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V20Y1PPALFlLP37+5eNu8O2d7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556189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8556189b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556189b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8556189bf_0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6af893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896af8939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556189bf_0_2"/>
          <p:cNvSpPr txBox="1"/>
          <p:nvPr>
            <p:ph type="ctrTitle"/>
          </p:nvPr>
        </p:nvSpPr>
        <p:spPr>
          <a:xfrm>
            <a:off x="1524000" y="136130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pt-BR" sz="100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pt-BR" sz="10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pt-BR" sz="100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pt-BR" sz="10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0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88556189bf_0_2"/>
          <p:cNvSpPr txBox="1"/>
          <p:nvPr>
            <p:ph idx="1" type="subTitle"/>
          </p:nvPr>
        </p:nvSpPr>
        <p:spPr>
          <a:xfrm>
            <a:off x="1524000" y="38409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Analisador de Ambiente para Plantações*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6" name="Google Shape;86;g88556189bf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648000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88556189bf_0_2"/>
          <p:cNvPicPr preferRelativeResize="0"/>
          <p:nvPr/>
        </p:nvPicPr>
        <p:blipFill rotWithShape="1">
          <a:blip r:embed="rId4">
            <a:alphaModFix/>
          </a:blip>
          <a:srcRect b="54224" l="4506" r="4994" t="28668"/>
          <a:stretch/>
        </p:blipFill>
        <p:spPr>
          <a:xfrm>
            <a:off x="-38100" y="6014018"/>
            <a:ext cx="12268199" cy="130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648000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54224" l="4506" r="4994" t="28668"/>
          <a:stretch/>
        </p:blipFill>
        <p:spPr>
          <a:xfrm>
            <a:off x="-38100" y="6014018"/>
            <a:ext cx="12268199" cy="13041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371450" y="2329600"/>
            <a:ext cx="941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Este projeto tem o intuito de servir como um meio de </a:t>
            </a:r>
            <a:r>
              <a:rPr b="1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identificação </a:t>
            </a:r>
            <a:r>
              <a:rPr b="0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 </a:t>
            </a:r>
            <a:r>
              <a:rPr b="1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características </a:t>
            </a:r>
            <a:r>
              <a:rPr b="0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 ambiente pré-plantação, analisando as características do </a:t>
            </a:r>
            <a:r>
              <a:rPr b="1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solo </a:t>
            </a:r>
            <a:r>
              <a:rPr b="0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 do </a:t>
            </a:r>
            <a:r>
              <a:rPr b="1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clima</a:t>
            </a:r>
            <a:r>
              <a:rPr b="0" i="0" lang="pt-BR" sz="2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Sendo composto por sensores e módulos capazes de realizar experimentos necessários para definição dessas características.</a:t>
            </a:r>
            <a:endParaRPr b="0" i="0" sz="27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53850" y="1417200"/>
            <a:ext cx="21339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Descrição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556189bf_0_125"/>
          <p:cNvSpPr txBox="1"/>
          <p:nvPr>
            <p:ph type="title"/>
          </p:nvPr>
        </p:nvSpPr>
        <p:spPr>
          <a:xfrm>
            <a:off x="656400" y="6355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Sistema de Alimentação</a:t>
            </a:r>
            <a:endParaRPr/>
          </a:p>
        </p:txBody>
      </p:sp>
      <p:sp>
        <p:nvSpPr>
          <p:cNvPr id="101" name="Google Shape;101;g88556189bf_0_1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Sistema fotovoltaico autônomo.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Previsão do consumo energético e tempo de uso: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Sensor de umidade do solo;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Sensor de Ph;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Sensor BME 280;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GPS NEO 6M;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ESP32.</a:t>
            </a:r>
            <a:endParaRPr/>
          </a:p>
        </p:txBody>
      </p:sp>
      <p:pic>
        <p:nvPicPr>
          <p:cNvPr id="102" name="Google Shape;102;g88556189bf_0_125"/>
          <p:cNvPicPr preferRelativeResize="0"/>
          <p:nvPr/>
        </p:nvPicPr>
        <p:blipFill rotWithShape="1">
          <a:blip r:embed="rId3">
            <a:alphaModFix/>
          </a:blip>
          <a:srcRect b="54224" l="4506" r="4994" t="28668"/>
          <a:stretch/>
        </p:blipFill>
        <p:spPr>
          <a:xfrm>
            <a:off x="0" y="5553844"/>
            <a:ext cx="12268199" cy="130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88556189bf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0"/>
            <a:ext cx="9648000" cy="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896af8939c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648000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896af8939c_2_0"/>
          <p:cNvPicPr preferRelativeResize="0"/>
          <p:nvPr/>
        </p:nvPicPr>
        <p:blipFill rotWithShape="1">
          <a:blip r:embed="rId4">
            <a:alphaModFix/>
          </a:blip>
          <a:srcRect b="54224" l="4506" r="4994" t="28668"/>
          <a:stretch/>
        </p:blipFill>
        <p:spPr>
          <a:xfrm>
            <a:off x="-38100" y="6014018"/>
            <a:ext cx="12268199" cy="130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896af8939c_2_0"/>
          <p:cNvSpPr txBox="1"/>
          <p:nvPr/>
        </p:nvSpPr>
        <p:spPr>
          <a:xfrm>
            <a:off x="1389750" y="2064550"/>
            <a:ext cx="94125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g896af8939c_2_0"/>
          <p:cNvSpPr txBox="1"/>
          <p:nvPr/>
        </p:nvSpPr>
        <p:spPr>
          <a:xfrm>
            <a:off x="864705" y="1568331"/>
            <a:ext cx="8420927" cy="297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Dimensionamento: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fotovoltaico;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 de carga;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baterias;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Inversor;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Cabos.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Realização do diagrama unifilar.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2020-04-25T03:19:16Z</dcterms:created>
  <dc:creator>Igor de Alcantara</dc:creator>
</cp:coreProperties>
</file>