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3186ff8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3186ff8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7b4a86a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7b4a86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7b4a86a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7b4a86a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3186ff8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3186ff8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8b4f6c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8b4f6c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3186ff8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3186ff8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b8b4f6c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b8b4f6c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3186ff80a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3186ff80a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186ff80a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3186ff80a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3186ff80a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3186ff80a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3186ff8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3186ff8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3186ff80a_1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3186ff80a_1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3186ff80a_1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3186ff80a_1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3186ff8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3186ff8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3186ff80a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3186ff80a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3186ff80a_1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3186ff80a_1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3186ff80a_1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3186ff80a_1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8b4f6c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8b4f6c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3186ff8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3186ff8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3186ff80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3186ff80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3186ff8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3186ff8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3186ff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3186ff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3186ff8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3186ff8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3186ff8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3186ff8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figma.com/proto/qGlUCV0ewZS6T4tidq4uHF/PI2---Web?node-id=13%3A1&amp;scaling=contain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311708" y="10931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Smart Door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375400" y="329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00" y="0"/>
            <a:ext cx="85725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Eletrônica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Integração entre os subsistemas(estrutura, energético e software)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Monitoramento da temperatura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Fluxo do acesso do usuário/cliente: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Sensoriamento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Térmico e Identificação Facial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275" y="1017800"/>
            <a:ext cx="4686724" cy="321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659000" y="4229550"/>
            <a:ext cx="834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Fonte : Comparison of Infrared Thermal Detection Systems for mass fever screening in a tropical healthcare setting, 2015.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RFID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613" y="1017788"/>
            <a:ext cx="684847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2394700" y="3827675"/>
            <a:ext cx="4363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/>
              <a:t>Fonte: RFID Handbook, Finkenzeller, 2003.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Disponibilidade Energética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7989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Alimentação elétrica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Nobreak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Dimensionamento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alimentação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00" y="1229876"/>
            <a:ext cx="4507526" cy="319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de Software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3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Website: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Cadastrar pessoas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Consultar pessoas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Editar o cadastro de pessoas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Desativar o cadastro de pessoas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Consultar histórico de entradas e saídas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Consultar históricos de temperaturas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Enviar comando para liberar a entrada ou </a:t>
            </a:r>
            <a:r>
              <a:rPr lang="pt-BR"/>
              <a:t>saída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de Software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Cadastrar pessoas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Consultar pessoas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Editar o cadastro de pessoas/funcionários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Desativar o cadastro de pessoas/funcionários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Receber comandos da Raspberry Pi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Enviar comandos a Raspberry Pi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Armazenar informações de entrada e saída de usuários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Armazenar as informações de temperaturas recebidas da Raspberry Pi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Fazer a verificação facial e enviar uma resposta a Raspberry Pi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Consultar históricos de estradas, saídas e temperaturas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de Software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Reconhecimento Facial</a:t>
            </a:r>
            <a:r>
              <a:rPr lang="pt-BR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sistema deve receber as imagens;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sistema deve identificar se existe um rosto nas imagens recebidas;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sistema deve verificar se o rosto identificado é autorizado ou não;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sistema deve registrar informações de entrada e saída;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sistema deve enviar dados para API;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sistema deve receber dados da API;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de Software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não-funcionais: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>
                <a:solidFill>
                  <a:srgbClr val="000000"/>
                </a:solidFill>
              </a:rPr>
              <a:t>Segurança</a:t>
            </a:r>
            <a:r>
              <a:rPr b="1" lang="pt-BR"/>
              <a:t> </a:t>
            </a:r>
            <a:r>
              <a:rPr lang="pt-BR"/>
              <a:t>- O sistema deve garantir que somente pessoas permitidas tenham acesso.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>
                <a:solidFill>
                  <a:srgbClr val="000000"/>
                </a:solidFill>
              </a:rPr>
              <a:t>Segurança dos dados</a:t>
            </a:r>
            <a:r>
              <a:rPr lang="pt-BR"/>
              <a:t> - O dados precisam ser armazenados de maneira consistente e transmitidos de maneira segura, sem que haja riscos de vazamento ou perda dos dados dos usuários.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>
                <a:solidFill>
                  <a:srgbClr val="000000"/>
                </a:solidFill>
              </a:rPr>
              <a:t>Disponibilidade</a:t>
            </a:r>
            <a:r>
              <a:rPr lang="pt-BR"/>
              <a:t> - O sistema deve estar disponível e em funcionamento em todo tempo possível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>
                <a:solidFill>
                  <a:srgbClr val="000000"/>
                </a:solidFill>
              </a:rPr>
              <a:t>Usabilidade</a:t>
            </a:r>
            <a:r>
              <a:rPr lang="pt-BR"/>
              <a:t> - O sistema deve ser de fácil uso e fácil entendimento para o usuário.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Software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850" y="909088"/>
            <a:ext cx="3396900" cy="39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Segurança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Busca de Produtos e Serviços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Inovação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Acessibilidade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de Software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Computacional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Áreas como visão e audição têm ferramentas que compreendem a área interação humano computador e traduzem em campos como, neurobiologia, processamento de sinais, aprendizado de máquinas, reconhecimento de padrões.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3 tipos de processamento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Baixo (contrastes e borrões)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Médio (analisa partes e reconhece objetos)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pt-BR" sz="1200">
                <a:solidFill>
                  <a:srgbClr val="000000"/>
                </a:solidFill>
              </a:rPr>
              <a:t>Alto (tarefas de cognição)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de Software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3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Opencv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Ferramenta opensource para aplicar visão computacional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Atende inúmeras empresas e tem várias aplicabilidades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Aplicabilidade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Detecção de rosto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Identificação de objetos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Classificações de ações humanas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União de imagens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Semelhanças e edições de objetos</a:t>
            </a:r>
            <a:endParaRPr sz="1400"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19" y="2193019"/>
            <a:ext cx="4377025" cy="16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Software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Fazer comunicação com o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Fazer a comunicação com o sistema embarcado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Armazenar/consultar os dados no banco de dados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Fazer o reconhecimento facial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Website: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Manter o controle de usuários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Manter histórico de entradas e </a:t>
            </a:r>
            <a:r>
              <a:rPr lang="pt-BR"/>
              <a:t>saídas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Realizar comandos na porta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Software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152475"/>
            <a:ext cx="85206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Website: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Protótipo: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https://www.figma.com/proto/qGlUCV0ewZS6T4tidq4uHF/PI2---Web?node-id=13%3A1&amp;scaling=contain</a:t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175" y="1376725"/>
            <a:ext cx="5075352" cy="285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Software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5206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425"/>
              <a:t>Reconhecimento Facial: 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5"/>
              <a:buChar char="-"/>
            </a:pPr>
            <a:r>
              <a:rPr lang="pt-BR" sz="1425"/>
              <a:t>Encontrar o rosto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-"/>
            </a:pPr>
            <a:r>
              <a:rPr lang="pt-BR" sz="1425"/>
              <a:t>Posicionar o rosto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-"/>
            </a:pPr>
            <a:r>
              <a:rPr lang="pt-BR" sz="1425"/>
              <a:t>Definir </a:t>
            </a:r>
            <a:r>
              <a:rPr lang="pt-BR" sz="1425"/>
              <a:t>Características</a:t>
            </a:r>
            <a:r>
              <a:rPr lang="pt-BR" sz="1425"/>
              <a:t> exclusivas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-"/>
            </a:pPr>
            <a:r>
              <a:rPr lang="pt-BR" sz="1425"/>
              <a:t>Identificação de uma pessoa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25"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425" y="2578713"/>
            <a:ext cx="34671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/>
          <p:nvPr/>
        </p:nvSpPr>
        <p:spPr>
          <a:xfrm>
            <a:off x="1236975" y="45504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 Olho com filtro HOG. FONTE: (</a:t>
            </a:r>
            <a:r>
              <a:rPr lang="pt-BR" sz="900">
                <a:solidFill>
                  <a:srgbClr val="222222"/>
                </a:solidFill>
                <a:highlight>
                  <a:srgbClr val="FFFFFF"/>
                </a:highlight>
              </a:rPr>
              <a:t>ARAFAH; 2019</a:t>
            </a:r>
            <a:r>
              <a:rPr lang="pt-BR" sz="900">
                <a:solidFill>
                  <a:schemeClr val="dk1"/>
                </a:solidFill>
              </a:rPr>
              <a:t>).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Software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311700" y="1152475"/>
            <a:ext cx="85206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425"/>
              <a:t>Etapas para análise Facial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pt-BR" sz="1425"/>
              <a:t>Transformar a imagem em preto e branco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pt-BR" sz="1425"/>
              <a:t>substituir pixels por gradientes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pt-BR" sz="1425"/>
              <a:t>Posicionar o rosto para o centro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pt-BR" sz="1425"/>
              <a:t>Encontrar pontos de referências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pt-BR" sz="1425"/>
              <a:t>Fazer um treinamento de imagens 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25"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200" y="2704700"/>
            <a:ext cx="1515050" cy="14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 txBox="1"/>
          <p:nvPr/>
        </p:nvSpPr>
        <p:spPr>
          <a:xfrm>
            <a:off x="460100" y="4239975"/>
            <a:ext cx="3000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68 pontos de referência do </a:t>
            </a:r>
            <a:r>
              <a:rPr i="1" lang="pt-BR" sz="900">
                <a:solidFill>
                  <a:schemeClr val="dk1"/>
                </a:solidFill>
              </a:rPr>
              <a:t>Landmark Estimation Algorithm</a:t>
            </a:r>
            <a:r>
              <a:rPr lang="pt-BR" sz="900">
                <a:solidFill>
                  <a:schemeClr val="dk1"/>
                </a:solidFill>
              </a:rPr>
              <a:t>. FONTE: (BOYKO; 2018).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Geral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Porta automatizada inteligente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 de reconhecimento facial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 de termografia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Identificador RFID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Interação com usuário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39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Smart Doo</a:t>
            </a:r>
            <a:r>
              <a:rPr lang="pt-BR"/>
              <a:t>r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413" y="501850"/>
            <a:ext cx="62579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Oportunidade de negócio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Público Alvo;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Diversas Funcionalidades;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Diferenciais;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Descrição da Solução;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e Soluções do Projeto</a:t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7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de Estrutura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61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porta deverá: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 resistente a tentativas de passagem forçada;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 leve, para facilitar sua instalação e melhorar sua eficiência;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Abrigar todos os componentes referentes aos demais subsistemas;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 </a:t>
            </a:r>
            <a:r>
              <a:rPr lang="pt-BR"/>
              <a:t>acessível</a:t>
            </a:r>
            <a:r>
              <a:rPr lang="pt-BR"/>
              <a:t> a </a:t>
            </a:r>
            <a:r>
              <a:rPr lang="pt-BR"/>
              <a:t>cadeirantes</a:t>
            </a:r>
            <a:r>
              <a:rPr lang="pt-BR"/>
              <a:t> e obesos;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Ter manutenção simples;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Abrir e fechar-se de acordo com comando </a:t>
            </a:r>
            <a:r>
              <a:rPr lang="pt-BR"/>
              <a:t>eletrônico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de Estrutura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583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Porta rebatível transparente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Porta em material vidro laminado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“Gabinetes” nas laterais para abrigar componentes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“Gabinetes” em material  polipropileno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Possível totem para alocação de sensores/tela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Passagem com largura de cerca de 1 m permitindo obesos e cadeirantes e altura de cerca de 1,8 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800" y="720875"/>
            <a:ext cx="2909450" cy="37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de Eletrônica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porta deverá ter: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Câmera com capacidade de registro de imagem que possibilite a identificação facial.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Sensor antiesmagamento.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Sensor RFID.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Sensores fim de curso para controle de motores.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Sensor de presença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Sensor/Câmera termográfica.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Computador de placa única com conexão a internet e compatibilidade com o software.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Display para informar o usuário/cliente.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