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11B00D-C7BB-4B04-8D89-ACEC633469F9}">
  <a:tblStyle styleId="{C211B00D-C7BB-4B04-8D89-ACEC633469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15c9015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15c9015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15c9015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15c9015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" y="303901"/>
            <a:ext cx="9143999" cy="4787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>
            <a:off x="5831550" y="3700350"/>
            <a:ext cx="932700" cy="5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5739750" y="1770750"/>
            <a:ext cx="932700" cy="5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6764250" y="3322900"/>
            <a:ext cx="11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Chuveiro lava-olhos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05075" y="1494925"/>
            <a:ext cx="19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absorção de CO2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682850" y="1502350"/>
            <a:ext cx="1879800" cy="53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808650" y="3364150"/>
            <a:ext cx="932700" cy="53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0"/>
            <a:ext cx="9144000" cy="4928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1013900" y="3478350"/>
            <a:ext cx="3330300" cy="6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443150" y="2804875"/>
            <a:ext cx="2002500" cy="6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442225" y="4203600"/>
            <a:ext cx="1200300" cy="11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5871350" y="3359925"/>
            <a:ext cx="1795800" cy="65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405225" y="429250"/>
            <a:ext cx="1598100" cy="19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5225" y="3108125"/>
            <a:ext cx="1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Reator químico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299250" y="3951300"/>
            <a:ext cx="13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Reservatório de NaOH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44225" y="2492525"/>
            <a:ext cx="14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Sala de monitoramento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890700" y="152225"/>
            <a:ext cx="13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lt1"/>
                </a:highlight>
              </a:rPr>
              <a:t>Reservatório de Ca(OH)2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588900" y="2922625"/>
            <a:ext cx="14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Reservatório de CaCO3</a:t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flipH="1">
            <a:off x="5020525" y="2479250"/>
            <a:ext cx="2446800" cy="14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7492700" y="2131400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Centrífuga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Estrutura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61" y="445025"/>
            <a:ext cx="769238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7" y="1439587"/>
            <a:ext cx="5628122" cy="3162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5"/>
          <p:cNvGraphicFramePr/>
          <p:nvPr/>
        </p:nvGraphicFramePr>
        <p:xfrm>
          <a:off x="5472500" y="14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{C211B00D-C7BB-4B04-8D89-ACEC633469F9}</a:tableStyleId>
              </a:tblPr>
              <a:tblGrid>
                <a:gridCol w="904875"/>
                <a:gridCol w="1905000"/>
              </a:tblGrid>
              <a:tr h="2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N° do item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Descrição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Reservatório da solução de </a:t>
                      </a:r>
                      <a:r>
                        <a:rPr lang="pt-BR" sz="12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Carbonato de sódio</a:t>
                      </a: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Água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Bomba que leva a solução de </a:t>
                      </a:r>
                      <a:r>
                        <a:rPr lang="pt-BR" sz="12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Carbonato de sódio</a:t>
                      </a: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Água para o reator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Reator químico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Decantador centrífugo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Bomba que transporta o </a:t>
                      </a:r>
                      <a:r>
                        <a:rPr lang="pt-BR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Hidróxido de sódio</a:t>
                      </a: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volta ao contator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Reservatório de Carbonato de Cálcio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