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1" r:id="rId6"/>
    <p:sldId id="264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9B525-81D3-4627-AE29-47783E0C9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6D6D7C-A8AB-4ABA-84E3-03F09B407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E6ABA1-0098-4656-A153-CE62652D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E95-5DFB-46D5-82AF-3CD2ABEE47C2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3194F1-1C7C-4CC2-A5AB-5EA1CD70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D0FBAD-0B23-4CFF-851A-B4C33BCE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2DD1-B50D-467A-83DB-950CE9F1A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33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BEE7D-41D7-4A68-A651-E9BB3501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3139B0-969E-4D31-BF09-8F0FE9E7C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DA9EAA-C19D-453B-83DC-E6E77BD99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E95-5DFB-46D5-82AF-3CD2ABEE47C2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BDCC7F-6753-4277-919F-5726663C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DCD983-5673-4D39-8121-E0D0DBB9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2DD1-B50D-467A-83DB-950CE9F1A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60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F4C3DE-9964-4A9B-862D-FABBDF609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91004B-FD4C-407F-9715-BA96D1E35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7EC430-9254-42F5-A358-5271E334D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E95-5DFB-46D5-82AF-3CD2ABEE47C2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69E1C4-F8A2-45C0-A3EB-C0CDA9EE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199225-3E77-489F-B628-1BC87C20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2DD1-B50D-467A-83DB-950CE9F1A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95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868A7-C9A4-49E8-BDB7-59F98F2C1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ED28EB-8153-4375-9729-7613C31AF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4C37DE-7F4E-46C3-AD2D-8E7EE9A60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E95-5DFB-46D5-82AF-3CD2ABEE47C2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781CF2-6545-4D71-9279-67631DA7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F9225A-41CE-41C0-9FD2-DE62A76AE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2DD1-B50D-467A-83DB-950CE9F1A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94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00687-321A-415D-8B1E-5A445CEC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24925F-B750-4F80-94C7-A4321C718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4809B7-5BC3-4395-BA68-CA7AB810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E95-5DFB-46D5-82AF-3CD2ABEE47C2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1AB472-783C-42EC-A3C7-79743BA4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E55FCA-2A9A-4EC1-8ACA-0E805DDD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2DD1-B50D-467A-83DB-950CE9F1A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42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6BFB5-4D25-44AC-9C42-E9821C6D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C081DE-F8A9-4345-8B7C-CEC0CBD50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6FDF85-C7C4-46F8-A3D3-CD1656718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EAA75D-7A53-4905-B3D3-E415EE96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E95-5DFB-46D5-82AF-3CD2ABEE47C2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4AF489-881C-4A44-8753-BE6A49B8F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A1C0B5-1B13-4BFD-98F8-03B4807C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2DD1-B50D-467A-83DB-950CE9F1A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82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26399-9634-4C03-BCC4-46700E32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F079C9-DF11-4904-AFBB-CD74CDAB9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3B6323-91E9-4868-9F6D-6D5D68EB1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9474B60-792B-4FE7-96DB-255A06C7B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4C86B2-CB3B-4835-9896-114896588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4C95D4F-1FB3-4571-802A-BFEA4713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E95-5DFB-46D5-82AF-3CD2ABEE47C2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168AD24-C719-4E2B-90EC-59CC0105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02430E-3951-4DBD-B75A-1DC4B840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2DD1-B50D-467A-83DB-950CE9F1A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46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51177-8C63-4B0D-ABB4-2FE79C86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DAC889-E53B-4E06-A25D-4EA9D93E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E95-5DFB-46D5-82AF-3CD2ABEE47C2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14E0E79-B7BC-4549-9FDC-4F8C4805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690EDA7-904E-4D4F-80BE-8F7E9D03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2DD1-B50D-467A-83DB-950CE9F1A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16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9AA79A2-5E8C-4EF7-A152-CECA7502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E95-5DFB-46D5-82AF-3CD2ABEE47C2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F778DB-0853-4E77-9A32-ED879403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3437D2-9854-419B-8519-CF5AE3E1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2DD1-B50D-467A-83DB-950CE9F1A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81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A55ED-FF43-4664-AA85-26388587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84E5C2-FFCF-4C58-9D18-6620581BF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41F9E1-E0C0-4C08-8F81-D01ADAAC9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712191-BA46-4FF7-82F2-188E22C4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E95-5DFB-46D5-82AF-3CD2ABEE47C2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55F879-8EFE-4AF0-A400-1E1251E3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99EEB6-611E-4452-B2B5-2889FAF06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2DD1-B50D-467A-83DB-950CE9F1A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7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59C8E-9090-4C9A-92EA-8D9E7B01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F0C287-6105-4AA3-8DD1-F9237C024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5CFF48-EAB0-48AC-B5D0-CF0A7FD81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6A0B15-B473-4D73-9997-CDB04E2A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E95-5DFB-46D5-82AF-3CD2ABEE47C2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BD034-62F3-40E0-A3E4-DAC6B440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9ADD6D-6FC5-4EE0-8A8C-62A5B4407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2DD1-B50D-467A-83DB-950CE9F1A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00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AF4CF4-F8A9-4789-88E5-C9EAAC92F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00DA20-6C20-4426-BA80-6DFF18EC4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08F2E7-2184-4F62-8709-7E3276066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C7E95-5DFB-46D5-82AF-3CD2ABEE47C2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429D46-F266-4862-9C47-8077D3B8D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D82852-743D-49AD-984D-BE56ACC94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72DD1-B50D-467A-83DB-950CE9F1A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AC6468-5E39-4F3F-854E-629E93174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7294" y="3729680"/>
            <a:ext cx="3617412" cy="1141851"/>
          </a:xfrm>
          <a:noFill/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Geração de Energia em Rodovias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9699C9-B925-441C-866B-1280BA454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3243" y="2984400"/>
            <a:ext cx="4852403" cy="895727"/>
          </a:xfrm>
          <a:noFill/>
        </p:spPr>
        <p:txBody>
          <a:bodyPr anchor="ctr">
            <a:normAutofit/>
          </a:bodyPr>
          <a:lstStyle/>
          <a:p>
            <a:r>
              <a:rPr lang="pt-BR" sz="3600" b="1" dirty="0">
                <a:solidFill>
                  <a:srgbClr val="002060"/>
                </a:solidFill>
              </a:rPr>
              <a:t>Grupo 03 – Estruturas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8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99EBA-107F-4780-85E9-3F6D29B0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D36DC1-25A2-4227-A618-1680D6A9B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662530" cy="4486275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Definição: turbina eólica vertical para geração de energia para poste de iluminação pública. </a:t>
            </a:r>
          </a:p>
          <a:p>
            <a:pPr marL="0" indent="0" algn="just">
              <a:buNone/>
            </a:pPr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Modelo de turbina sugerido: </a:t>
            </a:r>
          </a:p>
          <a:p>
            <a:pPr lvl="1"/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Darrieus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Opções de suporte: 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Acoplamento ao poste;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 de suporte individual.</a:t>
            </a:r>
          </a:p>
          <a:p>
            <a:pPr marL="0" indent="0">
              <a:buNone/>
            </a:pPr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D0E5924-1662-4EB8-BF5A-A497194A7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1" b="13623"/>
          <a:stretch/>
        </p:blipFill>
        <p:spPr>
          <a:xfrm>
            <a:off x="7667211" y="2524695"/>
            <a:ext cx="3686589" cy="281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1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99EBA-107F-4780-85E9-3F6D29B0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046231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Fluxograma do Projeto de Estruturas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657B983-F4FE-4310-9F71-D1230B4B2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23654" y="1233715"/>
            <a:ext cx="5036658" cy="55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0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33364-5505-4376-AE24-0229FE858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Requisitos relacionados à estrutura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B31CEC-5001-4E32-848D-2D00BAA0B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Dimensionamento com base na potência requerida de 350W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 pequena (classificação da ANEEL);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Materiais resistentes a fatores de condições climáticas variáveis.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Principais Elementos Estruturais 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Hélices;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Suporte;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Elemento de suporte à componentes eletrônicos, banco de baterias e placa fotovoltaica.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021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190C5-6BE3-4431-B610-D551D781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Projeto Aerodinâmico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BAEE5F-3649-403D-9065-431184F99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20000"/>
              </a:lnSpc>
            </a:pP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Definir potência desejada e velocidade média do vento</a:t>
            </a:r>
          </a:p>
          <a:p>
            <a:pPr lvl="1">
              <a:lnSpc>
                <a:spcPct val="120000"/>
              </a:lnSpc>
            </a:pP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Definir o Coeficiente de Potência(arbitrariamente)</a:t>
            </a:r>
          </a:p>
          <a:p>
            <a:pPr lvl="1">
              <a:lnSpc>
                <a:spcPct val="120000"/>
              </a:lnSpc>
            </a:pP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Definir razão D/H</a:t>
            </a:r>
          </a:p>
          <a:p>
            <a:pPr lvl="1">
              <a:lnSpc>
                <a:spcPct val="120000"/>
              </a:lnSpc>
            </a:pP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Definir número de lâminas</a:t>
            </a:r>
          </a:p>
          <a:p>
            <a:pPr lvl="1">
              <a:lnSpc>
                <a:spcPct val="120000"/>
              </a:lnSpc>
            </a:pP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Definir solidez do rotor (arbitrariamente)</a:t>
            </a:r>
          </a:p>
          <a:p>
            <a:pPr lvl="1">
              <a:lnSpc>
                <a:spcPct val="120000"/>
              </a:lnSpc>
            </a:pP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Calcular a corda do aerofólio</a:t>
            </a:r>
          </a:p>
          <a:p>
            <a:pPr lvl="1">
              <a:lnSpc>
                <a:spcPct val="120000"/>
              </a:lnSpc>
            </a:pP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Definir o perfil do aerofólio</a:t>
            </a:r>
          </a:p>
          <a:p>
            <a:pPr marL="457200" lvl="1" indent="0">
              <a:buNone/>
            </a:pPr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599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82847-C411-4768-9B46-30C0C979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Análise Aerodinâmica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3CC138-64AF-495E-B601-FA1448DED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Calcular o coeficiente de perda de velocidade</a:t>
            </a:r>
          </a:p>
          <a:p>
            <a:pPr>
              <a:lnSpc>
                <a:spcPct val="120000"/>
              </a:lnSpc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Calcular a velocidade angular da turbina</a:t>
            </a:r>
          </a:p>
          <a:p>
            <a:pPr>
              <a:lnSpc>
                <a:spcPct val="120000"/>
              </a:lnSpc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Calcular o coeficiente de velocidade periférica</a:t>
            </a:r>
          </a:p>
          <a:p>
            <a:pPr>
              <a:lnSpc>
                <a:spcPct val="120000"/>
              </a:lnSpc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Calcular o coeficiente de eficiência</a:t>
            </a:r>
          </a:p>
          <a:p>
            <a:pPr>
              <a:lnSpc>
                <a:spcPct val="120000"/>
              </a:lnSpc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Calcular o RPM</a:t>
            </a:r>
          </a:p>
        </p:txBody>
      </p:sp>
    </p:spTree>
    <p:extLst>
      <p:ext uri="{BB962C8B-B14F-4D97-AF65-F5344CB8AC3E}">
        <p14:creationId xmlns:p14="http://schemas.microsoft.com/office/powerpoint/2010/main" val="280169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190C5-6BE3-4431-B610-D551D781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Vento gerado pelos automóveis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BAEE5F-3649-403D-9065-431184F99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Dados levantados</a:t>
            </a:r>
          </a:p>
          <a:p>
            <a:pPr marL="0" indent="0">
              <a:buNone/>
            </a:pPr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20000"/>
              </a:lnSpc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Tráfego de veículos</a:t>
            </a:r>
          </a:p>
          <a:p>
            <a:pPr lvl="1">
              <a:lnSpc>
                <a:spcPct val="120000"/>
              </a:lnSpc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Média de veículos de cada porte</a:t>
            </a:r>
          </a:p>
          <a:p>
            <a:pPr lvl="1">
              <a:lnSpc>
                <a:spcPct val="120000"/>
              </a:lnSpc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Correntes de ar gerada pelos veículos de cada porte</a:t>
            </a:r>
          </a:p>
          <a:p>
            <a:pPr marL="0" indent="0">
              <a:buNone/>
            </a:pPr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81776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9751AB075F8444DBAC68FE11CEBB632" ma:contentTypeVersion="8" ma:contentTypeDescription="Crie um novo documento." ma:contentTypeScope="" ma:versionID="903e576d8ca76559efff1fff1bb0c6b4">
  <xsd:schema xmlns:xsd="http://www.w3.org/2001/XMLSchema" xmlns:xs="http://www.w3.org/2001/XMLSchema" xmlns:p="http://schemas.microsoft.com/office/2006/metadata/properties" xmlns:ns2="fff72483-f629-480c-8f84-1a9627297dd4" targetNamespace="http://schemas.microsoft.com/office/2006/metadata/properties" ma:root="true" ma:fieldsID="2723f22e51a96b9acd70b80cc0ed20c0" ns2:_="">
    <xsd:import namespace="fff72483-f629-480c-8f84-1a9627297d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f72483-f629-480c-8f84-1a9627297d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239B33-7903-431F-AB61-E823B4590B2C}"/>
</file>

<file path=customXml/itemProps2.xml><?xml version="1.0" encoding="utf-8"?>
<ds:datastoreItem xmlns:ds="http://schemas.openxmlformats.org/officeDocument/2006/customXml" ds:itemID="{317D2C58-49DF-499B-939D-AF2BC296AD0F}"/>
</file>

<file path=customXml/itemProps3.xml><?xml version="1.0" encoding="utf-8"?>
<ds:datastoreItem xmlns:ds="http://schemas.openxmlformats.org/officeDocument/2006/customXml" ds:itemID="{A551DCA0-6FCA-4B55-B462-11931DA92BF2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196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 Light</vt:lpstr>
      <vt:lpstr>Tema do Office</vt:lpstr>
      <vt:lpstr>Grupo 03 – Estruturas</vt:lpstr>
      <vt:lpstr>Produto</vt:lpstr>
      <vt:lpstr>Fluxograma do Projeto de Estruturas</vt:lpstr>
      <vt:lpstr>Requisitos relacionados à estrutura</vt:lpstr>
      <vt:lpstr>Projeto Aerodinâmico</vt:lpstr>
      <vt:lpstr>Análise Aerodinâmica</vt:lpstr>
      <vt:lpstr>Vento gerado pelos automóveis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03 – Estruturas</dc:title>
  <dc:creator>Ana Paula Militão</dc:creator>
  <cp:lastModifiedBy>Ana Paula Militão</cp:lastModifiedBy>
  <cp:revision>14</cp:revision>
  <dcterms:created xsi:type="dcterms:W3CDTF">2021-02-24T15:29:07Z</dcterms:created>
  <dcterms:modified xsi:type="dcterms:W3CDTF">2021-02-24T17:31:14Z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0x010100C9751AB075F8444DBAC68FE11CEBB632</vt:lpwstr>
  </property>
</Properties>
</file>