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3C3CF-883D-4F85-BF2E-2D73D82A8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812A40-FF91-437D-AB56-335B479F1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EB547C-E914-4E3E-A6AD-3A556207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D285-9165-40DC-91CD-1D121D536610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59B1C1-667E-4D4B-B506-84F33585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D1BCF-AC07-47B0-8B35-02A8F79A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9775-CC5E-463F-9DF5-1D1497A9F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18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3A90A-C87F-458E-9A0A-DF1D5704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0FDA8A-FAE2-4A23-AF56-BDDAFDDE9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E5F679-32D2-4C16-806A-28BC159A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D285-9165-40DC-91CD-1D121D536610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67DA26-29C6-4E9B-BC97-5D017D87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64DC0D-4B88-47D0-A2C8-0ED12E9C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9775-CC5E-463F-9DF5-1D1497A9F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42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7CEDD1-0916-4E03-8F34-4B1E407D8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E6E7F3-AB33-4798-A441-9F1A3CA22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F72255-D60B-4B2D-88EA-D7F09334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D285-9165-40DC-91CD-1D121D536610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DD5EC7-DAC6-493B-9967-F4D2EFE0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75B5C-F9A7-45DE-A76F-9114D5E1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9775-CC5E-463F-9DF5-1D1497A9F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28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A10B8-8AC8-4309-8C13-120439F8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3C061C-8ADE-4A18-81E2-263DE4D1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F06420-8830-46FD-B55D-FA0C87C3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D285-9165-40DC-91CD-1D121D536610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33C25A-FD7B-47CC-B10F-D132B24C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294324-76A8-45E7-B9BA-7E729AFA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9775-CC5E-463F-9DF5-1D1497A9F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45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B47BD-80B0-4786-ACAD-8EEF86C1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96AE3E-96CD-4CEA-8586-A9A26C5C3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375BC1-07C2-4728-B55A-DA99F2BE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D285-9165-40DC-91CD-1D121D536610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73B1B2-A492-4673-8613-774B6F11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D1764-1FDB-46AF-BFBE-6683F74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9775-CC5E-463F-9DF5-1D1497A9F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49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AD4A9-AE49-4298-A419-A7518542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5DD31E-BEA2-4A14-A43E-9B36278CF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DA1932-2949-4255-ADE3-D920B8DA2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CEDECA-1082-4640-8F3F-1BBEC764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D285-9165-40DC-91CD-1D121D536610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9F6823-B7B4-4EEA-A6C3-2BE41203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F4F37E-C9CC-41D0-B13A-7F33DB10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9775-CC5E-463F-9DF5-1D1497A9F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0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F470B-D79A-4D4F-B160-742A91A0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85EEAA-9537-4715-A8FC-948324DAD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ADF7D7-3419-4E21-83C1-7A8C1DF19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A37166-0D5A-496D-B820-3F0F5DE6E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3A4619-8E44-47C8-9071-4CA45BC5F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46AC20-965B-4F34-9586-754C1903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D285-9165-40DC-91CD-1D121D536610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8388456-EE31-4A96-B16C-DC4E3CF0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DAC294-AA80-40FA-8E5F-E272A05B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9775-CC5E-463F-9DF5-1D1497A9F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7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A35E3-0146-4CE2-99BE-B8712D7D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710605F-7244-43BC-A41B-0E103CEA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D285-9165-40DC-91CD-1D121D536610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AE1230-9FA1-4B9D-A099-37C0A887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EEE982-EE5D-47E8-97B5-08AC8070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9775-CC5E-463F-9DF5-1D1497A9F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1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F6079E-DD06-404B-B08C-06F7AFFC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D285-9165-40DC-91CD-1D121D536610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85B9E1-F35B-4F88-B36C-1A557404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DBD1C4-824B-415B-92F6-7BECE651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9775-CC5E-463F-9DF5-1D1497A9F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5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7D473-F799-4D41-8C90-378ADC0D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A42D9B-A4F7-44DB-9206-56B8FC2A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0340C2-D844-4912-9510-028DD9D02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EFE678-0666-489C-A2E4-5AB23852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D285-9165-40DC-91CD-1D121D536610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B934C8-0422-4AE6-A913-8BFF82F8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B916E0-15B4-4026-B9BC-6C232603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9775-CC5E-463F-9DF5-1D1497A9F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41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56DA7-7AD3-4360-A3AD-8FF5B246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1F58E4-0580-4B43-9783-E42EBF346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346ECC-8CEE-49A1-B012-5C146752E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027D4E-9DFC-46FE-9213-63AD82DA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D285-9165-40DC-91CD-1D121D536610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2FC486-0114-439F-9988-085F18F9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47A85-9B9F-4114-AD41-6B62747B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9775-CC5E-463F-9DF5-1D1497A9F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01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3636A-A63C-4F94-B1A0-B4CD17FD0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1DA3A-9C68-4FE0-BF3C-B0099D790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43A9E-CA09-4522-8024-6A273CA6B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3D285-9165-40DC-91CD-1D121D536610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C5ED16-46A2-4A68-BFA8-5C37804E7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EAE5CF-8951-401D-B175-9D34ADDB0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D9775-CC5E-463F-9DF5-1D1497A9F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19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949FD-A7AC-44D2-9F2E-D62EF5A2C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Delete File by Word</a:t>
            </a:r>
            <a:endParaRPr lang="ru-RU" sz="66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CB35F2-1615-4156-9BC7-3CAD59ACD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Групповой проект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B836C3-DE39-420E-AE94-745450FBE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137" y="3831680"/>
            <a:ext cx="1491726" cy="191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49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D347A0-3740-4FCB-8B56-A7D6786A7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968" y="2086281"/>
            <a:ext cx="4720151" cy="21483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7D38E-8DCF-4193-8A42-DEA624E9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Дизайнер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0F64A-3EC0-4185-BD09-15185D3D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5273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	Выполненные задачи:</a:t>
            </a:r>
          </a:p>
          <a:p>
            <a:r>
              <a:rPr lang="ru-RU" sz="36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Создание </a:t>
            </a:r>
          </a:p>
          <a:p>
            <a:pPr marL="0" indent="0">
              <a:buNone/>
            </a:pPr>
            <a:r>
              <a:rPr lang="ru-RU" sz="36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интерфейса.</a:t>
            </a:r>
          </a:p>
          <a:p>
            <a:endParaRPr lang="ru-RU" sz="3600" dirty="0">
              <a:solidFill>
                <a:srgbClr val="1F2328"/>
              </a:solidFill>
              <a:latin typeface="Century Gothic" panose="020B0502020202020204" pitchFamily="34" charset="0"/>
            </a:endParaRPr>
          </a:p>
          <a:p>
            <a:endParaRPr lang="ru-RU" sz="3600" dirty="0">
              <a:solidFill>
                <a:srgbClr val="1F2328"/>
              </a:solidFill>
              <a:latin typeface="Century Gothic" panose="020B0502020202020204" pitchFamily="34" charset="0"/>
            </a:endParaRPr>
          </a:p>
          <a:p>
            <a:endParaRPr lang="ru-RU" sz="1400" dirty="0">
              <a:solidFill>
                <a:srgbClr val="1F2328"/>
              </a:solidFill>
              <a:latin typeface="Century Gothic" panose="020B0502020202020204" pitchFamily="34" charset="0"/>
            </a:endParaRPr>
          </a:p>
          <a:p>
            <a:r>
              <a:rPr lang="ru-RU" sz="36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Создание визуального стиля.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6E70D7-D978-4AF8-B379-36185A26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286" y="2414726"/>
            <a:ext cx="4742253" cy="23221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A3F4CE-942C-4DD4-8ACD-18B87BB07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701" y="5509102"/>
            <a:ext cx="3766267" cy="105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6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7D38E-8DCF-4193-8A42-DEA624E9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Разработчик дополнительных блоков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0F64A-3EC0-4185-BD09-15185D3D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676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Ищенко Владислав</a:t>
            </a:r>
          </a:p>
          <a:p>
            <a:pPr marL="0" indent="0" algn="ctr">
              <a:buNone/>
            </a:pPr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Цели:</a:t>
            </a:r>
          </a:p>
          <a:p>
            <a:pPr marL="0" indent="0" algn="ctr">
              <a:buNone/>
            </a:pPr>
            <a:endParaRPr lang="ru-RU" b="0" i="0" dirty="0">
              <a:solidFill>
                <a:srgbClr val="1F2328"/>
              </a:solidFill>
              <a:effectLst/>
              <a:latin typeface="Century Gothic" panose="020B0502020202020204" pitchFamily="34" charset="0"/>
            </a:endParaRPr>
          </a:p>
          <a:p>
            <a:r>
              <a:rPr lang="ru-RU" sz="32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Разработка раздела справки в программе</a:t>
            </a:r>
          </a:p>
          <a:p>
            <a:endParaRPr lang="ru-RU" sz="3200" b="0" i="0" dirty="0">
              <a:solidFill>
                <a:srgbClr val="1F2328"/>
              </a:solidFill>
              <a:effectLst/>
              <a:latin typeface="Century Gothic" panose="020B0502020202020204" pitchFamily="34" charset="0"/>
            </a:endParaRPr>
          </a:p>
          <a:p>
            <a:r>
              <a:rPr lang="ru-RU" sz="32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Создание информационной модели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01670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7D38E-8DCF-4193-8A42-DEA624E9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Разработчик дополнительных блоков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0F64A-3EC0-4185-BD09-15185D3D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5273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	Выполненные задачи:</a:t>
            </a:r>
          </a:p>
          <a:p>
            <a:r>
              <a:rPr lang="ru-RU" sz="36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Создание </a:t>
            </a:r>
            <a:r>
              <a:rPr lang="en-US" sz="3600" dirty="0">
                <a:solidFill>
                  <a:srgbClr val="1F2328"/>
                </a:solidFill>
                <a:latin typeface="Century Gothic" panose="020B0502020202020204" pitchFamily="34" charset="0"/>
              </a:rPr>
              <a:t>wiki</a:t>
            </a:r>
            <a:r>
              <a:rPr lang="ru-RU" sz="36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endParaRPr lang="ru-RU" sz="3600" dirty="0">
              <a:solidFill>
                <a:srgbClr val="1F2328"/>
              </a:solidFill>
              <a:latin typeface="Century Gothic" panose="020B0502020202020204" pitchFamily="34" charset="0"/>
            </a:endParaRPr>
          </a:p>
          <a:p>
            <a:endParaRPr lang="ru-RU" sz="3600" dirty="0">
              <a:solidFill>
                <a:srgbClr val="1F2328"/>
              </a:solidFill>
              <a:latin typeface="Century Gothic" panose="020B0502020202020204" pitchFamily="34" charset="0"/>
            </a:endParaRPr>
          </a:p>
          <a:p>
            <a:endParaRPr lang="ru-RU" sz="1400" dirty="0">
              <a:solidFill>
                <a:srgbClr val="1F2328"/>
              </a:solidFill>
              <a:latin typeface="Century Gothic" panose="020B0502020202020204" pitchFamily="34" charset="0"/>
            </a:endParaRPr>
          </a:p>
          <a:p>
            <a:r>
              <a:rPr lang="ru-RU" sz="36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Создание </a:t>
            </a:r>
            <a:r>
              <a:rPr lang="ru-RU" sz="3600" dirty="0">
                <a:solidFill>
                  <a:srgbClr val="1F2328"/>
                </a:solidFill>
                <a:latin typeface="Century Gothic" panose="020B0502020202020204" pitchFamily="34" charset="0"/>
              </a:rPr>
              <a:t>структуры </a:t>
            </a:r>
          </a:p>
          <a:p>
            <a:pPr marL="0" indent="0">
              <a:buNone/>
            </a:pPr>
            <a:r>
              <a:rPr lang="ru-RU" sz="3600" dirty="0">
                <a:solidFill>
                  <a:srgbClr val="1F2328"/>
                </a:solidFill>
                <a:latin typeface="Century Gothic" panose="020B0502020202020204" pitchFamily="34" charset="0"/>
              </a:rPr>
              <a:t>информационной </a:t>
            </a:r>
          </a:p>
          <a:p>
            <a:pPr marL="0" indent="0">
              <a:buNone/>
            </a:pPr>
            <a:r>
              <a:rPr lang="ru-RU" sz="3600" dirty="0">
                <a:solidFill>
                  <a:srgbClr val="1F2328"/>
                </a:solidFill>
                <a:latin typeface="Century Gothic" panose="020B0502020202020204" pitchFamily="34" charset="0"/>
              </a:rPr>
              <a:t>справки</a:t>
            </a:r>
            <a:r>
              <a:rPr lang="ru-RU" sz="36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456F1A-CC5C-4A89-AE92-CCF2B0CC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178" y="1384916"/>
            <a:ext cx="4627010" cy="3049033"/>
          </a:xfrm>
          <a:prstGeom prst="rect">
            <a:avLst/>
          </a:prstGeom>
        </p:spPr>
      </p:pic>
      <p:pic>
        <p:nvPicPr>
          <p:cNvPr id="2052" name="Picture 4" descr="Куча документов на столе стоковое фото. изображение насчитывающей ...">
            <a:extLst>
              <a:ext uri="{FF2B5EF4-FFF2-40B4-BE49-F238E27FC236}">
                <a16:creationId xmlns:a16="http://schemas.microsoft.com/office/drawing/2014/main" id="{F9CA1E48-E633-49B6-B1B3-2AFA5A48E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54462"/>
            <a:ext cx="3810000" cy="25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10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7D38E-8DCF-4193-8A42-DEA624E9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Преимущества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0F64A-3EC0-4185-BD09-15185D3D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676637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Обработка ошибок</a:t>
            </a:r>
          </a:p>
          <a:p>
            <a:r>
              <a:rPr lang="ru-RU" dirty="0">
                <a:solidFill>
                  <a:srgbClr val="1F2328"/>
                </a:solidFill>
                <a:latin typeface="Century Gothic" panose="020B0502020202020204" pitchFamily="34" charset="0"/>
              </a:rPr>
              <a:t>Система истории</a:t>
            </a:r>
          </a:p>
          <a:p>
            <a:r>
              <a:rPr lang="ru-RU" dirty="0">
                <a:solidFill>
                  <a:srgbClr val="1F2328"/>
                </a:solidFill>
                <a:latin typeface="Century Gothic" panose="020B0502020202020204" pitchFamily="34" charset="0"/>
              </a:rPr>
              <a:t>Пользовательский кабинет</a:t>
            </a: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Расширенная справка и подсказки</a:t>
            </a:r>
          </a:p>
          <a:p>
            <a:r>
              <a:rPr lang="ru-RU" dirty="0">
                <a:solidFill>
                  <a:srgbClr val="1F2328"/>
                </a:solidFill>
                <a:latin typeface="Century Gothic" panose="020B0502020202020204" pitchFamily="34" charset="0"/>
              </a:rPr>
              <a:t>Групповой проект</a:t>
            </a: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Генератор тесто</a:t>
            </a:r>
            <a:r>
              <a:rPr lang="ru-RU" dirty="0">
                <a:solidFill>
                  <a:srgbClr val="1F2328"/>
                </a:solidFill>
                <a:latin typeface="Century Gothic" panose="020B0502020202020204" pitchFamily="34" charset="0"/>
              </a:rPr>
              <a:t>вых примеров</a:t>
            </a: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Кра</a:t>
            </a:r>
            <a:r>
              <a:rPr lang="ru-RU" dirty="0">
                <a:solidFill>
                  <a:srgbClr val="1F2328"/>
                </a:solidFill>
                <a:latin typeface="Century Gothic" panose="020B0502020202020204" pitchFamily="34" charset="0"/>
              </a:rPr>
              <a:t>сивый и удобный интерфейс</a:t>
            </a:r>
          </a:p>
          <a:p>
            <a:r>
              <a:rPr lang="ru-RU" dirty="0">
                <a:solidFill>
                  <a:srgbClr val="1F2328"/>
                </a:solidFill>
                <a:latin typeface="Century Gothic" panose="020B0502020202020204" pitchFamily="34" charset="0"/>
              </a:rPr>
              <a:t>Свободное извлечение журналов</a:t>
            </a:r>
          </a:p>
          <a:p>
            <a:r>
              <a:rPr lang="ru-RU" dirty="0">
                <a:solidFill>
                  <a:srgbClr val="1F2328"/>
                </a:solidFill>
                <a:latin typeface="Century Gothic" panose="020B0502020202020204" pitchFamily="34" charset="0"/>
              </a:rPr>
              <a:t>Хорошая команда</a:t>
            </a:r>
          </a:p>
          <a:p>
            <a:endParaRPr lang="ru-RU" b="0" i="0" dirty="0">
              <a:solidFill>
                <a:srgbClr val="1F2328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9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7D38E-8DCF-4193-8A42-DEA624E9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Роли участников в команде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0F64A-3EC0-4185-BD09-15185D3D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1359"/>
            <a:ext cx="10515600" cy="3735604"/>
          </a:xfrm>
        </p:spPr>
        <p:txBody>
          <a:bodyPr/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Тимлид</a:t>
            </a: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Разработчик основного кода</a:t>
            </a: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Тестировщик</a:t>
            </a:r>
            <a:endParaRPr lang="ru-RU" dirty="0">
              <a:solidFill>
                <a:srgbClr val="1F2328"/>
              </a:solidFill>
              <a:latin typeface="Century Gothic" panose="020B0502020202020204" pitchFamily="34" charset="0"/>
            </a:endParaRP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Дизайнер интерфейса</a:t>
            </a: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Разработчик дополнительных блоков</a:t>
            </a:r>
          </a:p>
          <a:p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3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7D38E-8DCF-4193-8A42-DEA624E9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Тимлид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0F64A-3EC0-4185-BD09-15185D3D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676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Бубнов Георгий</a:t>
            </a:r>
          </a:p>
          <a:p>
            <a:pPr marL="0" indent="0" algn="ctr">
              <a:buNone/>
            </a:pPr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Цели:</a:t>
            </a: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Принятие решений по вопросам стратегии разработки.</a:t>
            </a: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Делегирование задач между специалистами. Контроль за дедлайнами.</a:t>
            </a: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Выстраивание коммуникации внутри команды.</a:t>
            </a: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Проектирование и реализация концептуально новых компонентов проекта.</a:t>
            </a:r>
          </a:p>
          <a:p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9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7D38E-8DCF-4193-8A42-DEA624E9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Тимлид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0F64A-3EC0-4185-BD09-15185D3D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52733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Выполненные задачи:</a:t>
            </a:r>
          </a:p>
          <a:p>
            <a:r>
              <a:rPr lang="ru-RU" sz="36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Разработка генератора тестовых примеров.</a:t>
            </a:r>
          </a:p>
          <a:p>
            <a:endParaRPr lang="ru-RU" sz="3600" dirty="0">
              <a:solidFill>
                <a:srgbClr val="1F2328"/>
              </a:solidFill>
              <a:latin typeface="Century Gothic" panose="020B0502020202020204" pitchFamily="34" charset="0"/>
            </a:endParaRPr>
          </a:p>
          <a:p>
            <a:endParaRPr lang="ru-RU" sz="3600" b="0" i="0" dirty="0">
              <a:solidFill>
                <a:srgbClr val="1F2328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3600" b="0" i="0" dirty="0">
              <a:solidFill>
                <a:srgbClr val="1F2328"/>
              </a:solidFill>
              <a:effectLst/>
              <a:latin typeface="Century Gothic" panose="020B0502020202020204" pitchFamily="34" charset="0"/>
            </a:endParaRPr>
          </a:p>
          <a:p>
            <a:r>
              <a:rPr lang="ru-RU" sz="36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Составление </a:t>
            </a:r>
          </a:p>
          <a:p>
            <a:pPr marL="0" indent="0">
              <a:buNone/>
            </a:pPr>
            <a:r>
              <a:rPr lang="ru-RU" sz="36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архитектуры </a:t>
            </a:r>
          </a:p>
          <a:p>
            <a:pPr marL="0" indent="0">
              <a:buNone/>
            </a:pPr>
            <a:r>
              <a:rPr lang="ru-RU" sz="36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проекта.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88ADEB-3F5B-452A-A864-7374CF22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897" y="2692724"/>
            <a:ext cx="2784167" cy="9790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7C1B8A-381F-4329-9A54-5D60AC2B5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437" y="3218249"/>
            <a:ext cx="2429708" cy="17560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95B3B2-BD58-48D5-BAFF-08B9D5D38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671" y="4047986"/>
            <a:ext cx="27717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7D38E-8DCF-4193-8A42-DEA624E9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Разработчик основного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0F64A-3EC0-4185-BD09-15185D3D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676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1F2328"/>
                </a:solidFill>
                <a:latin typeface="Century Gothic" panose="020B0502020202020204" pitchFamily="34" charset="0"/>
              </a:rPr>
              <a:t>Панков Егор</a:t>
            </a:r>
            <a:endParaRPr lang="ru-RU" sz="3200" b="0" i="0" dirty="0">
              <a:solidFill>
                <a:srgbClr val="1F2328"/>
              </a:solidFill>
              <a:effectLst/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Цели:</a:t>
            </a:r>
          </a:p>
          <a:p>
            <a:pPr marL="0" indent="0" algn="ctr">
              <a:buNone/>
            </a:pPr>
            <a:endParaRPr lang="ru-RU" b="0" i="0" dirty="0">
              <a:solidFill>
                <a:srgbClr val="1F2328"/>
              </a:solidFill>
              <a:effectLst/>
              <a:latin typeface="Century Gothic" panose="020B0502020202020204" pitchFamily="34" charset="0"/>
            </a:endParaRP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Разработка и запись алгоритма решения задачи в виде последовательности команд на языке C#.</a:t>
            </a: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Разработка первоначального интерфейса для взаимодействия тестировщика с программой.</a:t>
            </a: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Поддержка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44082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7D38E-8DCF-4193-8A42-DEA624E9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Разработчик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0F64A-3EC0-4185-BD09-15185D3D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5273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	Выполненные задачи:</a:t>
            </a:r>
          </a:p>
          <a:p>
            <a:r>
              <a:rPr lang="ru-RU" sz="36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Разработка основного </a:t>
            </a:r>
          </a:p>
          <a:p>
            <a:pPr marL="0" indent="0">
              <a:buNone/>
            </a:pPr>
            <a:r>
              <a:rPr lang="ru-RU" sz="36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алгоритма программы.</a:t>
            </a:r>
          </a:p>
          <a:p>
            <a:endParaRPr lang="ru-RU" sz="3600" dirty="0">
              <a:solidFill>
                <a:srgbClr val="1F2328"/>
              </a:solidFill>
              <a:latin typeface="Century Gothic" panose="020B0502020202020204" pitchFamily="34" charset="0"/>
            </a:endParaRPr>
          </a:p>
          <a:p>
            <a:endParaRPr lang="ru-RU" sz="3600" dirty="0">
              <a:solidFill>
                <a:srgbClr val="1F2328"/>
              </a:solidFill>
              <a:latin typeface="Century Gothic" panose="020B0502020202020204" pitchFamily="34" charset="0"/>
            </a:endParaRPr>
          </a:p>
          <a:p>
            <a:r>
              <a:rPr lang="ru-RU" sz="36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Выполнены общие и </a:t>
            </a:r>
          </a:p>
          <a:p>
            <a:pPr marL="0" indent="0">
              <a:buNone/>
            </a:pPr>
            <a:r>
              <a:rPr lang="ru-RU" sz="36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специфические задачи.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2A0661-95E1-4978-9C55-093D0C7B2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028" y="893882"/>
            <a:ext cx="5160885" cy="281698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91485FA-56BD-4238-96DA-433D4B58A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4404063"/>
            <a:ext cx="4276725" cy="1676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04F40B4-5BF7-48C8-B873-F2EE07A9A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059" y="3365469"/>
            <a:ext cx="55054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9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7D38E-8DCF-4193-8A42-DEA624E9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Тестировщик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0F64A-3EC0-4185-BD09-15185D3D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676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Зосимов Владислав</a:t>
            </a:r>
          </a:p>
          <a:p>
            <a:pPr marL="0" indent="0" algn="ctr">
              <a:buNone/>
            </a:pPr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Цели:</a:t>
            </a:r>
          </a:p>
          <a:p>
            <a:pPr marL="0" indent="0" algn="ctr">
              <a:buNone/>
            </a:pPr>
            <a:endParaRPr lang="ru-RU" b="0" i="0" dirty="0">
              <a:solidFill>
                <a:srgbClr val="1F2328"/>
              </a:solidFill>
              <a:effectLst/>
              <a:latin typeface="Century Gothic" panose="020B0502020202020204" pitchFamily="34" charset="0"/>
            </a:endParaRP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Собор требуемого спектра данных о проекте.</a:t>
            </a:r>
          </a:p>
          <a:p>
            <a:r>
              <a:rPr lang="ru-RU" dirty="0">
                <a:solidFill>
                  <a:srgbClr val="1F2328"/>
                </a:solidFill>
                <a:latin typeface="Century Gothic" panose="020B0502020202020204" pitchFamily="34" charset="0"/>
              </a:rPr>
              <a:t>Тестирование </a:t>
            </a:r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программы</a:t>
            </a:r>
          </a:p>
          <a:p>
            <a:r>
              <a:rPr lang="ru-RU" dirty="0">
                <a:solidFill>
                  <a:srgbClr val="1F2328"/>
                </a:solidFill>
                <a:latin typeface="Century Gothic" panose="020B0502020202020204" pitchFamily="34" charset="0"/>
              </a:rPr>
              <a:t>П</a:t>
            </a:r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роверка ПО на работоспособность</a:t>
            </a: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Выявление багов и системных ошибок</a:t>
            </a:r>
          </a:p>
        </p:txBody>
      </p:sp>
    </p:spTree>
    <p:extLst>
      <p:ext uri="{BB962C8B-B14F-4D97-AF65-F5344CB8AC3E}">
        <p14:creationId xmlns:p14="http://schemas.microsoft.com/office/powerpoint/2010/main" val="152910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7D38E-8DCF-4193-8A42-DEA624E9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Тестировщик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0F64A-3EC0-4185-BD09-15185D3D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5273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	Выполненные задачи:</a:t>
            </a:r>
          </a:p>
          <a:p>
            <a:r>
              <a:rPr lang="ru-RU" sz="36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Тесты программы.</a:t>
            </a:r>
          </a:p>
          <a:p>
            <a:endParaRPr lang="ru-RU" sz="3600" dirty="0">
              <a:solidFill>
                <a:srgbClr val="1F2328"/>
              </a:solidFill>
              <a:latin typeface="Century Gothic" panose="020B0502020202020204" pitchFamily="34" charset="0"/>
            </a:endParaRPr>
          </a:p>
          <a:p>
            <a:endParaRPr lang="ru-RU" sz="3600" dirty="0">
              <a:solidFill>
                <a:srgbClr val="1F2328"/>
              </a:solidFill>
              <a:latin typeface="Century Gothic" panose="020B0502020202020204" pitchFamily="34" charset="0"/>
            </a:endParaRPr>
          </a:p>
          <a:p>
            <a:r>
              <a:rPr lang="ru-RU" sz="36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Формирование документации.</a:t>
            </a:r>
          </a:p>
        </p:txBody>
      </p:sp>
      <p:pic>
        <p:nvPicPr>
          <p:cNvPr id="1026" name="Picture 2" descr="5 soluciones para los mensajes de error en Windows">
            <a:extLst>
              <a:ext uri="{FF2B5EF4-FFF2-40B4-BE49-F238E27FC236}">
                <a16:creationId xmlns:a16="http://schemas.microsoft.com/office/drawing/2014/main" id="{F1B44488-A362-46C9-8A29-C51BF3A7D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718" y="1500326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F50A9A-84A7-4D2E-8768-CE6BE1389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452" y="4694315"/>
            <a:ext cx="7004004" cy="15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7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7D38E-8DCF-4193-8A42-DEA624E9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Дизайнер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0F64A-3EC0-4185-BD09-15185D3D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676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Ищенко Владислав</a:t>
            </a:r>
          </a:p>
          <a:p>
            <a:pPr marL="0" indent="0" algn="ctr">
              <a:buNone/>
            </a:pPr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Цели:</a:t>
            </a:r>
          </a:p>
          <a:p>
            <a:pPr marL="0" indent="0" algn="ctr">
              <a:buNone/>
            </a:pPr>
            <a:endParaRPr lang="ru-RU" b="0" i="0" dirty="0">
              <a:solidFill>
                <a:srgbClr val="1F2328"/>
              </a:solidFill>
              <a:effectLst/>
              <a:latin typeface="Century Gothic" panose="020B0502020202020204" pitchFamily="34" charset="0"/>
            </a:endParaRP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Изучить </a:t>
            </a:r>
            <a:r>
              <a:rPr lang="ru-RU" dirty="0">
                <a:solidFill>
                  <a:srgbClr val="1F2328"/>
                </a:solidFill>
                <a:latin typeface="Century Gothic" panose="020B0502020202020204" pitchFamily="34" charset="0"/>
              </a:rPr>
              <a:t>референсов</a:t>
            </a:r>
            <a:endParaRPr lang="ru-RU" b="0" i="0" dirty="0">
              <a:solidFill>
                <a:srgbClr val="1F2328"/>
              </a:solidFill>
              <a:effectLst/>
              <a:latin typeface="Century Gothic" panose="020B0502020202020204" pitchFamily="34" charset="0"/>
            </a:endParaRP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Разработка дизайн-макета</a:t>
            </a: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Century Gothic" panose="020B0502020202020204" pitchFamily="34" charset="0"/>
              </a:rPr>
              <a:t>Подготовка графических материалов</a:t>
            </a:r>
          </a:p>
        </p:txBody>
      </p:sp>
    </p:spTree>
    <p:extLst>
      <p:ext uri="{BB962C8B-B14F-4D97-AF65-F5344CB8AC3E}">
        <p14:creationId xmlns:p14="http://schemas.microsoft.com/office/powerpoint/2010/main" val="29237472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233</Words>
  <Application>Microsoft Office PowerPoint</Application>
  <PresentationFormat>Широкоэкранный</PresentationFormat>
  <Paragraphs>94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Тема Office</vt:lpstr>
      <vt:lpstr>Delete File by Word</vt:lpstr>
      <vt:lpstr>Роли участников в команде</vt:lpstr>
      <vt:lpstr>Тимлид</vt:lpstr>
      <vt:lpstr>Тимлид</vt:lpstr>
      <vt:lpstr>Разработчик основного кода</vt:lpstr>
      <vt:lpstr>Разработчик</vt:lpstr>
      <vt:lpstr>Тестировщик</vt:lpstr>
      <vt:lpstr>Тестировщик</vt:lpstr>
      <vt:lpstr>Дизайнер интерфейса</vt:lpstr>
      <vt:lpstr>Дизайнер интерфейса</vt:lpstr>
      <vt:lpstr>Разработчик дополнительных блоков</vt:lpstr>
      <vt:lpstr>Разработчик дополнительных блоков</vt:lpstr>
      <vt:lpstr>Преимущества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Георгий</dc:creator>
  <cp:lastModifiedBy>Георгий</cp:lastModifiedBy>
  <cp:revision>61</cp:revision>
  <dcterms:created xsi:type="dcterms:W3CDTF">2023-05-17T08:08:45Z</dcterms:created>
  <dcterms:modified xsi:type="dcterms:W3CDTF">2023-05-17T08:55:40Z</dcterms:modified>
  <cp:contentStatus>Окончательное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