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4CB2-597F-4B05-A22A-184151BE8CCB}" type="datetimeFigureOut">
              <a:rPr lang="en-US" smtClean="0"/>
              <a:t>14/6/2020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F45-36B2-4D91-AA3F-1800B40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up.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g-archived/arm-none-eabi-gcc/releases/download/v8.2.1-1.7/gnu-mcu-eclipse-arm-none-eabi-gcc-8.2.1-1.7-20190524-0603-win64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g-archived/openocd/releases/download/v0.10.0-12-20190422/gnu-mcu-eclipse-openocd-0.10.0-12-20190422-2015-win64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development-tools/stsw-link009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STM32F3Discovery</a:t>
            </a:r>
            <a:br>
              <a:rPr lang="en-US" dirty="0" smtClean="0"/>
            </a:br>
            <a:r>
              <a:rPr lang="en-US" dirty="0" smtClean="0"/>
              <a:t>on Windows 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43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22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 (contd.)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2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Rust 1.3.1 or later.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tmdump</a:t>
            </a:r>
            <a:r>
              <a:rPr lang="en-US" dirty="0" smtClean="0"/>
              <a:t> v0.3.1</a:t>
            </a:r>
          </a:p>
          <a:p>
            <a:r>
              <a:rPr lang="en-US" dirty="0" err="1" smtClean="0"/>
              <a:t>OpenOCD</a:t>
            </a:r>
            <a:r>
              <a:rPr lang="en-US" dirty="0" smtClean="0"/>
              <a:t> &gt;= v0.8</a:t>
            </a:r>
          </a:p>
          <a:p>
            <a:r>
              <a:rPr lang="en-US" dirty="0" smtClean="0"/>
              <a:t>arm-none-</a:t>
            </a:r>
            <a:r>
              <a:rPr lang="en-US" dirty="0" err="1" smtClean="0"/>
              <a:t>eabi</a:t>
            </a:r>
            <a:r>
              <a:rPr lang="en-US" dirty="0" smtClean="0"/>
              <a:t>-</a:t>
            </a:r>
            <a:r>
              <a:rPr lang="en-US" dirty="0" err="1" smtClean="0"/>
              <a:t>gdb</a:t>
            </a:r>
            <a:r>
              <a:rPr lang="en-US" dirty="0" smtClean="0"/>
              <a:t> v7.12 or later</a:t>
            </a:r>
          </a:p>
          <a:p>
            <a:r>
              <a:rPr lang="en-US" dirty="0"/>
              <a:t>c</a:t>
            </a:r>
            <a:r>
              <a:rPr lang="en-US" dirty="0" smtClean="0"/>
              <a:t>argo-</a:t>
            </a:r>
            <a:r>
              <a:rPr lang="en-US" dirty="0" err="1" smtClean="0"/>
              <a:t>binutils</a:t>
            </a:r>
            <a:r>
              <a:rPr lang="en-US" dirty="0" smtClean="0"/>
              <a:t> v0.1.4 or later</a:t>
            </a:r>
          </a:p>
          <a:p>
            <a:r>
              <a:rPr lang="en-US" dirty="0" err="1" smtClean="0"/>
              <a:t>PuTTY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7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(Rust &amp; Cargo)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i="1" dirty="0" err="1" smtClean="0"/>
              <a:t>rustc</a:t>
            </a:r>
            <a:r>
              <a:rPr lang="en-US" dirty="0" smtClean="0"/>
              <a:t> &amp; </a:t>
            </a:r>
            <a:r>
              <a:rPr lang="en-US" i="1" dirty="0" smtClean="0"/>
              <a:t>cargo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https://rustup.rs/</a:t>
            </a:r>
            <a:r>
              <a:rPr lang="en-US" dirty="0"/>
              <a:t> </a:t>
            </a:r>
            <a:r>
              <a:rPr lang="en-US" dirty="0" smtClean="0"/>
              <a:t>and follow the on-screen instructions</a:t>
            </a:r>
          </a:p>
          <a:p>
            <a:r>
              <a:rPr lang="en-US" dirty="0" smtClean="0"/>
              <a:t>To verify the installation, type below instruction on the command line: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ustc</a:t>
            </a:r>
            <a:r>
              <a:rPr lang="en-US" dirty="0" smtClean="0"/>
              <a:t> -V</a:t>
            </a:r>
          </a:p>
          <a:p>
            <a:r>
              <a:rPr lang="en-US" dirty="0" smtClean="0"/>
              <a:t>It should give you the following output</a:t>
            </a:r>
          </a:p>
          <a:p>
            <a:pPr lvl="1"/>
            <a:r>
              <a:rPr lang="en-US" dirty="0" err="1"/>
              <a:t>rustc</a:t>
            </a:r>
            <a:r>
              <a:rPr lang="en-US" dirty="0"/>
              <a:t> 1.31.0 (abe02cefd 2018-12-04)</a:t>
            </a:r>
          </a:p>
        </p:txBody>
      </p:sp>
    </p:spTree>
    <p:extLst>
      <p:ext uri="{BB962C8B-B14F-4D97-AF65-F5344CB8AC3E}">
        <p14:creationId xmlns:p14="http://schemas.microsoft.com/office/powerpoint/2010/main" val="1942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itmdump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i="1" dirty="0" err="1" smtClean="0"/>
              <a:t>itmdump</a:t>
            </a:r>
            <a:r>
              <a:rPr lang="en-US" dirty="0" smtClean="0"/>
              <a:t> with the following command.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argo install </a:t>
            </a:r>
            <a:r>
              <a:rPr lang="en-US" dirty="0" err="1" smtClean="0"/>
              <a:t>itm</a:t>
            </a:r>
            <a:r>
              <a:rPr lang="en-US" dirty="0" smtClean="0"/>
              <a:t> --</a:t>
            </a:r>
            <a:r>
              <a:rPr lang="en-US" dirty="0" err="1" smtClean="0"/>
              <a:t>vers</a:t>
            </a:r>
            <a:r>
              <a:rPr lang="en-US" dirty="0" smtClean="0"/>
              <a:t> 0.3.1</a:t>
            </a:r>
          </a:p>
          <a:p>
            <a:r>
              <a:rPr lang="en-US" dirty="0" smtClean="0"/>
              <a:t>To verify the installation, type below instruction on the command line:</a:t>
            </a:r>
          </a:p>
          <a:p>
            <a:pPr lvl="1"/>
            <a:r>
              <a:rPr lang="en-US" dirty="0" err="1" smtClean="0"/>
              <a:t>itmdump</a:t>
            </a:r>
            <a:r>
              <a:rPr lang="en-US" dirty="0" smtClean="0"/>
              <a:t> -V</a:t>
            </a:r>
          </a:p>
          <a:p>
            <a:r>
              <a:rPr lang="en-US" dirty="0" smtClean="0"/>
              <a:t>It should give you the following output</a:t>
            </a:r>
          </a:p>
          <a:p>
            <a:pPr lvl="1"/>
            <a:r>
              <a:rPr lang="en-US" dirty="0" err="1"/>
              <a:t>itmdump</a:t>
            </a:r>
            <a:r>
              <a:rPr lang="en-US" dirty="0"/>
              <a:t> 0.3.1</a:t>
            </a:r>
          </a:p>
        </p:txBody>
      </p:sp>
    </p:spTree>
    <p:extLst>
      <p:ext uri="{BB962C8B-B14F-4D97-AF65-F5344CB8AC3E}">
        <p14:creationId xmlns:p14="http://schemas.microsoft.com/office/powerpoint/2010/main" val="10952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(cargo-</a:t>
            </a:r>
            <a:r>
              <a:rPr lang="en-US" dirty="0" err="1" smtClean="0"/>
              <a:t>binutils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First, we need to install LLVM component for Rust. Add the component with the following command:</a:t>
            </a:r>
          </a:p>
          <a:p>
            <a:pPr lvl="1"/>
            <a:r>
              <a:rPr lang="en-US" dirty="0" err="1"/>
              <a:t>rustup</a:t>
            </a:r>
            <a:r>
              <a:rPr lang="en-US" dirty="0"/>
              <a:t> component add </a:t>
            </a:r>
            <a:r>
              <a:rPr lang="en-US" dirty="0" err="1"/>
              <a:t>llvm</a:t>
            </a:r>
            <a:r>
              <a:rPr lang="en-US" dirty="0"/>
              <a:t>-tools-preview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i="1" dirty="0" smtClean="0"/>
              <a:t>cargo-</a:t>
            </a:r>
            <a:r>
              <a:rPr lang="en-US" i="1" dirty="0" err="1" smtClean="0"/>
              <a:t>binutils</a:t>
            </a:r>
            <a:r>
              <a:rPr lang="en-US" dirty="0" smtClean="0"/>
              <a:t> with the following command.</a:t>
            </a:r>
          </a:p>
          <a:p>
            <a:pPr lvl="1"/>
            <a:r>
              <a:rPr lang="en-US" dirty="0" smtClean="0"/>
              <a:t>cargo </a:t>
            </a:r>
            <a:r>
              <a:rPr lang="en-US" dirty="0"/>
              <a:t>install cargo-</a:t>
            </a:r>
            <a:r>
              <a:rPr lang="en-US" dirty="0" err="1"/>
              <a:t>binutils</a:t>
            </a:r>
            <a:r>
              <a:rPr lang="en-US" dirty="0"/>
              <a:t> --</a:t>
            </a:r>
            <a:r>
              <a:rPr lang="en-US" dirty="0" err="1"/>
              <a:t>vers</a:t>
            </a:r>
            <a:r>
              <a:rPr lang="en-US" dirty="0"/>
              <a:t> 0.1.4</a:t>
            </a:r>
            <a:endParaRPr lang="en-US" dirty="0" smtClean="0"/>
          </a:p>
          <a:p>
            <a:r>
              <a:rPr lang="en-US" dirty="0" smtClean="0"/>
              <a:t>To verify the installation, type below instruction on the command line:</a:t>
            </a:r>
          </a:p>
          <a:p>
            <a:pPr lvl="1"/>
            <a:r>
              <a:rPr lang="en-US" dirty="0"/>
              <a:t>cargo size -- -version</a:t>
            </a:r>
            <a:endParaRPr lang="en-US" dirty="0" smtClean="0"/>
          </a:p>
          <a:p>
            <a:r>
              <a:rPr lang="en-US" dirty="0" smtClean="0"/>
              <a:t>It should give you the following output</a:t>
            </a:r>
          </a:p>
          <a:p>
            <a:pPr marL="457200" lvl="1" indent="0">
              <a:buNone/>
            </a:pPr>
            <a:r>
              <a:rPr lang="en-US" dirty="0"/>
              <a:t>LLVM (http://llvm.org/):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LLVM </a:t>
            </a:r>
            <a:r>
              <a:rPr lang="en-US" dirty="0"/>
              <a:t>version 8.0.0svn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Optimized </a:t>
            </a:r>
            <a:r>
              <a:rPr lang="en-US" dirty="0"/>
              <a:t>build.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Default </a:t>
            </a:r>
            <a:r>
              <a:rPr lang="en-US" dirty="0"/>
              <a:t>target: x86_64-unknown-linux-gnu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Host </a:t>
            </a:r>
            <a:r>
              <a:rPr lang="en-US" dirty="0"/>
              <a:t>CPU: </a:t>
            </a:r>
            <a:r>
              <a:rPr lang="en-US" dirty="0" err="1"/>
              <a:t>skylake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3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(arm-none-</a:t>
            </a:r>
            <a:r>
              <a:rPr lang="en-US" dirty="0" err="1" smtClean="0"/>
              <a:t>eabi</a:t>
            </a:r>
            <a:r>
              <a:rPr lang="en-US" dirty="0" smtClean="0"/>
              <a:t>-</a:t>
            </a:r>
            <a:r>
              <a:rPr lang="en-US" dirty="0" err="1" smtClean="0"/>
              <a:t>gdb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 it from the following location:</a:t>
            </a:r>
          </a:p>
          <a:p>
            <a:pPr lvl="1"/>
            <a:r>
              <a:rPr lang="en-US" dirty="0" smtClean="0">
                <a:hlinkClick r:id="rId2"/>
              </a:rPr>
              <a:t>https://github.com/ilg-archived/arm-none-eabi-gcc/releases/download/v8.2.1-1.7/gnu-mcu-eclipse-arm-none-eabi-gcc-8.2.1-1.7-20190524-0603-win64.zip</a:t>
            </a:r>
            <a:endParaRPr lang="en-US" dirty="0" smtClean="0"/>
          </a:p>
          <a:p>
            <a:r>
              <a:rPr lang="en-US" dirty="0" smtClean="0"/>
              <a:t>Unzip the folder at below location:</a:t>
            </a:r>
          </a:p>
          <a:p>
            <a:pPr lvl="1"/>
            <a:r>
              <a:rPr lang="en-US" dirty="0" smtClean="0"/>
              <a:t>C:\Users</a:t>
            </a:r>
            <a:r>
              <a:rPr lang="en-US" dirty="0" smtClean="0"/>
              <a:t>\&lt;UserName&gt;\AppData\Roaming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/>
              <a:t>your </a:t>
            </a:r>
            <a:r>
              <a:rPr lang="en-US" dirty="0" smtClean="0"/>
              <a:t>%PATH%</a:t>
            </a:r>
            <a:r>
              <a:rPr lang="en-US" dirty="0"/>
              <a:t> environment variable to include </a:t>
            </a:r>
            <a:r>
              <a:rPr lang="en-US" dirty="0" smtClean="0"/>
              <a:t>this path.</a:t>
            </a:r>
          </a:p>
          <a:p>
            <a:pPr lvl="1"/>
            <a:r>
              <a:rPr lang="en-US" dirty="0" smtClean="0"/>
              <a:t>C:\Users</a:t>
            </a:r>
            <a:r>
              <a:rPr lang="en-US" dirty="0" smtClean="0"/>
              <a:t>\&lt;UserName&gt;\AppData\Roaming\GNU </a:t>
            </a:r>
            <a:r>
              <a:rPr lang="en-US" dirty="0" smtClean="0"/>
              <a:t>Tools ARM Embedded\bin (verify that the path exists)</a:t>
            </a:r>
          </a:p>
          <a:p>
            <a:r>
              <a:rPr lang="en-US" dirty="0" smtClean="0"/>
              <a:t>Check the installation with the following command:</a:t>
            </a:r>
          </a:p>
          <a:p>
            <a:pPr lvl="1"/>
            <a:r>
              <a:rPr lang="en-US" dirty="0" smtClean="0"/>
              <a:t>arm-none-</a:t>
            </a:r>
            <a:r>
              <a:rPr lang="en-US" dirty="0" err="1" smtClean="0"/>
              <a:t>eabi</a:t>
            </a:r>
            <a:r>
              <a:rPr lang="en-US" dirty="0" smtClean="0"/>
              <a:t>-</a:t>
            </a:r>
            <a:r>
              <a:rPr lang="en-US" dirty="0" err="1" smtClean="0"/>
              <a:t>gcc</a:t>
            </a:r>
            <a:r>
              <a:rPr lang="en-US" dirty="0" smtClean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44872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OpenOCD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OpenOCD</a:t>
            </a:r>
            <a:r>
              <a:rPr lang="en-US" dirty="0" smtClean="0"/>
              <a:t> from the following location:</a:t>
            </a:r>
          </a:p>
          <a:p>
            <a:pPr lvl="1"/>
            <a:r>
              <a:rPr lang="en-US" dirty="0" smtClean="0">
                <a:hlinkClick r:id="rId2"/>
              </a:rPr>
              <a:t>https://github.com/ilg-archived/openocd/releases/download/v0.10.0-12-20190422/gnu-mcu-eclipse-openocd-0.10.0-12-20190422-2015-win64.zip</a:t>
            </a:r>
            <a:endParaRPr lang="en-US" dirty="0" smtClean="0"/>
          </a:p>
          <a:p>
            <a:r>
              <a:rPr lang="en-US" dirty="0" smtClean="0"/>
              <a:t>Unzip the folder at below location:</a:t>
            </a:r>
          </a:p>
          <a:p>
            <a:pPr lvl="1"/>
            <a:r>
              <a:rPr lang="en-US" dirty="0" smtClean="0"/>
              <a:t>C:\OpenOCD</a:t>
            </a:r>
          </a:p>
          <a:p>
            <a:r>
              <a:rPr lang="en-US" dirty="0" smtClean="0"/>
              <a:t>Update </a:t>
            </a:r>
            <a:r>
              <a:rPr lang="en-US" dirty="0"/>
              <a:t>your </a:t>
            </a:r>
            <a:r>
              <a:rPr lang="en-US" dirty="0" smtClean="0"/>
              <a:t>%PATH%</a:t>
            </a:r>
            <a:r>
              <a:rPr lang="en-US" dirty="0"/>
              <a:t> environment variable to include the following </a:t>
            </a:r>
            <a:r>
              <a:rPr lang="en-US" dirty="0" smtClean="0"/>
              <a:t>path.</a:t>
            </a:r>
          </a:p>
          <a:p>
            <a:pPr lvl="1"/>
            <a:r>
              <a:rPr lang="en-US" dirty="0" smtClean="0"/>
              <a:t>C:\OpenOCD\bin (verify that the path exists)</a:t>
            </a:r>
          </a:p>
          <a:p>
            <a:r>
              <a:rPr lang="en-US" dirty="0"/>
              <a:t>Verify that </a:t>
            </a:r>
            <a:r>
              <a:rPr lang="en-US" dirty="0" err="1"/>
              <a:t>OpenOCD</a:t>
            </a:r>
            <a:r>
              <a:rPr lang="en-US" dirty="0"/>
              <a:t> is in </a:t>
            </a:r>
            <a:r>
              <a:rPr lang="en-US" dirty="0" smtClean="0"/>
              <a:t>your</a:t>
            </a:r>
            <a:r>
              <a:rPr lang="en-US" dirty="0"/>
              <a:t> </a:t>
            </a:r>
            <a:r>
              <a:rPr lang="en-US" dirty="0" smtClean="0"/>
              <a:t>%PATH%</a:t>
            </a:r>
            <a:r>
              <a:rPr lang="en-US" dirty="0"/>
              <a:t> with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openocd</a:t>
            </a:r>
            <a:r>
              <a:rPr lang="en-US" dirty="0"/>
              <a:t> -v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62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PuTTY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PuTTY</a:t>
            </a:r>
            <a:r>
              <a:rPr lang="en-US" dirty="0" smtClean="0"/>
              <a:t> from the following location:</a:t>
            </a:r>
          </a:p>
          <a:p>
            <a:pPr lvl="1"/>
            <a:r>
              <a:rPr lang="en-US" dirty="0" smtClean="0">
                <a:hlinkClick r:id="rId2"/>
              </a:rPr>
              <a:t>https://www.chiark.greenend.org.uk/~sgtatham/putty/latest.html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86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(USB Driver)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ST-LINK USB Driver from the following location:</a:t>
            </a:r>
          </a:p>
          <a:p>
            <a:pPr lvl="1"/>
            <a:r>
              <a:rPr lang="en-US" dirty="0" smtClean="0">
                <a:hlinkClick r:id="rId2"/>
              </a:rPr>
              <a:t>https://www.st.com/en/development-tools/stsw-link009.html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38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296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Configure STM32F3Discovery on Windows OS</vt:lpstr>
      <vt:lpstr>Tools</vt:lpstr>
      <vt:lpstr>Installation (Rust &amp; Cargo)</vt:lpstr>
      <vt:lpstr>Installation (itmdump)</vt:lpstr>
      <vt:lpstr>Installation (cargo-binutils)</vt:lpstr>
      <vt:lpstr>Installation (arm-none-eabi-gdb)</vt:lpstr>
      <vt:lpstr>Installation (OpenOCD)</vt:lpstr>
      <vt:lpstr>Installation (PuTTY)</vt:lpstr>
      <vt:lpstr>Installation (USB Driver)</vt:lpstr>
      <vt:lpstr>Verify the Installation</vt:lpstr>
      <vt:lpstr>Verify the Installation 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Configure STM32F3Discovery on Windows OS</dc:title>
  <dc:creator>John</dc:creator>
  <cp:lastModifiedBy>John</cp:lastModifiedBy>
  <cp:revision>13</cp:revision>
  <dcterms:created xsi:type="dcterms:W3CDTF">2020-06-13T15:30:52Z</dcterms:created>
  <dcterms:modified xsi:type="dcterms:W3CDTF">2020-06-14T06:29:52Z</dcterms:modified>
</cp:coreProperties>
</file>