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48" y="1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9205A-9504-40BF-AE9E-1FFA8B21FFF5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6792-F541-4EAA-917E-ABB42D98D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1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9205A-9504-40BF-AE9E-1FFA8B21FFF5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6792-F541-4EAA-917E-ABB42D98D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9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9205A-9504-40BF-AE9E-1FFA8B21FFF5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6792-F541-4EAA-917E-ABB42D98D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0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9205A-9504-40BF-AE9E-1FFA8B21FFF5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6792-F541-4EAA-917E-ABB42D98D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3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9205A-9504-40BF-AE9E-1FFA8B21FFF5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6792-F541-4EAA-917E-ABB42D98D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8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9205A-9504-40BF-AE9E-1FFA8B21FFF5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6792-F541-4EAA-917E-ABB42D98D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2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9205A-9504-40BF-AE9E-1FFA8B21FFF5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6792-F541-4EAA-917E-ABB42D98D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9205A-9504-40BF-AE9E-1FFA8B21FFF5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6792-F541-4EAA-917E-ABB42D98D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9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9205A-9504-40BF-AE9E-1FFA8B21FFF5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6792-F541-4EAA-917E-ABB42D98D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2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9205A-9504-40BF-AE9E-1FFA8B21FFF5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6792-F541-4EAA-917E-ABB42D98D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10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9205A-9504-40BF-AE9E-1FFA8B21FFF5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6792-F541-4EAA-917E-ABB42D98D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1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9205A-9504-40BF-AE9E-1FFA8B21FFF5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46792-F541-4EAA-917E-ABB42D98D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9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33219" y="2454671"/>
            <a:ext cx="1627009" cy="1060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6420" y="1689601"/>
            <a:ext cx="1493961" cy="477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26419" y="2324046"/>
            <a:ext cx="1493961" cy="477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26418" y="2958491"/>
            <a:ext cx="1493961" cy="477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26417" y="3592936"/>
            <a:ext cx="1493961" cy="477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26416" y="4227381"/>
            <a:ext cx="1493961" cy="477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Rounded 9"/>
          <p:cNvSpPr/>
          <p:nvPr/>
        </p:nvSpPr>
        <p:spPr>
          <a:xfrm>
            <a:off x="1063676" y="1741715"/>
            <a:ext cx="836991" cy="425752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Diagonal Corners Rounded 10"/>
          <p:cNvSpPr/>
          <p:nvPr/>
        </p:nvSpPr>
        <p:spPr>
          <a:xfrm>
            <a:off x="1063675" y="2363407"/>
            <a:ext cx="836991" cy="425752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Diagonal Corners Rounded 11"/>
          <p:cNvSpPr/>
          <p:nvPr/>
        </p:nvSpPr>
        <p:spPr>
          <a:xfrm>
            <a:off x="1063674" y="2985099"/>
            <a:ext cx="836991" cy="425752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Diagonal Corners Rounded 12"/>
          <p:cNvSpPr/>
          <p:nvPr/>
        </p:nvSpPr>
        <p:spPr>
          <a:xfrm>
            <a:off x="1063673" y="3606791"/>
            <a:ext cx="836991" cy="425752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Diagonal Corners Rounded 13"/>
          <p:cNvSpPr/>
          <p:nvPr/>
        </p:nvSpPr>
        <p:spPr>
          <a:xfrm>
            <a:off x="1063672" y="4228483"/>
            <a:ext cx="836991" cy="425752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4" idx="1"/>
            <a:endCxn id="5" idx="3"/>
          </p:cNvCxnSpPr>
          <p:nvPr/>
        </p:nvCxnSpPr>
        <p:spPr>
          <a:xfrm flipH="1" flipV="1">
            <a:off x="4620381" y="1928534"/>
            <a:ext cx="2112838" cy="105656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4" idx="1"/>
          </p:cNvCxnSpPr>
          <p:nvPr/>
        </p:nvCxnSpPr>
        <p:spPr>
          <a:xfrm flipH="1" flipV="1">
            <a:off x="4606067" y="2583491"/>
            <a:ext cx="2127152" cy="40160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4" idx="1"/>
          </p:cNvCxnSpPr>
          <p:nvPr/>
        </p:nvCxnSpPr>
        <p:spPr>
          <a:xfrm flipH="1">
            <a:off x="4634687" y="2985099"/>
            <a:ext cx="2098532" cy="21232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4" idx="1"/>
          </p:cNvCxnSpPr>
          <p:nvPr/>
        </p:nvCxnSpPr>
        <p:spPr>
          <a:xfrm flipH="1">
            <a:off x="4606067" y="2985099"/>
            <a:ext cx="2127152" cy="84677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4" idx="1"/>
            <a:endCxn id="9" idx="3"/>
          </p:cNvCxnSpPr>
          <p:nvPr/>
        </p:nvCxnSpPr>
        <p:spPr>
          <a:xfrm flipH="1">
            <a:off x="4620377" y="2985099"/>
            <a:ext cx="2112842" cy="148121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9" idx="1"/>
            <a:endCxn id="14" idx="0"/>
          </p:cNvCxnSpPr>
          <p:nvPr/>
        </p:nvCxnSpPr>
        <p:spPr>
          <a:xfrm flipH="1" flipV="1">
            <a:off x="1900663" y="4441359"/>
            <a:ext cx="1225753" cy="2495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</p:cNvCxnSpPr>
          <p:nvPr/>
        </p:nvCxnSpPr>
        <p:spPr>
          <a:xfrm flipH="1" flipV="1">
            <a:off x="1900662" y="3807189"/>
            <a:ext cx="1225753" cy="2495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 flipH="1" flipV="1">
            <a:off x="1900661" y="3173019"/>
            <a:ext cx="1225753" cy="2495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 flipH="1" flipV="1">
            <a:off x="1900660" y="2538849"/>
            <a:ext cx="1225753" cy="2495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H="1" flipV="1">
            <a:off x="1900659" y="1904679"/>
            <a:ext cx="1225753" cy="2495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Top Corners One Rounded and One Snipped 32"/>
          <p:cNvSpPr/>
          <p:nvPr/>
        </p:nvSpPr>
        <p:spPr>
          <a:xfrm>
            <a:off x="7101618" y="2610097"/>
            <a:ext cx="890210" cy="769308"/>
          </a:xfrm>
          <a:prstGeom prst="snip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/>
          <p:cNvSpPr/>
          <p:nvPr/>
        </p:nvSpPr>
        <p:spPr>
          <a:xfrm>
            <a:off x="8364361" y="2117895"/>
            <a:ext cx="2177143" cy="16811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Arrow: Left-Right 34"/>
          <p:cNvSpPr/>
          <p:nvPr/>
        </p:nvSpPr>
        <p:spPr>
          <a:xfrm>
            <a:off x="7934476" y="2958490"/>
            <a:ext cx="459619" cy="214529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671580" y="1798135"/>
            <a:ext cx="156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Interface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895691" y="2408044"/>
            <a:ext cx="1331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Custom Application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69732" y="1797729"/>
            <a:ext cx="1407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Merchant Account 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50005" y="2425380"/>
            <a:ext cx="1407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Merchant Account 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12905" y="3063685"/>
            <a:ext cx="1407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Merchant Account 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03226" y="3668281"/>
            <a:ext cx="1407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Merchant Account 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091407" y="4311208"/>
            <a:ext cx="1407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Merchant Account 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63673" y="1771077"/>
            <a:ext cx="7554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Bank Account 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34696" y="2343591"/>
            <a:ext cx="7554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Bank Account 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49366" y="2958490"/>
            <a:ext cx="7554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Bank Account 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76620" y="3585317"/>
            <a:ext cx="7554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Bank Account 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49366" y="4185526"/>
            <a:ext cx="7554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Bank Account 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153676" y="2386163"/>
            <a:ext cx="1117600" cy="123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643608" y="2319864"/>
            <a:ext cx="624115" cy="256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CC </a:t>
            </a:r>
            <a:r>
              <a:rPr lang="en-US" sz="1050" b="1" dirty="0"/>
              <a:t>No</a:t>
            </a:r>
            <a:r>
              <a:rPr lang="en-US" sz="1050" dirty="0"/>
              <a:t>.</a:t>
            </a:r>
          </a:p>
        </p:txBody>
      </p:sp>
      <p:sp>
        <p:nvSpPr>
          <p:cNvPr id="50" name="Rectangle 49"/>
          <p:cNvSpPr/>
          <p:nvPr/>
        </p:nvSpPr>
        <p:spPr>
          <a:xfrm>
            <a:off x="9153676" y="2638726"/>
            <a:ext cx="1117600" cy="123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493980" y="2573678"/>
            <a:ext cx="7374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Name etc.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566155" y="2893438"/>
            <a:ext cx="11487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Item 1 (Bank 1)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70288" y="3125489"/>
            <a:ext cx="11487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Item 2 (Bank 3)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574421" y="3357540"/>
            <a:ext cx="11487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Item 3 (Bank 4)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462387" y="2901133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$$$$$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468410" y="3136954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$$$$$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455835" y="3361387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$$$$$</a:t>
            </a:r>
          </a:p>
        </p:txBody>
      </p:sp>
      <p:sp>
        <p:nvSpPr>
          <p:cNvPr id="58" name="Rectangle: Rounded Corners 57"/>
          <p:cNvSpPr/>
          <p:nvPr/>
        </p:nvSpPr>
        <p:spPr>
          <a:xfrm>
            <a:off x="8360228" y="3876321"/>
            <a:ext cx="2177143" cy="16811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387854" y="4371258"/>
            <a:ext cx="11487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Item 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391987" y="4603309"/>
            <a:ext cx="11487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Item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396120" y="4835360"/>
            <a:ext cx="11487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Item 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940585" y="4378953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$$$$$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946608" y="4614774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$$$$$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934033" y="4839207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$$$$$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036293" y="4060499"/>
            <a:ext cx="661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Receipt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339611" y="4379533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Transaction ID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339611" y="4625174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Transaction ID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339611" y="4820610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Transaction ID</a:t>
            </a:r>
          </a:p>
        </p:txBody>
      </p:sp>
      <p:sp>
        <p:nvSpPr>
          <p:cNvPr id="78" name="Cylinder 77"/>
          <p:cNvSpPr/>
          <p:nvPr/>
        </p:nvSpPr>
        <p:spPr>
          <a:xfrm>
            <a:off x="6733219" y="4227381"/>
            <a:ext cx="1312533" cy="130256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row: Left-Right 78"/>
          <p:cNvSpPr/>
          <p:nvPr/>
        </p:nvSpPr>
        <p:spPr>
          <a:xfrm rot="5400000">
            <a:off x="7220042" y="3776263"/>
            <a:ext cx="459619" cy="214529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7006239" y="4227381"/>
            <a:ext cx="766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Database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952139" y="4750190"/>
            <a:ext cx="902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Transaction</a:t>
            </a:r>
          </a:p>
          <a:p>
            <a:pPr algn="ctr"/>
            <a:r>
              <a:rPr lang="en-US" sz="1200" dirty="0"/>
              <a:t>Record</a:t>
            </a:r>
          </a:p>
        </p:txBody>
      </p:sp>
      <p:cxnSp>
        <p:nvCxnSpPr>
          <p:cNvPr id="83" name="Straight Connector 82"/>
          <p:cNvCxnSpPr/>
          <p:nvPr/>
        </p:nvCxnSpPr>
        <p:spPr>
          <a:xfrm>
            <a:off x="8493980" y="5123543"/>
            <a:ext cx="17772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396120" y="5105232"/>
            <a:ext cx="11487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 Items    Total</a:t>
            </a:r>
          </a:p>
        </p:txBody>
      </p:sp>
    </p:spTree>
    <p:extLst>
      <p:ext uri="{BB962C8B-B14F-4D97-AF65-F5344CB8AC3E}">
        <p14:creationId xmlns:p14="http://schemas.microsoft.com/office/powerpoint/2010/main" val="935417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83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Harvey</dc:creator>
  <cp:lastModifiedBy>Harvey</cp:lastModifiedBy>
  <cp:revision>3</cp:revision>
  <dcterms:created xsi:type="dcterms:W3CDTF">2017-05-04T18:12:30Z</dcterms:created>
  <dcterms:modified xsi:type="dcterms:W3CDTF">2017-05-04T18:53:07Z</dcterms:modified>
</cp:coreProperties>
</file>