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A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4"/>
    <p:restoredTop sz="94651"/>
  </p:normalViewPr>
  <p:slideViewPr>
    <p:cSldViewPr snapToGrid="0" snapToObjects="1" showGuides="1">
      <p:cViewPr>
        <p:scale>
          <a:sx n="81" d="100"/>
          <a:sy n="81" d="100"/>
        </p:scale>
        <p:origin x="1104" y="1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05A5-D62D-0240-BC97-C741F5F09390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5938-31CD-1D4D-A7DA-C70B41CD3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24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05A5-D62D-0240-BC97-C741F5F09390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5938-31CD-1D4D-A7DA-C70B41CD3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9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05A5-D62D-0240-BC97-C741F5F09390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5938-31CD-1D4D-A7DA-C70B41CD3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61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05A5-D62D-0240-BC97-C741F5F09390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5938-31CD-1D4D-A7DA-C70B41CD3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3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05A5-D62D-0240-BC97-C741F5F09390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5938-31CD-1D4D-A7DA-C70B41CD3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90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05A5-D62D-0240-BC97-C741F5F09390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5938-31CD-1D4D-A7DA-C70B41CD3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91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05A5-D62D-0240-BC97-C741F5F09390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5938-31CD-1D4D-A7DA-C70B41CD3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47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05A5-D62D-0240-BC97-C741F5F09390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5938-31CD-1D4D-A7DA-C70B41CD3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89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05A5-D62D-0240-BC97-C741F5F09390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5938-31CD-1D4D-A7DA-C70B41CD3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03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05A5-D62D-0240-BC97-C741F5F09390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5938-31CD-1D4D-A7DA-C70B41CD3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09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05A5-D62D-0240-BC97-C741F5F09390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5938-31CD-1D4D-A7DA-C70B41CD3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7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205A5-D62D-0240-BC97-C741F5F09390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85938-31CD-1D4D-A7DA-C70B41CD3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05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4687503"/>
          </a:xfrm>
          <a:prstGeom prst="rect">
            <a:avLst/>
          </a:prstGeom>
          <a:solidFill>
            <a:srgbClr val="3CA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351" y="1545591"/>
            <a:ext cx="6285297" cy="3141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3350" y="172631"/>
            <a:ext cx="6285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Projet d’application </a:t>
            </a:r>
          </a:p>
          <a:p>
            <a:pPr algn="ctr"/>
            <a:r>
              <a:rPr lang="fr-FR" sz="36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3</a:t>
            </a:r>
            <a:r>
              <a:rPr lang="fr-FR" sz="3600" baseline="30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ème</a:t>
            </a:r>
            <a:r>
              <a:rPr lang="fr-FR" sz="36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STI 2017</a:t>
            </a:r>
            <a:endParaRPr lang="fr-FR" sz="3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4687503"/>
            <a:ext cx="2953350" cy="21704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1"/>
            <a:r>
              <a:rPr lang="fr-FR" sz="2000" b="1" dirty="0" smtClean="0">
                <a:latin typeface="Helvetica Neue" charset="0"/>
                <a:ea typeface="Helvetica Neue" charset="0"/>
                <a:cs typeface="Helvetica Neue" charset="0"/>
              </a:rPr>
              <a:t>Encadrant</a:t>
            </a:r>
          </a:p>
          <a:p>
            <a:pPr lvl="1"/>
            <a:r>
              <a:rPr lang="fr-FR" dirty="0" smtClean="0">
                <a:latin typeface="Helvetica Neue" charset="0"/>
                <a:ea typeface="Helvetica Neue" charset="0"/>
                <a:cs typeface="Helvetica Neue" charset="0"/>
              </a:rPr>
              <a:t>A. HAFIANE</a:t>
            </a:r>
            <a:endParaRPr lang="fr-F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38647" y="4687502"/>
            <a:ext cx="2843625" cy="21704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fr-FR" sz="2000" b="1" dirty="0" smtClean="0">
                <a:latin typeface="Helvetica Neue" charset="0"/>
                <a:ea typeface="Helvetica Neue" charset="0"/>
                <a:cs typeface="Helvetica Neue" charset="0"/>
              </a:rPr>
              <a:t>Etudiants</a:t>
            </a:r>
            <a:endParaRPr lang="fr-FR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r"/>
            <a:r>
              <a:rPr lang="fr-FR" dirty="0" smtClean="0">
                <a:latin typeface="Helvetica Neue" charset="0"/>
                <a:ea typeface="Helvetica Neue" charset="0"/>
                <a:cs typeface="Helvetica Neue" charset="0"/>
              </a:rPr>
              <a:t>C. BERTUGLIA</a:t>
            </a:r>
          </a:p>
          <a:p>
            <a:pPr algn="r"/>
            <a:r>
              <a:rPr lang="fr-FR" dirty="0" smtClean="0">
                <a:latin typeface="Helvetica Neue" charset="0"/>
                <a:ea typeface="Helvetica Neue" charset="0"/>
                <a:cs typeface="Helvetica Neue" charset="0"/>
              </a:rPr>
              <a:t>F. FROGER</a:t>
            </a:r>
          </a:p>
          <a:p>
            <a:pPr algn="r"/>
            <a:r>
              <a:rPr lang="fr-FR" dirty="0" err="1" smtClean="0"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fr-FR" dirty="0" smtClean="0">
                <a:latin typeface="Helvetica Neue" charset="0"/>
                <a:ea typeface="Helvetica Neue" charset="0"/>
                <a:cs typeface="Helvetica Neue" charset="0"/>
              </a:rPr>
              <a:t>. LUU</a:t>
            </a:r>
          </a:p>
          <a:p>
            <a:pPr algn="r"/>
            <a:r>
              <a:rPr lang="fr-FR" dirty="0" smtClean="0">
                <a:latin typeface="Helvetica Neue" charset="0"/>
                <a:ea typeface="Helvetica Neue" charset="0"/>
                <a:cs typeface="Helvetica Neue" charset="0"/>
              </a:rPr>
              <a:t>F. RONTEIX--JACQUET</a:t>
            </a:r>
            <a:endParaRPr lang="fr-F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3349" y="4687502"/>
            <a:ext cx="6285298" cy="217049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fr-F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Projet d’implémentation de réseau neuronaux</a:t>
            </a:r>
          </a:p>
          <a:p>
            <a:pPr algn="ctr"/>
            <a:r>
              <a:rPr lang="fr-FR" sz="2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Convolutif</a:t>
            </a:r>
            <a:r>
              <a:rPr lang="fr-F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sur une </a:t>
            </a:r>
            <a:r>
              <a:rPr lang="fr-FR" sz="2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Raspberry</a:t>
            </a:r>
            <a:r>
              <a:rPr lang="fr-F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pi pour</a:t>
            </a:r>
          </a:p>
          <a:p>
            <a:pPr algn="ctr"/>
            <a:r>
              <a:rPr lang="fr-F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La reconnaissance d’objet</a:t>
            </a:r>
            <a:endParaRPr lang="fr-FR" sz="2000" i="1" dirty="0">
              <a:solidFill>
                <a:schemeClr val="tx1">
                  <a:lumMod val="75000"/>
                  <a:lumOff val="2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999743"/>
          </a:xfrm>
          <a:prstGeom prst="rect">
            <a:avLst/>
          </a:prstGeom>
          <a:solidFill>
            <a:srgbClr val="3CA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09"/>
          <a:stretch/>
        </p:blipFill>
        <p:spPr>
          <a:xfrm>
            <a:off x="0" y="0"/>
            <a:ext cx="907791" cy="999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7791" y="0"/>
            <a:ext cx="11284209" cy="9997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fr-FR" sz="4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Introduction</a:t>
            </a:r>
            <a:endParaRPr lang="fr-FR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0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 Neue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2017-06-25T10:42:42Z</dcterms:created>
  <dcterms:modified xsi:type="dcterms:W3CDTF">2017-06-25T11:10:11Z</dcterms:modified>
</cp:coreProperties>
</file>