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anuman Bold" charset="1" panose="02020502060506020304"/>
      <p:regular r:id="rId18"/>
    </p:embeddedFont>
    <p:embeddedFont>
      <p:font typeface="Hanuman" charset="1" panose="02020502060506020304"/>
      <p:regular r:id="rId19"/>
    </p:embeddedFont>
    <p:embeddedFont>
      <p:font typeface="Anca Coder" charset="1" panose="020B05090205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ypi.org/project/autocommitt/" TargetMode="External" Type="http://schemas.openxmlformats.org/officeDocument/2006/relationships/hyperlink"/><Relationship Id="rId3" Target="https://github.com/Spartan-71/AutoCommitt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9722331" cy="621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b="true">
                <a:solidFill>
                  <a:srgbClr val="018575"/>
                </a:solidFill>
                <a:latin typeface="Hanuman Bold"/>
                <a:ea typeface="Hanuman Bold"/>
                <a:cs typeface="Hanuman Bold"/>
                <a:sym typeface="Hanuman Bold"/>
              </a:rPr>
              <a:t>How to build your own Python Package ?</a:t>
            </a:r>
          </a:p>
        </p:txBody>
      </p:sp>
      <p:sp>
        <p:nvSpPr>
          <p:cNvPr name="AutoShape 3" id="3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8767445"/>
            <a:ext cx="177392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EP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41409" y="8767445"/>
            <a:ext cx="991789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Anish Dabhane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89227" y="1099820"/>
            <a:ext cx="2470073" cy="11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OSS Chronicles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018713" y="1033462"/>
            <a:ext cx="0" cy="8224838"/>
          </a:xfrm>
          <a:prstGeom prst="line">
            <a:avLst/>
          </a:prstGeom>
          <a:ln cap="flat" w="19050">
            <a:solidFill>
              <a:srgbClr val="0185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209675"/>
            <a:ext cx="12780397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Command to build the package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0125" y="5401188"/>
            <a:ext cx="12282247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</a:t>
            </a: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etuptools: python setup.py sdist bdist_wheel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</a:t>
            </a: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oetry: poetry build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uv : uv build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0138" y="5015581"/>
            <a:ext cx="2762526" cy="5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386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Tools used: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2780397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Publishing to PyPI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2761" y="3780790"/>
            <a:ext cx="12282247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Twine: twine upload dist/*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Poetry: poetry publish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uv: uv publish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(You may need to configure your PyPI credentials using poetry config beforehand.)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V="true">
            <a:off x="14018713" y="1033462"/>
            <a:ext cx="0" cy="8224838"/>
          </a:xfrm>
          <a:prstGeom prst="line">
            <a:avLst/>
          </a:prstGeom>
          <a:ln cap="flat" w="19050">
            <a:solidFill>
              <a:srgbClr val="0185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31599" y="3600201"/>
            <a:ext cx="2762526" cy="5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386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Tools used: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98259" y="0"/>
            <a:ext cx="7170691" cy="10287000"/>
            <a:chOff x="0" y="0"/>
            <a:chExt cx="188857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5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88577">
                  <a:moveTo>
                    <a:pt x="0" y="0"/>
                  </a:moveTo>
                  <a:lnTo>
                    <a:pt x="1888577" y="0"/>
                  </a:lnTo>
                  <a:lnTo>
                    <a:pt x="188857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F7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8885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209675"/>
            <a:ext cx="9035328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Hanuman"/>
                <a:ea typeface="Hanuman"/>
                <a:cs typeface="Hanuman"/>
                <a:sym typeface="Hanum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972233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b="true">
                <a:solidFill>
                  <a:srgbClr val="018575"/>
                </a:solidFill>
                <a:latin typeface="Hanuman Bold"/>
                <a:ea typeface="Hanuman Bold"/>
                <a:cs typeface="Hanuman Bold"/>
                <a:sym typeface="Hanuman Bold"/>
              </a:rPr>
              <a:t>Who am I ?</a:t>
            </a:r>
          </a:p>
        </p:txBody>
      </p:sp>
      <p:sp>
        <p:nvSpPr>
          <p:cNvPr name="AutoShape 3" id="3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0125" y="4426978"/>
            <a:ext cx="8880337" cy="209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creator of python package: </a:t>
            </a:r>
            <a:r>
              <a:rPr lang="en-US" b="true" sz="24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AutoCommitt</a:t>
            </a:r>
          </a:p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Python Nerd</a:t>
            </a:r>
          </a:p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AI Enthusiast</a:t>
            </a:r>
          </a:p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Open-Source Contributor</a:t>
            </a:r>
          </a:p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Co-founder of PICT OSS Community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0621" y="3626288"/>
            <a:ext cx="3574682" cy="5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386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Anish Dabhane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15303" y="3694479"/>
            <a:ext cx="2597652" cy="291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7"/>
              </a:lnSpc>
            </a:pPr>
            <a:r>
              <a:rPr lang="en-US" sz="1634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TE Computer Engineering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6630" y="3535078"/>
            <a:ext cx="388758" cy="38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1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2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3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4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5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4125" y="3535078"/>
            <a:ext cx="5588000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What is a PyPI?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09675"/>
            <a:ext cx="787717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Agenda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3317875" y="3620803"/>
            <a:ext cx="9525" cy="3737610"/>
          </a:xfrm>
          <a:prstGeom prst="line">
            <a:avLst/>
          </a:prstGeom>
          <a:ln cap="flat" w="19050">
            <a:solidFill>
              <a:srgbClr val="0185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794125" y="4173253"/>
            <a:ext cx="8204986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Building a simple Calculator package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94125" y="4811428"/>
            <a:ext cx="5588000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What is CLI Tool?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94125" y="5449603"/>
            <a:ext cx="10122501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How to build a CLI tool as a python package?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94125" y="6087778"/>
            <a:ext cx="5588000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Overview of AutoCommitt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94125" y="6725953"/>
            <a:ext cx="8204986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Publishing your python package to PyPI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23590"/>
            <a:ext cx="9354487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PyPI (Python Package Index) is the official repository for Python packages. It’s where developers upload and share their Python libraries or tools, and users can install them using pip.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209675"/>
            <a:ext cx="1067117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What is PyPI?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1709400" y="1033462"/>
            <a:ext cx="0" cy="8224838"/>
          </a:xfrm>
          <a:prstGeom prst="line">
            <a:avLst/>
          </a:prstGeom>
          <a:ln cap="flat" w="19050">
            <a:solidFill>
              <a:srgbClr val="F9F7F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1384780" y="0"/>
            <a:ext cx="7170691" cy="10287000"/>
            <a:chOff x="0" y="0"/>
            <a:chExt cx="1888577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85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88577">
                  <a:moveTo>
                    <a:pt x="0" y="0"/>
                  </a:moveTo>
                  <a:lnTo>
                    <a:pt x="1888577" y="0"/>
                  </a:lnTo>
                  <a:lnTo>
                    <a:pt x="188857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8885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170691" cy="10287000"/>
            <a:chOff x="0" y="0"/>
            <a:chExt cx="188857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5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88577">
                  <a:moveTo>
                    <a:pt x="0" y="0"/>
                  </a:moveTo>
                  <a:lnTo>
                    <a:pt x="1888577" y="0"/>
                  </a:lnTo>
                  <a:lnTo>
                    <a:pt x="188857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8885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700000" y="8243568"/>
            <a:ext cx="5588000" cy="10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Let’s Build....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05875" y="1209675"/>
            <a:ext cx="8353425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Calculator Package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170691" cy="10287000"/>
            <a:chOff x="0" y="0"/>
            <a:chExt cx="188857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5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88577">
                  <a:moveTo>
                    <a:pt x="0" y="0"/>
                  </a:moveTo>
                  <a:lnTo>
                    <a:pt x="1888577" y="0"/>
                  </a:lnTo>
                  <a:lnTo>
                    <a:pt x="188857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8885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05875" y="1209675"/>
            <a:ext cx="8353425" cy="469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Some Important Files...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05875" y="7231093"/>
            <a:ext cx="3438186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setup.py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pyproject.toml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6580699"/>
            <a:ext cx="7156456" cy="5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386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Configuration Files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170691" cy="10287000"/>
            <a:chOff x="0" y="0"/>
            <a:chExt cx="188857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5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88577">
                  <a:moveTo>
                    <a:pt x="0" y="0"/>
                  </a:moveTo>
                  <a:lnTo>
                    <a:pt x="1888577" y="0"/>
                  </a:lnTo>
                  <a:lnTo>
                    <a:pt x="188857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8885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05875" y="1209675"/>
            <a:ext cx="8353425" cy="621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Python Package Mangement Tools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7835557"/>
            <a:ext cx="3438186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poetry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uv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88125" y="1209675"/>
            <a:ext cx="838200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CLI Tool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84042" y="6756238"/>
            <a:ext cx="9357386" cy="263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4498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Typer : </a:t>
            </a: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easy to use and provides automatic help, type validation, and completion based on Python type hints.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Click : build complex CLI applications with nested commands and various input options.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Rich : used for styling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19599" y="6195035"/>
            <a:ext cx="7156456" cy="5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386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Packages used to built a CLI tool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19599" y="3881770"/>
            <a:ext cx="935448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 CLI tool is a program that you control by typing commands in a terminal. Examples of popular CLI tools include Git, curl, and Docker.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19599" y="3243981"/>
            <a:ext cx="7156456" cy="5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386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What is it?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58718" y="1885950"/>
            <a:ext cx="306942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Command Line Tool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0"/>
            <a:ext cx="4422417" cy="10287000"/>
            <a:chOff x="0" y="0"/>
            <a:chExt cx="1164752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0125" y="3212646"/>
            <a:ext cx="1091237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 free and opensource CLI tool to generate AI-powered commit messages locally with Ollama—completely free, private, and offline!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209675"/>
            <a:ext cx="1067117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AutoCommitt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0125" y="6376499"/>
            <a:ext cx="852452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PyPI Link: </a:t>
            </a:r>
            <a:r>
              <a:rPr lang="en-US" sz="2600" u="sng">
                <a:solidFill>
                  <a:srgbClr val="004AAD"/>
                </a:solidFill>
                <a:latin typeface="Hanuman"/>
                <a:ea typeface="Hanuman"/>
                <a:cs typeface="Hanuman"/>
                <a:sym typeface="Hanuman"/>
                <a:hlinkClick r:id="rId2" tooltip="https://pypi.org/project/autocommitt/"/>
              </a:rPr>
              <a:t>https://pypi.org/project/autocommitt/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0125" y="6891484"/>
            <a:ext cx="852452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GitHub Repo: </a:t>
            </a:r>
            <a:r>
              <a:rPr lang="en-US" sz="2600" u="sng">
                <a:solidFill>
                  <a:srgbClr val="004AAD"/>
                </a:solidFill>
                <a:latin typeface="Hanuman"/>
                <a:ea typeface="Hanuman"/>
                <a:cs typeface="Hanuman"/>
                <a:sym typeface="Hanuman"/>
                <a:hlinkClick r:id="rId3" tooltip="https://github.com/Spartan-71/AutoCommitt"/>
              </a:rPr>
              <a:t>https://github.com/Spartan-71/AutoCommitt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7275" y="4766294"/>
            <a:ext cx="852452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22 Stars on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280489"/>
            <a:ext cx="852452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5k+ Downloads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4018713" y="1033462"/>
            <a:ext cx="0" cy="8224838"/>
          </a:xfrm>
          <a:prstGeom prst="line">
            <a:avLst/>
          </a:prstGeom>
          <a:ln cap="flat" w="19050">
            <a:solidFill>
              <a:srgbClr val="0185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8809990"/>
            <a:ext cx="155393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Try Now: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28379" y="8809990"/>
            <a:ext cx="3935909" cy="390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4"/>
              </a:lnSpc>
              <a:spcBef>
                <a:spcPct val="0"/>
              </a:spcBef>
            </a:pPr>
            <a:r>
              <a:rPr lang="en-US" sz="2245">
                <a:solidFill>
                  <a:srgbClr val="000000"/>
                </a:solidFill>
                <a:latin typeface="Anca Coder"/>
                <a:ea typeface="Anca Coder"/>
                <a:cs typeface="Anca Coder"/>
                <a:sym typeface="Anca Coder"/>
              </a:rPr>
              <a:t>pip install autocommitt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DAGc-h0tVSo</dc:identifier>
  <dcterms:modified xsi:type="dcterms:W3CDTF">2011-08-01T06:04:30Z</dcterms:modified>
  <cp:revision>1</cp:revision>
  <dc:title>OSS Chronicles: How to build your python package?</dc:title>
</cp:coreProperties>
</file>