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3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0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5FFD-5CB5-472C-B088-AFEAB305E49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A4F7-44B6-480C-B932-A29E0BA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フローチャート: データ 29">
            <a:extLst>
              <a:ext uri="{FF2B5EF4-FFF2-40B4-BE49-F238E27FC236}">
                <a16:creationId xmlns:a16="http://schemas.microsoft.com/office/drawing/2014/main" id="{F189BD25-2EAF-496C-AE81-2841C82ED87E}"/>
              </a:ext>
            </a:extLst>
          </p:cNvPr>
          <p:cNvSpPr/>
          <p:nvPr/>
        </p:nvSpPr>
        <p:spPr>
          <a:xfrm>
            <a:off x="1114700" y="2377438"/>
            <a:ext cx="9971314" cy="844737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34E90AA-8866-40B7-98A3-14CA7F15C89F}"/>
              </a:ext>
            </a:extLst>
          </p:cNvPr>
          <p:cNvGrpSpPr/>
          <p:nvPr/>
        </p:nvGrpSpPr>
        <p:grpSpPr>
          <a:xfrm>
            <a:off x="2973980" y="209004"/>
            <a:ext cx="1149537" cy="2695297"/>
            <a:chOff x="2329543" y="1236617"/>
            <a:chExt cx="1149537" cy="26952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2" name="円柱 31">
              <a:extLst>
                <a:ext uri="{FF2B5EF4-FFF2-40B4-BE49-F238E27FC236}">
                  <a16:creationId xmlns:a16="http://schemas.microsoft.com/office/drawing/2014/main" id="{DDF60B00-1D1E-419B-B6DB-30EA6476D8D1}"/>
                </a:ext>
              </a:extLst>
            </p:cNvPr>
            <p:cNvSpPr/>
            <p:nvPr/>
          </p:nvSpPr>
          <p:spPr>
            <a:xfrm>
              <a:off x="2647405" y="2847702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1B3D1528-F493-4736-949B-5E533C1248C0}"/>
                </a:ext>
              </a:extLst>
            </p:cNvPr>
            <p:cNvSpPr/>
            <p:nvPr/>
          </p:nvSpPr>
          <p:spPr>
            <a:xfrm>
              <a:off x="2939145" y="2852051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9E588FA1-DD3B-49FC-ADF9-278430D58FB5}"/>
                </a:ext>
              </a:extLst>
            </p:cNvPr>
            <p:cNvSpPr/>
            <p:nvPr/>
          </p:nvSpPr>
          <p:spPr>
            <a:xfrm>
              <a:off x="2586446" y="1785257"/>
              <a:ext cx="644435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72C742EC-9C24-4059-AF3B-01D54E078076}"/>
                </a:ext>
              </a:extLst>
            </p:cNvPr>
            <p:cNvSpPr/>
            <p:nvPr/>
          </p:nvSpPr>
          <p:spPr>
            <a:xfrm>
              <a:off x="2569030" y="1236617"/>
              <a:ext cx="670560" cy="635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593FC2BB-A491-4349-9CC9-F7667F2CF882}"/>
                </a:ext>
              </a:extLst>
            </p:cNvPr>
            <p:cNvSpPr/>
            <p:nvPr/>
          </p:nvSpPr>
          <p:spPr>
            <a:xfrm>
              <a:off x="2329543" y="1911528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円柱 36">
              <a:extLst>
                <a:ext uri="{FF2B5EF4-FFF2-40B4-BE49-F238E27FC236}">
                  <a16:creationId xmlns:a16="http://schemas.microsoft.com/office/drawing/2014/main" id="{BFE6DFAF-A27B-45E4-80C0-F88EA22A70C4}"/>
                </a:ext>
              </a:extLst>
            </p:cNvPr>
            <p:cNvSpPr/>
            <p:nvPr/>
          </p:nvSpPr>
          <p:spPr>
            <a:xfrm>
              <a:off x="3257011" y="1907169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44D869B-9C2E-4CBB-BBBF-568981708354}"/>
              </a:ext>
            </a:extLst>
          </p:cNvPr>
          <p:cNvGrpSpPr/>
          <p:nvPr/>
        </p:nvGrpSpPr>
        <p:grpSpPr>
          <a:xfrm>
            <a:off x="5442865" y="204650"/>
            <a:ext cx="1149537" cy="2695297"/>
            <a:chOff x="2329543" y="1236617"/>
            <a:chExt cx="1149537" cy="26952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9" name="円柱 38">
              <a:extLst>
                <a:ext uri="{FF2B5EF4-FFF2-40B4-BE49-F238E27FC236}">
                  <a16:creationId xmlns:a16="http://schemas.microsoft.com/office/drawing/2014/main" id="{5CD56DAE-7AA7-4812-8893-D91890F25246}"/>
                </a:ext>
              </a:extLst>
            </p:cNvPr>
            <p:cNvSpPr/>
            <p:nvPr/>
          </p:nvSpPr>
          <p:spPr>
            <a:xfrm>
              <a:off x="2647405" y="2847702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円柱 39">
              <a:extLst>
                <a:ext uri="{FF2B5EF4-FFF2-40B4-BE49-F238E27FC236}">
                  <a16:creationId xmlns:a16="http://schemas.microsoft.com/office/drawing/2014/main" id="{5789395A-5306-44E5-B778-9B3557D0402A}"/>
                </a:ext>
              </a:extLst>
            </p:cNvPr>
            <p:cNvSpPr/>
            <p:nvPr/>
          </p:nvSpPr>
          <p:spPr>
            <a:xfrm>
              <a:off x="2939145" y="2852051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円柱 40">
              <a:extLst>
                <a:ext uri="{FF2B5EF4-FFF2-40B4-BE49-F238E27FC236}">
                  <a16:creationId xmlns:a16="http://schemas.microsoft.com/office/drawing/2014/main" id="{16331C9A-B5F6-43A6-B5AF-53F0E99D8C62}"/>
                </a:ext>
              </a:extLst>
            </p:cNvPr>
            <p:cNvSpPr/>
            <p:nvPr/>
          </p:nvSpPr>
          <p:spPr>
            <a:xfrm>
              <a:off x="2586446" y="1785257"/>
              <a:ext cx="644435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B0BE977-D584-4DE4-9877-702773380CFE}"/>
                </a:ext>
              </a:extLst>
            </p:cNvPr>
            <p:cNvSpPr/>
            <p:nvPr/>
          </p:nvSpPr>
          <p:spPr>
            <a:xfrm>
              <a:off x="2569030" y="1236617"/>
              <a:ext cx="670560" cy="635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円柱 42">
              <a:extLst>
                <a:ext uri="{FF2B5EF4-FFF2-40B4-BE49-F238E27FC236}">
                  <a16:creationId xmlns:a16="http://schemas.microsoft.com/office/drawing/2014/main" id="{9D2E16BC-5320-4D70-B87B-FBF81DA8AB62}"/>
                </a:ext>
              </a:extLst>
            </p:cNvPr>
            <p:cNvSpPr/>
            <p:nvPr/>
          </p:nvSpPr>
          <p:spPr>
            <a:xfrm>
              <a:off x="2329543" y="1911528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円柱 43">
              <a:extLst>
                <a:ext uri="{FF2B5EF4-FFF2-40B4-BE49-F238E27FC236}">
                  <a16:creationId xmlns:a16="http://schemas.microsoft.com/office/drawing/2014/main" id="{576B0794-747F-483F-9A8C-6C7A860E9C98}"/>
                </a:ext>
              </a:extLst>
            </p:cNvPr>
            <p:cNvSpPr/>
            <p:nvPr/>
          </p:nvSpPr>
          <p:spPr>
            <a:xfrm>
              <a:off x="3257011" y="1907169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FEEAB68-6507-47DF-B398-9E31F50B46FA}"/>
              </a:ext>
            </a:extLst>
          </p:cNvPr>
          <p:cNvGrpSpPr/>
          <p:nvPr/>
        </p:nvGrpSpPr>
        <p:grpSpPr>
          <a:xfrm>
            <a:off x="8242675" y="209005"/>
            <a:ext cx="1149537" cy="2695297"/>
            <a:chOff x="2329543" y="1236617"/>
            <a:chExt cx="1149537" cy="26952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円柱 45">
              <a:extLst>
                <a:ext uri="{FF2B5EF4-FFF2-40B4-BE49-F238E27FC236}">
                  <a16:creationId xmlns:a16="http://schemas.microsoft.com/office/drawing/2014/main" id="{C73C3F64-84C4-4E22-B0DB-B33CDB217C45}"/>
                </a:ext>
              </a:extLst>
            </p:cNvPr>
            <p:cNvSpPr/>
            <p:nvPr/>
          </p:nvSpPr>
          <p:spPr>
            <a:xfrm>
              <a:off x="2647405" y="2847702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円柱 46">
              <a:extLst>
                <a:ext uri="{FF2B5EF4-FFF2-40B4-BE49-F238E27FC236}">
                  <a16:creationId xmlns:a16="http://schemas.microsoft.com/office/drawing/2014/main" id="{3E12026E-F4A8-49F6-A37F-8850EE87E1DB}"/>
                </a:ext>
              </a:extLst>
            </p:cNvPr>
            <p:cNvSpPr/>
            <p:nvPr/>
          </p:nvSpPr>
          <p:spPr>
            <a:xfrm>
              <a:off x="2939145" y="2852051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円柱 47">
              <a:extLst>
                <a:ext uri="{FF2B5EF4-FFF2-40B4-BE49-F238E27FC236}">
                  <a16:creationId xmlns:a16="http://schemas.microsoft.com/office/drawing/2014/main" id="{EB8C8377-190C-44EC-97E4-AECEE384DACE}"/>
                </a:ext>
              </a:extLst>
            </p:cNvPr>
            <p:cNvSpPr/>
            <p:nvPr/>
          </p:nvSpPr>
          <p:spPr>
            <a:xfrm>
              <a:off x="2586446" y="1785257"/>
              <a:ext cx="644435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A048CAE7-76CC-4453-8A32-D0626331D9F6}"/>
                </a:ext>
              </a:extLst>
            </p:cNvPr>
            <p:cNvSpPr/>
            <p:nvPr/>
          </p:nvSpPr>
          <p:spPr>
            <a:xfrm>
              <a:off x="2569030" y="1236617"/>
              <a:ext cx="670560" cy="635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2D6C611F-7648-477F-B7BE-8195E6174AA5}"/>
                </a:ext>
              </a:extLst>
            </p:cNvPr>
            <p:cNvSpPr/>
            <p:nvPr/>
          </p:nvSpPr>
          <p:spPr>
            <a:xfrm>
              <a:off x="2329543" y="1911528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円柱 50">
              <a:extLst>
                <a:ext uri="{FF2B5EF4-FFF2-40B4-BE49-F238E27FC236}">
                  <a16:creationId xmlns:a16="http://schemas.microsoft.com/office/drawing/2014/main" id="{E840FEBF-6CFF-48F4-BAB8-CE790253AC58}"/>
                </a:ext>
              </a:extLst>
            </p:cNvPr>
            <p:cNvSpPr/>
            <p:nvPr/>
          </p:nvSpPr>
          <p:spPr>
            <a:xfrm>
              <a:off x="3257011" y="1907169"/>
              <a:ext cx="222069" cy="10798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矢印: 左 51">
            <a:extLst>
              <a:ext uri="{FF2B5EF4-FFF2-40B4-BE49-F238E27FC236}">
                <a16:creationId xmlns:a16="http://schemas.microsoft.com/office/drawing/2014/main" id="{439F81FD-2B1C-4BA6-B1BA-71149DE42A4A}"/>
              </a:ext>
            </a:extLst>
          </p:cNvPr>
          <p:cNvSpPr/>
          <p:nvPr/>
        </p:nvSpPr>
        <p:spPr>
          <a:xfrm>
            <a:off x="4415254" y="1219193"/>
            <a:ext cx="696686" cy="37882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矢印: 左 52">
            <a:extLst>
              <a:ext uri="{FF2B5EF4-FFF2-40B4-BE49-F238E27FC236}">
                <a16:creationId xmlns:a16="http://schemas.microsoft.com/office/drawing/2014/main" id="{867F1C88-CD8C-40FC-A435-0EC89CFD45F5}"/>
              </a:ext>
            </a:extLst>
          </p:cNvPr>
          <p:cNvSpPr/>
          <p:nvPr/>
        </p:nvSpPr>
        <p:spPr>
          <a:xfrm>
            <a:off x="7075729" y="1214836"/>
            <a:ext cx="696686" cy="37882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</cp:revision>
  <dcterms:created xsi:type="dcterms:W3CDTF">2017-10-17T15:03:45Z</dcterms:created>
  <dcterms:modified xsi:type="dcterms:W3CDTF">2017-10-17T15:12:00Z</dcterms:modified>
</cp:coreProperties>
</file>