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702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>
            <a:off x="3317953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V="1">
            <a:off x="4920343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V="1">
            <a:off x="4419602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V="1">
            <a:off x="418011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V="1">
            <a:off x="3936263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V="1">
            <a:off x="3936263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V="1">
            <a:off x="4180111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V="1">
            <a:off x="566492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 flipH="1">
            <a:off x="566492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V="1">
            <a:off x="5416731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 flipH="1">
            <a:off x="5399313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V="1">
            <a:off x="5177240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 flipH="1">
            <a:off x="5177246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V="1">
            <a:off x="7162800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 flipH="1">
            <a:off x="6670770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 flipH="1">
            <a:off x="6165668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V="1">
            <a:off x="517288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V="1">
            <a:off x="4167327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>
            <a:off x="3148125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V="1">
            <a:off x="3187337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V="1">
            <a:off x="343553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H="1" flipV="1">
            <a:off x="4426121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V="1">
            <a:off x="3439881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V="1">
            <a:off x="31862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V="1">
            <a:off x="3919801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V="1">
            <a:off x="3677187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V="1">
            <a:off x="3206918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V="1">
            <a:off x="4672147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V="1">
            <a:off x="4920343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V="1">
            <a:off x="3685896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V="1">
            <a:off x="393844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V="1">
            <a:off x="3929733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V="1">
            <a:off x="4169219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V="1">
            <a:off x="3431177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H="1" flipV="1">
            <a:off x="6402975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V="1">
            <a:off x="61569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V="1">
            <a:off x="4913801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H="1" flipV="1">
            <a:off x="368806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V="1">
            <a:off x="6653352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>
            <a:off x="5919646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V="1">
            <a:off x="591639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V="1">
            <a:off x="6896105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V="1">
            <a:off x="6899376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5400000" flipV="1">
            <a:off x="4296604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V="1">
            <a:off x="5176165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V="1">
            <a:off x="5912046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>
            <a:off x="4302034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H="1" flipV="1">
            <a:off x="5669274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H="1" flipV="1">
            <a:off x="392755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H="1" flipV="1">
            <a:off x="5917476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V="1">
            <a:off x="6653357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H="1" flipV="1">
            <a:off x="6652268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 flipH="1">
            <a:off x="5179419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V="1">
            <a:off x="5659489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>
            <a:off x="5353599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H="1" flipV="1">
            <a:off x="51859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>
            <a:off x="3189500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>
            <a:off x="343769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>
            <a:off x="368589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>
            <a:off x="3925381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>
            <a:off x="4182288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>
            <a:off x="4421776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>
            <a:off x="467868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>
            <a:off x="4918171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>
            <a:off x="5166370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>
            <a:off x="3061050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>
            <a:off x="3681538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>
            <a:off x="3938443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>
            <a:off x="4177933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>
            <a:off x="4678675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>
            <a:off x="4926871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>
            <a:off x="5175070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>
            <a:off x="5667101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>
            <a:off x="5924006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>
            <a:off x="6163496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>
            <a:off x="6655530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>
            <a:off x="6903726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>
            <a:off x="7151925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>
            <a:off x="6514021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>
            <a:off x="5543000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>
            <a:off x="4537167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>
            <a:off x="3566159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>
            <a:off x="5488579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>
            <a:off x="5196842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>
            <a:off x="4983482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>
            <a:off x="3936269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5400000" flipV="1">
            <a:off x="3553097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V="1">
            <a:off x="4423951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>
            <a:off x="4550217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>
            <a:off x="4001583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>
            <a:off x="4979121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>
            <a:off x="5967556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>
            <a:off x="6947265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>
            <a:off x="5586539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>
            <a:off x="5718265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V="1">
            <a:off x="5740034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>
            <a:off x="5718265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V="1">
            <a:off x="5718265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>
            <a:off x="5458103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>
            <a:off x="5314406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V="1">
            <a:off x="3428989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>
            <a:off x="3685901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>
            <a:off x="3681554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V="1">
            <a:off x="4676495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V="1">
            <a:off x="4920343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H="1" flipV="1">
            <a:off x="442393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5400000" flipV="1">
            <a:off x="4785360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>
            <a:off x="4726571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>
            <a:off x="4243241" y="588029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>
            <a:off x="4003750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>
            <a:off x="3685879" y="588028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>
            <a:off x="3394146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AC64E5C-003E-4507-88C9-6CE7F5093B47}"/>
              </a:ext>
            </a:extLst>
          </p:cNvPr>
          <p:cNvSpPr txBox="1"/>
          <p:nvPr/>
        </p:nvSpPr>
        <p:spPr>
          <a:xfrm flipH="1">
            <a:off x="290659" y="156288"/>
            <a:ext cx="265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PIC16F1825-I/P</a:t>
            </a:r>
          </a:p>
          <a:p>
            <a:r>
              <a:rPr lang="en-US" sz="2000" dirty="0"/>
              <a:t>Position detector</a:t>
            </a:r>
          </a:p>
          <a:p>
            <a:r>
              <a:rPr lang="en-US" sz="2000" dirty="0"/>
              <a:t>October 1</a:t>
            </a:r>
            <a:r>
              <a:rPr lang="en-US" sz="2000" baseline="30000" dirty="0"/>
              <a:t>st</a:t>
            </a:r>
            <a:r>
              <a:rPr lang="en-US" sz="2000" dirty="0"/>
              <a:t>, 2017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 flipH="1">
            <a:off x="6493327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 flipH="1">
            <a:off x="5470060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 flipH="1">
            <a:off x="4499055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 flipH="1">
            <a:off x="3536757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 flipH="1">
            <a:off x="2992469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0716968-117F-4F46-AE16-67FAE76B9A41}"/>
              </a:ext>
            </a:extLst>
          </p:cNvPr>
          <p:cNvSpPr/>
          <p:nvPr/>
        </p:nvSpPr>
        <p:spPr>
          <a:xfrm>
            <a:off x="984041" y="3034911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B8932372-15A6-49CA-8199-38CDD832E59E}"/>
              </a:ext>
            </a:extLst>
          </p:cNvPr>
          <p:cNvSpPr txBox="1"/>
          <p:nvPr/>
        </p:nvSpPr>
        <p:spPr>
          <a:xfrm flipH="1">
            <a:off x="74013" y="2994616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header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C2721612-80ED-4F9F-AE6C-0C37BF2682D5}"/>
              </a:ext>
            </a:extLst>
          </p:cNvPr>
          <p:cNvSpPr txBox="1"/>
          <p:nvPr/>
        </p:nvSpPr>
        <p:spPr>
          <a:xfrm flipH="1">
            <a:off x="78361" y="3399565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socket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EBA38F8A-7E3D-4377-9266-BFFF46AA797D}"/>
              </a:ext>
            </a:extLst>
          </p:cNvPr>
          <p:cNvSpPr/>
          <p:nvPr/>
        </p:nvSpPr>
        <p:spPr>
          <a:xfrm>
            <a:off x="988391" y="3422448"/>
            <a:ext cx="504030" cy="2242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>
            <a:off x="3313591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94604761-BFB7-4575-BA52-550E708E61DF}"/>
              </a:ext>
            </a:extLst>
          </p:cNvPr>
          <p:cNvCxnSpPr>
            <a:cxnSpLocks/>
          </p:cNvCxnSpPr>
          <p:nvPr/>
        </p:nvCxnSpPr>
        <p:spPr>
          <a:xfrm flipV="1">
            <a:off x="3431178" y="445879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6EE09E36-5DD2-454C-88E3-CB1E2E90A1B2}"/>
              </a:ext>
            </a:extLst>
          </p:cNvPr>
          <p:cNvCxnSpPr>
            <a:cxnSpLocks/>
          </p:cNvCxnSpPr>
          <p:nvPr/>
        </p:nvCxnSpPr>
        <p:spPr>
          <a:xfrm flipV="1">
            <a:off x="3679377" y="446314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7BECF253-C33B-4ADD-9CB6-05D7E5A094CF}"/>
              </a:ext>
            </a:extLst>
          </p:cNvPr>
          <p:cNvCxnSpPr>
            <a:cxnSpLocks/>
          </p:cNvCxnSpPr>
          <p:nvPr/>
        </p:nvCxnSpPr>
        <p:spPr>
          <a:xfrm flipV="1">
            <a:off x="4672150" y="2982685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CDA817C-4C43-495F-9A00-5C08E389CD26}"/>
              </a:ext>
            </a:extLst>
          </p:cNvPr>
          <p:cNvCxnSpPr>
            <a:cxnSpLocks/>
          </p:cNvCxnSpPr>
          <p:nvPr/>
        </p:nvCxnSpPr>
        <p:spPr>
          <a:xfrm flipV="1">
            <a:off x="4920349" y="2978326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392941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 flipH="1">
            <a:off x="6105784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H="1" flipV="1">
            <a:off x="5487475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H="1" flipV="1">
            <a:off x="5980591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H="1" flipV="1">
            <a:off x="622770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H="1" flipV="1">
            <a:off x="6467195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H="1" flipV="1">
            <a:off x="6471555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H="1" flipV="1">
            <a:off x="6227707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H="1" flipV="1">
            <a:off x="474288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>
            <a:off x="425085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H="1" flipV="1">
            <a:off x="4991087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>
            <a:off x="3989602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H="1" flipV="1">
            <a:off x="5230578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>
            <a:off x="3745761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H="1" flipV="1">
            <a:off x="3245018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>
            <a:off x="3245018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>
            <a:off x="4002660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H="1" flipV="1">
            <a:off x="523492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H="1" flipV="1">
            <a:off x="6223350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 flipH="1">
            <a:off x="6915679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H="1" flipV="1">
            <a:off x="7220481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H="1" flipV="1">
            <a:off x="697228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V="1">
            <a:off x="5980589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H="1" flipV="1">
            <a:off x="6967937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H="1" flipV="1">
            <a:off x="72161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H="1" flipV="1">
            <a:off x="6471545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H="1" flipV="1">
            <a:off x="6728452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H="1" flipV="1">
            <a:off x="6972840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H="1" flipV="1">
            <a:off x="5735671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H="1" flipV="1">
            <a:off x="5487475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H="1" flipV="1">
            <a:off x="4483812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H="1" flipV="1">
            <a:off x="349103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H="1" flipV="1">
            <a:off x="6469379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H="1" flipV="1">
            <a:off x="6234241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H="1" flipV="1">
            <a:off x="6967966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V="1">
            <a:off x="3993953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H="1" flipV="1">
            <a:off x="42508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H="1" flipV="1">
            <a:off x="5487004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V="1">
            <a:off x="573349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H="1" flipV="1">
            <a:off x="3754466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 flipH="1">
            <a:off x="3491033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H="1" flipV="1">
            <a:off x="448381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H="1" flipV="1">
            <a:off x="3504097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H="1" flipV="1">
            <a:off x="3508442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04700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H="1" flipV="1">
            <a:off x="5225139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H="1" flipV="1">
            <a:off x="4489258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 flipH="1">
            <a:off x="4372778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V="1">
            <a:off x="4483811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V="1">
            <a:off x="549400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V="1">
            <a:off x="3745761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H="1" flipV="1">
            <a:off x="3754461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V="1">
            <a:off x="3745761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>
            <a:off x="4487083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H="1" flipV="1">
            <a:off x="4740713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 flipH="1">
            <a:off x="4646012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V="1">
            <a:off x="42421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 flipH="1">
            <a:off x="7218318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 flipH="1">
            <a:off x="697011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 flipH="1">
            <a:off x="672192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 flipH="1">
            <a:off x="6482437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 flipH="1">
            <a:off x="6225530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 flipH="1">
            <a:off x="5986042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 flipH="1">
            <a:off x="572913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 flipH="1">
            <a:off x="5489647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 flipH="1">
            <a:off x="5241448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 flipH="1">
            <a:off x="5113006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 flipH="1">
            <a:off x="6726280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 flipH="1">
            <a:off x="6469375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 flipH="1">
            <a:off x="6229885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 flipH="1">
            <a:off x="5729143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 flipH="1">
            <a:off x="5480947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 flipH="1">
            <a:off x="5232748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 flipH="1">
            <a:off x="4740717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 flipH="1">
            <a:off x="4483812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 flipH="1">
            <a:off x="4244322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 flipH="1">
            <a:off x="3752288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 flipH="1">
            <a:off x="3504092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 flipH="1">
            <a:off x="3255893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 flipH="1">
            <a:off x="3140504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 flipH="1">
            <a:off x="4111525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 flipH="1">
            <a:off x="5117358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 flipH="1">
            <a:off x="6088366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 flipH="1">
            <a:off x="4512122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 flipH="1">
            <a:off x="4777731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 flipH="1">
            <a:off x="4999799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 flipH="1">
            <a:off x="6066610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54721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H="1" flipV="1">
            <a:off x="5983867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 flipH="1">
            <a:off x="5353571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 flipH="1">
            <a:off x="6079679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 flipH="1">
            <a:off x="5030293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 flipH="1">
            <a:off x="4041858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 flipH="1">
            <a:off x="3062149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 flipH="1">
            <a:off x="4557827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 flipH="1">
            <a:off x="4495772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H="1" flipV="1">
            <a:off x="4483812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 flipH="1">
            <a:off x="4489258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H="1" flipV="1">
            <a:off x="4496882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 flipH="1">
            <a:off x="4446802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 flipH="1">
            <a:off x="4607914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H="1" flipV="1">
            <a:off x="5991491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 flipH="1">
            <a:off x="6313710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 flipH="1">
            <a:off x="6310441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H="1" flipV="1">
            <a:off x="5731323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H="1" flipV="1">
            <a:off x="5483127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V="1">
            <a:off x="549401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2458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 flipH="1">
            <a:off x="5282840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 flipH="1">
            <a:off x="5835833" y="5897710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 flipH="1">
            <a:off x="6057912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 flipH="1">
            <a:off x="6217919" y="5888994"/>
            <a:ext cx="74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 flipH="1">
            <a:off x="6362709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>
            <a:off x="3108969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>
            <a:off x="4132236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>
            <a:off x="5103241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>
            <a:off x="6065539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>
            <a:off x="6791590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 flipH="1">
            <a:off x="6590197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8AD3E836-6BEC-41B6-8A87-76459A4651EB}"/>
              </a:ext>
            </a:extLst>
          </p:cNvPr>
          <p:cNvCxnSpPr>
            <a:cxnSpLocks/>
          </p:cNvCxnSpPr>
          <p:nvPr/>
        </p:nvCxnSpPr>
        <p:spPr>
          <a:xfrm flipV="1">
            <a:off x="5477695" y="2978326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0ADF950-1295-43C0-8004-0ECE76EE14F6}"/>
              </a:ext>
            </a:extLst>
          </p:cNvPr>
          <p:cNvCxnSpPr>
            <a:cxnSpLocks/>
          </p:cNvCxnSpPr>
          <p:nvPr/>
        </p:nvCxnSpPr>
        <p:spPr>
          <a:xfrm flipV="1">
            <a:off x="5717185" y="2973968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04CAB6-E2E0-4C09-B76F-BAFF16D63699}"/>
              </a:ext>
            </a:extLst>
          </p:cNvPr>
          <p:cNvCxnSpPr>
            <a:cxnSpLocks/>
          </p:cNvCxnSpPr>
          <p:nvPr/>
        </p:nvCxnSpPr>
        <p:spPr>
          <a:xfrm flipV="1">
            <a:off x="6723028" y="446749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2694337-AB1C-4F33-86A6-DC9F9BA9B613}"/>
              </a:ext>
            </a:extLst>
          </p:cNvPr>
          <p:cNvCxnSpPr>
            <a:cxnSpLocks/>
          </p:cNvCxnSpPr>
          <p:nvPr/>
        </p:nvCxnSpPr>
        <p:spPr>
          <a:xfrm flipV="1">
            <a:off x="6962515" y="447184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A4C4347-91A6-4CB2-BF7C-C18A6EED5724}"/>
              </a:ext>
            </a:extLst>
          </p:cNvPr>
          <p:cNvSpPr txBox="1"/>
          <p:nvPr/>
        </p:nvSpPr>
        <p:spPr>
          <a:xfrm flipH="1">
            <a:off x="290659" y="156288"/>
            <a:ext cx="26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90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D89C0D-38E0-4D84-8BD1-17968C12119B}"/>
              </a:ext>
            </a:extLst>
          </p:cNvPr>
          <p:cNvSpPr/>
          <p:nvPr/>
        </p:nvSpPr>
        <p:spPr>
          <a:xfrm>
            <a:off x="2612568" y="5233857"/>
            <a:ext cx="3936274" cy="1219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I2C</a:t>
            </a:r>
          </a:p>
          <a:p>
            <a:r>
              <a:rPr lang="en-US" dirty="0"/>
              <a:t>Backplane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FFB73-1B2A-4943-B945-85ADC4E423F4}"/>
              </a:ext>
            </a:extLst>
          </p:cNvPr>
          <p:cNvSpPr/>
          <p:nvPr/>
        </p:nvSpPr>
        <p:spPr>
          <a:xfrm>
            <a:off x="3735973" y="3709857"/>
            <a:ext cx="705394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Position detector card #1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7B32B0-392F-4A6D-8839-18BEC33641E7}"/>
              </a:ext>
            </a:extLst>
          </p:cNvPr>
          <p:cNvSpPr/>
          <p:nvPr/>
        </p:nvSpPr>
        <p:spPr>
          <a:xfrm>
            <a:off x="4706981" y="3714209"/>
            <a:ext cx="705394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Position detector card #0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33D4D-0BC2-4C03-81ED-1D3088F1E79A}"/>
              </a:ext>
            </a:extLst>
          </p:cNvPr>
          <p:cNvSpPr/>
          <p:nvPr/>
        </p:nvSpPr>
        <p:spPr>
          <a:xfrm>
            <a:off x="5678002" y="3709852"/>
            <a:ext cx="705394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I2C backplane master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75D646D-7FBE-473C-B2EA-87D288E6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82" y="404960"/>
            <a:ext cx="4914286" cy="30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93</Words>
  <Application>Microsoft Office PowerPoint</Application>
  <PresentationFormat>画面に合わせる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63</cp:revision>
  <cp:lastPrinted>2017-09-10T09:30:42Z</cp:lastPrinted>
  <dcterms:created xsi:type="dcterms:W3CDTF">2017-08-31T09:04:13Z</dcterms:created>
  <dcterms:modified xsi:type="dcterms:W3CDTF">2017-10-07T00:50:31Z</dcterms:modified>
</cp:coreProperties>
</file>