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2476" y="35019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Slave s</a:t>
            </a:r>
            <a:r>
              <a:rPr kumimoji="1" lang="en-US" altLang="ja-JP" dirty="0"/>
              <a:t>tart sequence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6707171" y="1465869"/>
            <a:ext cx="1828800" cy="4807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6674177" y="2262432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Initialize device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5" idx="0"/>
            <a:endCxn id="4" idx="2"/>
          </p:cNvCxnSpPr>
          <p:nvPr/>
        </p:nvCxnSpPr>
        <p:spPr>
          <a:xfrm flipV="1">
            <a:off x="7621571" y="1946636"/>
            <a:ext cx="0" cy="3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6674177" y="4003102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Wait PLG</a:t>
            </a:r>
            <a:endParaRPr kumimoji="1" lang="ja-JP" altLang="en-US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6480927" y="4874634"/>
            <a:ext cx="2281287" cy="744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Mode?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8" idx="0"/>
          </p:cNvCxnSpPr>
          <p:nvPr/>
        </p:nvCxnSpPr>
        <p:spPr>
          <a:xfrm flipV="1">
            <a:off x="7621571" y="3667029"/>
            <a:ext cx="0" cy="33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/>
            <a:stCxn id="9" idx="0"/>
            <a:endCxn id="8" idx="2"/>
          </p:cNvCxnSpPr>
          <p:nvPr/>
        </p:nvCxnSpPr>
        <p:spPr>
          <a:xfrm flipV="1">
            <a:off x="7621571" y="4568711"/>
            <a:ext cx="0" cy="30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処理 20"/>
          <p:cNvSpPr/>
          <p:nvPr/>
        </p:nvSpPr>
        <p:spPr>
          <a:xfrm>
            <a:off x="8441703" y="5999761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I2C mode</a:t>
            </a:r>
          </a:p>
          <a:p>
            <a:pPr algn="ctr"/>
            <a:r>
              <a:rPr kumimoji="1" lang="en-US" altLang="ja-JP" dirty="0"/>
              <a:t>setup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4944360" y="5991262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UART mode</a:t>
            </a:r>
          </a:p>
          <a:p>
            <a:pPr algn="ctr"/>
            <a:r>
              <a:rPr lang="en-US" altLang="ja-JP" dirty="0"/>
              <a:t>setup</a:t>
            </a:r>
            <a:endParaRPr kumimoji="1" lang="ja-JP" altLang="en-US" dirty="0"/>
          </a:p>
        </p:txBody>
      </p:sp>
      <p:cxnSp>
        <p:nvCxnSpPr>
          <p:cNvPr id="24" name="コネクタ: カギ線 23"/>
          <p:cNvCxnSpPr>
            <a:stCxn id="9" idx="2"/>
            <a:endCxn id="22" idx="0"/>
          </p:cNvCxnSpPr>
          <p:nvPr/>
        </p:nvCxnSpPr>
        <p:spPr>
          <a:xfrm rot="5400000">
            <a:off x="6570708" y="4940398"/>
            <a:ext cx="371911" cy="17298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6675745" y="3131271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Enable PLG general call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5" idx="2"/>
            <a:endCxn id="27" idx="0"/>
          </p:cNvCxnSpPr>
          <p:nvPr/>
        </p:nvCxnSpPr>
        <p:spPr>
          <a:xfrm>
            <a:off x="7621571" y="2828041"/>
            <a:ext cx="1568" cy="30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932717" y="5474356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PLG (general call) received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70174" y="551206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sec timeout</a:t>
            </a:r>
            <a:endParaRPr kumimoji="1" lang="ja-JP" altLang="en-US" dirty="0"/>
          </a:p>
        </p:txBody>
      </p:sp>
      <p:cxnSp>
        <p:nvCxnSpPr>
          <p:cNvPr id="33" name="コネクタ: カギ線 32"/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8315129" y="4925793"/>
            <a:ext cx="380410" cy="17675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35357"/>
              </p:ext>
            </p:extLst>
          </p:nvPr>
        </p:nvGraphicFramePr>
        <p:xfrm>
          <a:off x="7080409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6004874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104507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1104507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284429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351231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1096651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58116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44586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81068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351231" y="3110844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2284429" y="366860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2276572" y="3839857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2284429" y="5459688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351231" y="4169795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351231" y="4341049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2278151" y="5643518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9175150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439913" y="137346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50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msec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06429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99093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32207" y="2894030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18618" y="346120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91907" y="363246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0188" y="3971828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93477" y="414308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40615" y="5264871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13904" y="543612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923884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55377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3071720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3224120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403227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555627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715884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868284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76205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348904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398344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708696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38330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049634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72424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418851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12167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#0)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cxnSpLocks/>
          </p:cNvCxnSpPr>
          <p:nvPr/>
        </p:nvCxnSpPr>
        <p:spPr>
          <a:xfrm flipH="1">
            <a:off x="5783339" y="6353676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697332" y="601649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#n)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84881" y="555239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923108"/>
            <a:ext cx="523752" cy="1158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348124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334856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352548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336" y="3300955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Must be less than 50msec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3013122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420226" y="2637017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431218" y="3279611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439075" y="263701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223071" y="2657442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994497" y="263701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47191" y="21616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 queue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083313" y="2861394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55273" y="27730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UART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cxnSpLocks/>
          </p:cNvCxnSpPr>
          <p:nvPr/>
        </p:nvCxnSpPr>
        <p:spPr>
          <a:xfrm>
            <a:off x="3465306" y="1436321"/>
            <a:ext cx="0" cy="292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465306" y="295773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Current slot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065038" y="1436321"/>
            <a:ext cx="1491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/>
          <p:cNvCxnSpPr>
            <a:stCxn id="12" idx="2"/>
          </p:cNvCxnSpPr>
          <p:nvPr/>
        </p:nvCxnSpPr>
        <p:spPr>
          <a:xfrm rot="10800000" flipV="1">
            <a:off x="2933053" y="2958313"/>
            <a:ext cx="4506022" cy="1509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2951907" y="2097328"/>
            <a:ext cx="4487169" cy="86098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7426"/>
              </p:ext>
            </p:extLst>
          </p:nvPr>
        </p:nvGraphicFramePr>
        <p:xfrm>
          <a:off x="841342" y="1461158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Caveats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communications limited to one byte data at each time  </a:t>
            </a:r>
            <a:r>
              <a:rPr kumimoji="1" lang="en-US" altLang="ja-JP" dirty="0">
                <a:sym typeface="Wingdings" panose="05000000000000000000" pitchFamily="2" charset="2"/>
              </a:rPr>
              <a:t> to be improved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3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312</Words>
  <Application>Microsoft Office PowerPoint</Application>
  <PresentationFormat>ワイド画面</PresentationFormat>
  <Paragraphs>155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I2C backplane specification</vt:lpstr>
      <vt:lpstr>Specification</vt:lpstr>
      <vt:lpstr>I2C backplane</vt:lpstr>
      <vt:lpstr>Slave start sequence</vt:lpstr>
      <vt:lpstr>Scheduler and 50msec time slot</vt:lpstr>
      <vt:lpstr>Slave with two MSSPs enabled</vt:lpstr>
      <vt:lpstr>Command from UART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16</cp:revision>
  <dcterms:created xsi:type="dcterms:W3CDTF">2017-05-12T21:06:34Z</dcterms:created>
  <dcterms:modified xsi:type="dcterms:W3CDTF">2017-05-13T19:41:36Z</dcterms:modified>
</cp:coreProperties>
</file>