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31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6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47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29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4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22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80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9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8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91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C5F7-2580-4636-96AE-BDAAE81E0478}" type="datetimeFigureOut">
              <a:rPr kumimoji="1" lang="ja-JP" altLang="en-US" smtClean="0"/>
              <a:t>2017/5/13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ACD6A-E936-4F7C-9318-E587A15708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10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I2C backplane specification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https://github.com/araobp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0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Specification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Master-slave I2C backplane</a:t>
            </a:r>
          </a:p>
          <a:p>
            <a:r>
              <a:rPr kumimoji="1" lang="en-US" altLang="ja-JP" dirty="0"/>
              <a:t>Max seven I2C slaves supported</a:t>
            </a:r>
          </a:p>
          <a:p>
            <a:r>
              <a:rPr lang="en-US" altLang="ja-JP" dirty="0" err="1"/>
              <a:t>Plug&amp;play</a:t>
            </a:r>
            <a:r>
              <a:rPr lang="en-US" altLang="ja-JP" dirty="0"/>
              <a:t> with I2C general call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21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I2C backplane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838200" y="44494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877476" y="4601851"/>
            <a:ext cx="10445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9813305" y="316661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Master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372575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81480" y="5166674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790385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0x12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904997" y="5166673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Slave</a:t>
            </a:r>
          </a:p>
          <a:p>
            <a:pPr algn="ctr"/>
            <a:r>
              <a:rPr kumimoji="1" lang="en-US" altLang="ja-JP" dirty="0"/>
              <a:t>0x16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815524" y="5618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231022" y="6097453"/>
            <a:ext cx="205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Max seven slaves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582942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>
            <a:cxnSpLocks/>
          </p:cNvCxnSpPr>
          <p:nvPr/>
        </p:nvCxnSpPr>
        <p:spPr>
          <a:xfrm flipV="1">
            <a:off x="2452539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V="1">
            <a:off x="5506824" y="4593992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cxnSpLocks/>
          </p:cNvCxnSpPr>
          <p:nvPr/>
        </p:nvCxnSpPr>
        <p:spPr>
          <a:xfrm flipV="1">
            <a:off x="5376421" y="444159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7303808" y="460185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cxnSpLocks/>
          </p:cNvCxnSpPr>
          <p:nvPr/>
        </p:nvCxnSpPr>
        <p:spPr>
          <a:xfrm flipV="1">
            <a:off x="7173405" y="444945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9096472" y="4620306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cxnSpLocks/>
          </p:cNvCxnSpPr>
          <p:nvPr/>
        </p:nvCxnSpPr>
        <p:spPr>
          <a:xfrm flipV="1">
            <a:off x="8966069" y="446790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121005" y="3432928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0477500" y="3884231"/>
            <a:ext cx="0" cy="564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cxnSpLocks/>
          </p:cNvCxnSpPr>
          <p:nvPr/>
        </p:nvCxnSpPr>
        <p:spPr>
          <a:xfrm flipV="1">
            <a:off x="10347097" y="3882661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410874" y="3261475"/>
            <a:ext cx="161041" cy="509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cxnSpLocks/>
          </p:cNvCxnSpPr>
          <p:nvPr/>
        </p:nvCxnSpPr>
        <p:spPr>
          <a:xfrm flipV="1">
            <a:off x="1195239" y="3901516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cxnSpLocks/>
          </p:cNvCxnSpPr>
          <p:nvPr/>
        </p:nvCxnSpPr>
        <p:spPr>
          <a:xfrm flipV="1">
            <a:off x="1479617" y="3752254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cxnSpLocks/>
          </p:cNvCxnSpPr>
          <p:nvPr/>
        </p:nvCxnSpPr>
        <p:spPr>
          <a:xfrm flipV="1">
            <a:off x="1500039" y="3044857"/>
            <a:ext cx="0" cy="22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cxnSpLocks/>
            <a:stCxn id="25" idx="0"/>
          </p:cNvCxnSpPr>
          <p:nvPr/>
        </p:nvCxnSpPr>
        <p:spPr>
          <a:xfrm flipV="1">
            <a:off x="1201526" y="3044857"/>
            <a:ext cx="0" cy="388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>
            <a:cxnSpLocks/>
          </p:cNvCxnSpPr>
          <p:nvPr/>
        </p:nvCxnSpPr>
        <p:spPr>
          <a:xfrm>
            <a:off x="1046375" y="3044857"/>
            <a:ext cx="631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046375" y="270468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Vdd</a:t>
            </a:r>
            <a:endParaRPr kumimoji="1"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619217" y="335386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172476" y="350198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3k ohm</a:t>
            </a:r>
            <a:endParaRPr kumimoji="1" lang="ja-JP" altLang="en-US" dirty="0"/>
          </a:p>
        </p:txBody>
      </p:sp>
      <p:cxnSp>
        <p:nvCxnSpPr>
          <p:cNvPr id="45" name="直線コネクタ 44"/>
          <p:cNvCxnSpPr>
            <a:cxnSpLocks/>
          </p:cNvCxnSpPr>
          <p:nvPr/>
        </p:nvCxnSpPr>
        <p:spPr>
          <a:xfrm flipV="1">
            <a:off x="10301535" y="2451360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>
            <a:cxnSpLocks/>
          </p:cNvCxnSpPr>
          <p:nvPr/>
        </p:nvCxnSpPr>
        <p:spPr>
          <a:xfrm flipV="1">
            <a:off x="10449224" y="2449782"/>
            <a:ext cx="0" cy="709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9803487" y="1716842"/>
            <a:ext cx="1253765" cy="7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Mini PLC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9571955" y="267307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UART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1340052" y="438250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I2C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81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Slave s</a:t>
            </a:r>
            <a:r>
              <a:rPr kumimoji="1" lang="en-US" altLang="ja-JP" dirty="0"/>
              <a:t>tart sequence</a:t>
            </a:r>
            <a:endParaRPr kumimoji="1" lang="ja-JP" altLang="en-US" dirty="0"/>
          </a:p>
        </p:txBody>
      </p:sp>
      <p:sp>
        <p:nvSpPr>
          <p:cNvPr id="4" name="フローチャート: 代替処理 3"/>
          <p:cNvSpPr/>
          <p:nvPr/>
        </p:nvSpPr>
        <p:spPr>
          <a:xfrm>
            <a:off x="6707171" y="1465869"/>
            <a:ext cx="1828800" cy="48076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5" name="フローチャート: 処理 4"/>
          <p:cNvSpPr/>
          <p:nvPr/>
        </p:nvSpPr>
        <p:spPr>
          <a:xfrm>
            <a:off x="6674177" y="2262432"/>
            <a:ext cx="1894788" cy="565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Initialize device</a:t>
            </a:r>
            <a:endParaRPr kumimoji="1" lang="ja-JP" altLang="en-US" dirty="0"/>
          </a:p>
        </p:txBody>
      </p:sp>
      <p:cxnSp>
        <p:nvCxnSpPr>
          <p:cNvPr id="7" name="直線コネクタ 6"/>
          <p:cNvCxnSpPr>
            <a:stCxn id="5" idx="0"/>
            <a:endCxn id="4" idx="2"/>
          </p:cNvCxnSpPr>
          <p:nvPr/>
        </p:nvCxnSpPr>
        <p:spPr>
          <a:xfrm flipV="1">
            <a:off x="7621571" y="1946636"/>
            <a:ext cx="0" cy="31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処理 7"/>
          <p:cNvSpPr/>
          <p:nvPr/>
        </p:nvSpPr>
        <p:spPr>
          <a:xfrm>
            <a:off x="6674177" y="4003102"/>
            <a:ext cx="1894788" cy="565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Wait PLG</a:t>
            </a:r>
            <a:endParaRPr kumimoji="1" lang="ja-JP" altLang="en-US" dirty="0"/>
          </a:p>
        </p:txBody>
      </p:sp>
      <p:sp>
        <p:nvSpPr>
          <p:cNvPr id="9" name="フローチャート: 判断 8"/>
          <p:cNvSpPr/>
          <p:nvPr/>
        </p:nvSpPr>
        <p:spPr>
          <a:xfrm>
            <a:off x="6480927" y="4874634"/>
            <a:ext cx="2281287" cy="74471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Mode?</a:t>
            </a:r>
            <a:endParaRPr kumimoji="1" lang="ja-JP" altLang="en-US" dirty="0"/>
          </a:p>
        </p:txBody>
      </p:sp>
      <p:cxnSp>
        <p:nvCxnSpPr>
          <p:cNvPr id="10" name="直線コネクタ 9"/>
          <p:cNvCxnSpPr>
            <a:cxnSpLocks/>
            <a:stCxn id="8" idx="0"/>
          </p:cNvCxnSpPr>
          <p:nvPr/>
        </p:nvCxnSpPr>
        <p:spPr>
          <a:xfrm flipV="1">
            <a:off x="7621571" y="3667029"/>
            <a:ext cx="0" cy="33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>
            <a:cxnSpLocks/>
            <a:stCxn id="9" idx="0"/>
            <a:endCxn id="8" idx="2"/>
          </p:cNvCxnSpPr>
          <p:nvPr/>
        </p:nvCxnSpPr>
        <p:spPr>
          <a:xfrm flipV="1">
            <a:off x="7621571" y="4568711"/>
            <a:ext cx="0" cy="30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処理 20"/>
          <p:cNvSpPr/>
          <p:nvPr/>
        </p:nvSpPr>
        <p:spPr>
          <a:xfrm>
            <a:off x="8441703" y="5999761"/>
            <a:ext cx="1894788" cy="565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I2C mode</a:t>
            </a:r>
          </a:p>
          <a:p>
            <a:pPr algn="ctr"/>
            <a:r>
              <a:rPr kumimoji="1" lang="en-US" altLang="ja-JP" dirty="0"/>
              <a:t>setup</a:t>
            </a:r>
            <a:endParaRPr kumimoji="1" lang="ja-JP" altLang="en-US" dirty="0"/>
          </a:p>
        </p:txBody>
      </p:sp>
      <p:sp>
        <p:nvSpPr>
          <p:cNvPr id="22" name="フローチャート: 処理 21"/>
          <p:cNvSpPr/>
          <p:nvPr/>
        </p:nvSpPr>
        <p:spPr>
          <a:xfrm>
            <a:off x="4944360" y="5991262"/>
            <a:ext cx="1894788" cy="565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UART mode</a:t>
            </a:r>
          </a:p>
          <a:p>
            <a:pPr algn="ctr"/>
            <a:r>
              <a:rPr lang="en-US" altLang="ja-JP" dirty="0"/>
              <a:t>setup</a:t>
            </a:r>
            <a:endParaRPr kumimoji="1" lang="ja-JP" altLang="en-US" dirty="0"/>
          </a:p>
        </p:txBody>
      </p:sp>
      <p:cxnSp>
        <p:nvCxnSpPr>
          <p:cNvPr id="24" name="コネクタ: カギ線 23"/>
          <p:cNvCxnSpPr>
            <a:stCxn id="9" idx="2"/>
            <a:endCxn id="22" idx="0"/>
          </p:cNvCxnSpPr>
          <p:nvPr/>
        </p:nvCxnSpPr>
        <p:spPr>
          <a:xfrm rot="5400000">
            <a:off x="6570708" y="4940398"/>
            <a:ext cx="371911" cy="17298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フローチャート: 処理 26"/>
          <p:cNvSpPr/>
          <p:nvPr/>
        </p:nvSpPr>
        <p:spPr>
          <a:xfrm>
            <a:off x="6675745" y="3131271"/>
            <a:ext cx="1894788" cy="5656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Enable PLG general call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5" idx="2"/>
            <a:endCxn id="27" idx="0"/>
          </p:cNvCxnSpPr>
          <p:nvPr/>
        </p:nvCxnSpPr>
        <p:spPr>
          <a:xfrm>
            <a:off x="7621571" y="2828041"/>
            <a:ext cx="1568" cy="30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7932717" y="5474356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PLG (general call) received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070174" y="551206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sec timeout</a:t>
            </a:r>
            <a:endParaRPr kumimoji="1" lang="ja-JP" altLang="en-US" dirty="0"/>
          </a:p>
        </p:txBody>
      </p:sp>
      <p:cxnSp>
        <p:nvCxnSpPr>
          <p:cNvPr id="33" name="コネクタ: カギ線 32"/>
          <p:cNvCxnSpPr>
            <a:cxnSpLocks/>
            <a:stCxn id="9" idx="2"/>
            <a:endCxn id="21" idx="0"/>
          </p:cNvCxnSpPr>
          <p:nvPr/>
        </p:nvCxnSpPr>
        <p:spPr>
          <a:xfrm rot="16200000" flipH="1">
            <a:off x="8315129" y="4925793"/>
            <a:ext cx="380410" cy="17675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Scheduler and 100msec time slot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86060"/>
              </p:ext>
            </p:extLst>
          </p:nvPr>
        </p:nvGraphicFramePr>
        <p:xfrm>
          <a:off x="7169608" y="1866508"/>
          <a:ext cx="2059234" cy="46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944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508290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PLG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CMD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CMD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#7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#9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</a:tbl>
          </a:graphicData>
        </a:graphic>
      </p:graphicFrame>
      <p:cxnSp>
        <p:nvCxnSpPr>
          <p:cNvPr id="6" name="直線矢印コネクタ 5"/>
          <p:cNvCxnSpPr/>
          <p:nvPr/>
        </p:nvCxnSpPr>
        <p:spPr>
          <a:xfrm>
            <a:off x="11345138" y="1866508"/>
            <a:ext cx="0" cy="212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0567450" y="1497176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urrent slot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6004874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104507" y="1813820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cxnSpLocks/>
          </p:cNvCxnSpPr>
          <p:nvPr/>
        </p:nvCxnSpPr>
        <p:spPr>
          <a:xfrm flipH="1">
            <a:off x="1104507" y="1970202"/>
            <a:ext cx="4900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284429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351231" y="183581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1096651" y="2047186"/>
            <a:ext cx="4900367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58116" y="146648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0x12</a:t>
            </a:r>
            <a:endParaRPr kumimoji="1" lang="ja-JP" altLang="en-US" sz="1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44586" y="146291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0x11</a:t>
            </a:r>
            <a:endParaRPr kumimoji="1" lang="ja-JP" altLang="en-US" sz="14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881068" y="1464485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 0x10</a:t>
            </a:r>
            <a:endParaRPr kumimoji="1" lang="ja-JP" altLang="en-US" sz="1400" dirty="0"/>
          </a:p>
        </p:txBody>
      </p:sp>
      <p:cxnSp>
        <p:nvCxnSpPr>
          <p:cNvPr id="30" name="直線矢印コネクタ 29"/>
          <p:cNvCxnSpPr>
            <a:cxnSpLocks/>
          </p:cNvCxnSpPr>
          <p:nvPr/>
        </p:nvCxnSpPr>
        <p:spPr>
          <a:xfrm flipH="1">
            <a:off x="3351231" y="2366125"/>
            <a:ext cx="2653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cxnSpLocks/>
          </p:cNvCxnSpPr>
          <p:nvPr/>
        </p:nvCxnSpPr>
        <p:spPr>
          <a:xfrm flipH="1">
            <a:off x="2284429" y="2923884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cxnSpLocks/>
          </p:cNvCxnSpPr>
          <p:nvPr/>
        </p:nvCxnSpPr>
        <p:spPr>
          <a:xfrm flipH="1">
            <a:off x="2276572" y="3095138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cxnSpLocks/>
          </p:cNvCxnSpPr>
          <p:nvPr/>
        </p:nvCxnSpPr>
        <p:spPr>
          <a:xfrm flipH="1">
            <a:off x="2284429" y="4714969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cxnSpLocks/>
          </p:cNvCxnSpPr>
          <p:nvPr/>
        </p:nvCxnSpPr>
        <p:spPr>
          <a:xfrm flipH="1">
            <a:off x="3351231" y="3425076"/>
            <a:ext cx="2666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</p:cNvCxnSpPr>
          <p:nvPr/>
        </p:nvCxnSpPr>
        <p:spPr>
          <a:xfrm flipH="1">
            <a:off x="3351231" y="3596330"/>
            <a:ext cx="265835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</p:cNvCxnSpPr>
          <p:nvPr/>
        </p:nvCxnSpPr>
        <p:spPr>
          <a:xfrm flipH="1">
            <a:off x="2278151" y="4898799"/>
            <a:ext cx="3726723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右中かっこ 44"/>
          <p:cNvSpPr/>
          <p:nvPr/>
        </p:nvSpPr>
        <p:spPr>
          <a:xfrm>
            <a:off x="9379670" y="1866508"/>
            <a:ext cx="169683" cy="405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9549353" y="19042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100 </a:t>
            </a:r>
            <a:r>
              <a:rPr kumimoji="1" lang="en-US" altLang="ja-JP" dirty="0" err="1"/>
              <a:t>msec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221207" y="1766685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General call</a:t>
            </a:r>
            <a:endParaRPr kumimoji="1" lang="ja-JP" altLang="en-US" sz="12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99093" y="149214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647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Slave with two MSSPs enabled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8229599" y="186650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509154" y="1805964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189823" y="146291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Slave</a:t>
            </a:r>
            <a:endParaRPr kumimoji="1" lang="ja-JP" altLang="en-US" sz="1400" dirty="0"/>
          </a:p>
        </p:txBody>
      </p:sp>
      <p:cxnSp>
        <p:nvCxnSpPr>
          <p:cNvPr id="14" name="直線矢印コネクタ 13"/>
          <p:cNvCxnSpPr>
            <a:cxnSpLocks/>
          </p:cNvCxnSpPr>
          <p:nvPr/>
        </p:nvCxnSpPr>
        <p:spPr>
          <a:xfrm flipH="1">
            <a:off x="4509154" y="2923884"/>
            <a:ext cx="3722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cxnSpLocks/>
          </p:cNvCxnSpPr>
          <p:nvPr/>
        </p:nvCxnSpPr>
        <p:spPr>
          <a:xfrm flipH="1">
            <a:off x="4501297" y="4075523"/>
            <a:ext cx="372201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443964" y="255377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write “SEN”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858199" y="149818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Master</a:t>
            </a:r>
            <a:endParaRPr kumimoji="1" lang="ja-JP" altLang="en-US" sz="1400" dirty="0"/>
          </a:p>
        </p:txBody>
      </p:sp>
      <p:cxnSp>
        <p:nvCxnSpPr>
          <p:cNvPr id="22" name="直線コネクタ 21"/>
          <p:cNvCxnSpPr/>
          <p:nvPr/>
        </p:nvCxnSpPr>
        <p:spPr>
          <a:xfrm>
            <a:off x="2154025" y="1788678"/>
            <a:ext cx="0" cy="46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cxnSpLocks/>
          </p:cNvCxnSpPr>
          <p:nvPr/>
        </p:nvCxnSpPr>
        <p:spPr>
          <a:xfrm flipH="1">
            <a:off x="2154025" y="3081145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cxnSpLocks/>
          </p:cNvCxnSpPr>
          <p:nvPr/>
        </p:nvCxnSpPr>
        <p:spPr>
          <a:xfrm flipH="1">
            <a:off x="2155593" y="3233545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cxnSpLocks/>
          </p:cNvCxnSpPr>
          <p:nvPr/>
        </p:nvCxnSpPr>
        <p:spPr>
          <a:xfrm flipH="1">
            <a:off x="2146170" y="3412652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cxnSpLocks/>
          </p:cNvCxnSpPr>
          <p:nvPr/>
        </p:nvCxnSpPr>
        <p:spPr>
          <a:xfrm flipH="1">
            <a:off x="2157165" y="3565052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>
            <a:cxnSpLocks/>
          </p:cNvCxnSpPr>
          <p:nvPr/>
        </p:nvCxnSpPr>
        <p:spPr>
          <a:xfrm flipH="1">
            <a:off x="2147742" y="3725309"/>
            <a:ext cx="2347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cxnSpLocks/>
          </p:cNvCxnSpPr>
          <p:nvPr/>
        </p:nvCxnSpPr>
        <p:spPr>
          <a:xfrm flipH="1">
            <a:off x="2158737" y="3877709"/>
            <a:ext cx="234727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5716828" y="3693043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I2C read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399736" y="1498186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Another I2C device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056266" y="277148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I2C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4106" y="1818678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MSSP2</a:t>
            </a:r>
          </a:p>
          <a:p>
            <a:r>
              <a:rPr lang="en-US" altLang="ja-JP" sz="1400" dirty="0"/>
              <a:t>(I2C master)</a:t>
            </a:r>
            <a:endParaRPr kumimoji="1" lang="ja-JP" altLang="en-US" sz="1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512228" y="1809504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MSSP1</a:t>
            </a:r>
          </a:p>
          <a:p>
            <a:r>
              <a:rPr lang="en-US" altLang="ja-JP" sz="1400" dirty="0"/>
              <a:t>(I2C slave)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0758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Command from UART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52693"/>
              </p:ext>
            </p:extLst>
          </p:nvPr>
        </p:nvGraphicFramePr>
        <p:xfrm>
          <a:off x="1381550" y="1951349"/>
          <a:ext cx="2059234" cy="46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944">
                  <a:extLst>
                    <a:ext uri="{9D8B030D-6E8A-4147-A177-3AD203B41FA5}">
                      <a16:colId xmlns:a16="http://schemas.microsoft.com/office/drawing/2014/main" val="3149032176"/>
                    </a:ext>
                  </a:extLst>
                </a:gridCol>
                <a:gridCol w="1508290">
                  <a:extLst>
                    <a:ext uri="{9D8B030D-6E8A-4147-A177-3AD203B41FA5}">
                      <a16:colId xmlns:a16="http://schemas.microsoft.com/office/drawing/2014/main" val="3436855959"/>
                    </a:ext>
                  </a:extLst>
                </a:gridCol>
              </a:tblGrid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#0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PLG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849858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#1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CMD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120212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#2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26861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#3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37519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#4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119115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#5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773428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#6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CMD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745580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#7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41241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#8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09109"/>
                  </a:ext>
                </a:extLst>
              </a:tr>
              <a:tr h="464488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#9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(SEN)</a:t>
                      </a:r>
                      <a:endParaRPr kumimoji="1" lang="ja-JP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67751"/>
                  </a:ext>
                </a:extLst>
              </a:tr>
            </a:tbl>
          </a:graphicData>
        </a:graphic>
      </p:graphicFrame>
      <p:cxnSp>
        <p:nvCxnSpPr>
          <p:cNvPr id="5" name="直線矢印コネクタ 4"/>
          <p:cNvCxnSpPr>
            <a:cxnSpLocks/>
          </p:cNvCxnSpPr>
          <p:nvPr/>
        </p:nvCxnSpPr>
        <p:spPr>
          <a:xfrm>
            <a:off x="5557080" y="1951349"/>
            <a:ext cx="0" cy="267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779392" y="1582017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urrent slot</a:t>
            </a:r>
            <a:endParaRPr kumimoji="1" lang="ja-JP" altLang="en-US" dirty="0"/>
          </a:p>
        </p:txBody>
      </p:sp>
      <p:sp>
        <p:nvSpPr>
          <p:cNvPr id="7" name="右中かっこ 6"/>
          <p:cNvSpPr/>
          <p:nvPr/>
        </p:nvSpPr>
        <p:spPr>
          <a:xfrm>
            <a:off x="3591612" y="1951349"/>
            <a:ext cx="169683" cy="405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61295" y="19891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100 </a:t>
            </a:r>
            <a:r>
              <a:rPr kumimoji="1" lang="en-US" altLang="ja-JP" dirty="0" err="1"/>
              <a:t>msec</a:t>
            </a:r>
            <a:endParaRPr kumimoji="1" lang="ja-JP" altLang="en-US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6655328" y="4600283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6666320" y="5242877"/>
            <a:ext cx="22435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6674177" y="4600283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7458173" y="4620708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8229599" y="4600283"/>
            <a:ext cx="707011" cy="6425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左 15"/>
          <p:cNvSpPr/>
          <p:nvPr/>
        </p:nvSpPr>
        <p:spPr>
          <a:xfrm>
            <a:off x="3757386" y="4836664"/>
            <a:ext cx="2592332" cy="1806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782293" y="4124958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Command queue</a:t>
            </a:r>
            <a:endParaRPr kumimoji="1" lang="ja-JP" altLang="en-US" dirty="0"/>
          </a:p>
        </p:txBody>
      </p:sp>
      <p:sp>
        <p:nvSpPr>
          <p:cNvPr id="18" name="矢印: 左 17"/>
          <p:cNvSpPr/>
          <p:nvPr/>
        </p:nvSpPr>
        <p:spPr>
          <a:xfrm>
            <a:off x="9318415" y="4824660"/>
            <a:ext cx="871960" cy="1926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0190375" y="473633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48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Caveats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I2C communications limited to one byte data at each time  </a:t>
            </a:r>
            <a:r>
              <a:rPr kumimoji="1" lang="en-US" altLang="ja-JP" dirty="0">
                <a:sym typeface="Wingdings" panose="05000000000000000000" pitchFamily="2" charset="2"/>
              </a:rPr>
              <a:t> to be improved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93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237</Words>
  <Application>Microsoft Office PowerPoint</Application>
  <PresentationFormat>ワイド画面</PresentationFormat>
  <Paragraphs>102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</vt:lpstr>
      <vt:lpstr>Office テーマ</vt:lpstr>
      <vt:lpstr>I2C backplane specification</vt:lpstr>
      <vt:lpstr>Specification</vt:lpstr>
      <vt:lpstr>I2C backplane</vt:lpstr>
      <vt:lpstr>Slave start sequence</vt:lpstr>
      <vt:lpstr>Scheduler and 100msec time slot</vt:lpstr>
      <vt:lpstr>Slave with two MSSPs enabled</vt:lpstr>
      <vt:lpstr>Command from UART</vt:lpstr>
      <vt:lpstr>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shiny</dc:creator>
  <cp:lastModifiedBy>shiny</cp:lastModifiedBy>
  <cp:revision>9</cp:revision>
  <dcterms:created xsi:type="dcterms:W3CDTF">2017-05-12T21:06:34Z</dcterms:created>
  <dcterms:modified xsi:type="dcterms:W3CDTF">2017-05-12T21:53:49Z</dcterms:modified>
</cp:coreProperties>
</file>