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9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C5F7-2580-4636-96AE-BDAAE81E0478}" type="datetimeFigureOut">
              <a:rPr kumimoji="1" lang="ja-JP" altLang="en-US" smtClean="0"/>
              <a:t>2017/7/3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1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I2C backplane specification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https://github.com/araobp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0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Specification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Master-slave I2C backplane</a:t>
            </a:r>
          </a:p>
          <a:p>
            <a:pPr lvl="1"/>
            <a:r>
              <a:rPr lang="en-US" altLang="ja-JP" dirty="0"/>
              <a:t>Bus speed: 100kbps</a:t>
            </a:r>
          </a:p>
          <a:p>
            <a:pPr lvl="1"/>
            <a:r>
              <a:rPr kumimoji="1" lang="en-US" altLang="ja-JP" dirty="0"/>
              <a:t>Scheduler: time-slot-based</a:t>
            </a:r>
          </a:p>
          <a:p>
            <a:pPr lvl="1"/>
            <a:r>
              <a:rPr lang="en-US" altLang="ja-JP" dirty="0" err="1"/>
              <a:t>Plug&amp;play</a:t>
            </a:r>
            <a:r>
              <a:rPr lang="en-US" altLang="ja-JP" dirty="0"/>
              <a:t> with I2C general call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21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I2C backplane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838200" y="44494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877476" y="46018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9813305" y="316661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72575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81480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790385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0x12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04997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0x16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15524" y="5618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31022" y="609745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Max seven slaves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582942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cxnSpLocks/>
          </p:cNvCxnSpPr>
          <p:nvPr/>
        </p:nvCxnSpPr>
        <p:spPr>
          <a:xfrm flipV="1">
            <a:off x="2452539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506824" y="4593992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/>
          </p:cNvCxnSpPr>
          <p:nvPr/>
        </p:nvCxnSpPr>
        <p:spPr>
          <a:xfrm flipV="1">
            <a:off x="5376421" y="444159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03808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 flipV="1">
            <a:off x="7173405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9096472" y="4620306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V="1">
            <a:off x="8966069" y="446790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121005" y="3432928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0477500" y="388423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V="1">
            <a:off x="10347097" y="388266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410874" y="3261475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cxnSpLocks/>
          </p:cNvCxnSpPr>
          <p:nvPr/>
        </p:nvCxnSpPr>
        <p:spPr>
          <a:xfrm flipV="1">
            <a:off x="1195239" y="390151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/>
          </p:cNvCxnSpPr>
          <p:nvPr/>
        </p:nvCxnSpPr>
        <p:spPr>
          <a:xfrm flipV="1">
            <a:off x="1479617" y="3752254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</p:cNvCxnSpPr>
          <p:nvPr/>
        </p:nvCxnSpPr>
        <p:spPr>
          <a:xfrm flipV="1">
            <a:off x="1500039" y="3044857"/>
            <a:ext cx="0" cy="22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/>
            <a:stCxn id="25" idx="0"/>
          </p:cNvCxnSpPr>
          <p:nvPr/>
        </p:nvCxnSpPr>
        <p:spPr>
          <a:xfrm flipV="1">
            <a:off x="1201526" y="3044857"/>
            <a:ext cx="0" cy="38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cxnSpLocks/>
          </p:cNvCxnSpPr>
          <p:nvPr/>
        </p:nvCxnSpPr>
        <p:spPr>
          <a:xfrm>
            <a:off x="1046375" y="3044857"/>
            <a:ext cx="631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046375" y="270468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Vdd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19217" y="3353863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1~5k ohm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5386" y="355424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1~5k ohm</a:t>
            </a:r>
            <a:endParaRPr kumimoji="1" lang="ja-JP" altLang="en-US" sz="1400" dirty="0"/>
          </a:p>
        </p:txBody>
      </p:sp>
      <p:cxnSp>
        <p:nvCxnSpPr>
          <p:cNvPr id="45" name="直線コネクタ 44"/>
          <p:cNvCxnSpPr>
            <a:cxnSpLocks/>
          </p:cNvCxnSpPr>
          <p:nvPr/>
        </p:nvCxnSpPr>
        <p:spPr>
          <a:xfrm flipV="1">
            <a:off x="10301535" y="2451360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cxnSpLocks/>
          </p:cNvCxnSpPr>
          <p:nvPr/>
        </p:nvCxnSpPr>
        <p:spPr>
          <a:xfrm flipV="1">
            <a:off x="10449224" y="244978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803487" y="1716842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Mini PLC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571955" y="267307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UART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340052" y="43825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I2C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51777" y="3768133"/>
            <a:ext cx="1721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Interval: 8msec * scaler</a:t>
            </a:r>
          </a:p>
          <a:p>
            <a:r>
              <a:rPr kumimoji="1" lang="en-US" altLang="ja-JP" sz="1100" dirty="0"/>
              <a:t>(default scaler value: 1)</a:t>
            </a:r>
            <a:endParaRPr kumimoji="1" lang="ja-JP" altLang="en-US" sz="11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8811705" y="3339972"/>
            <a:ext cx="452489" cy="393811"/>
            <a:chOff x="8811705" y="3358826"/>
            <a:chExt cx="452489" cy="393811"/>
          </a:xfrm>
        </p:grpSpPr>
        <p:sp>
          <p:nvSpPr>
            <p:cNvPr id="3" name="楕円 2"/>
            <p:cNvSpPr/>
            <p:nvPr/>
          </p:nvSpPr>
          <p:spPr>
            <a:xfrm>
              <a:off x="8811705" y="3358826"/>
              <a:ext cx="452489" cy="393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/>
            <p:cNvCxnSpPr>
              <a:cxnSpLocks/>
            </p:cNvCxnSpPr>
            <p:nvPr/>
          </p:nvCxnSpPr>
          <p:spPr>
            <a:xfrm flipV="1">
              <a:off x="8947215" y="3449623"/>
              <a:ext cx="196392" cy="19595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矢印コネクタ 35"/>
          <p:cNvCxnSpPr>
            <a:stCxn id="3" idx="6"/>
            <a:endCxn id="7" idx="1"/>
          </p:cNvCxnSpPr>
          <p:nvPr/>
        </p:nvCxnSpPr>
        <p:spPr>
          <a:xfrm flipV="1">
            <a:off x="9264194" y="3534260"/>
            <a:ext cx="549111" cy="26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Scheduler and </a:t>
            </a:r>
            <a:r>
              <a:rPr lang="en-US" altLang="ja-JP" dirty="0"/>
              <a:t>8</a:t>
            </a:r>
            <a:r>
              <a:rPr kumimoji="1" lang="en-US" altLang="ja-JP" dirty="0"/>
              <a:t>msec time slot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60711"/>
              </p:ext>
            </p:extLst>
          </p:nvPr>
        </p:nvGraphicFramePr>
        <p:xfrm>
          <a:off x="8350348" y="1461157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NOP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cxnSp>
        <p:nvCxnSpPr>
          <p:cNvPr id="14" name="直線コネクタ 13"/>
          <p:cNvCxnSpPr/>
          <p:nvPr/>
        </p:nvCxnSpPr>
        <p:spPr>
          <a:xfrm>
            <a:off x="5703215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02848" y="1813820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</p:cNvCxnSpPr>
          <p:nvPr/>
        </p:nvCxnSpPr>
        <p:spPr>
          <a:xfrm flipH="1">
            <a:off x="802848" y="2432116"/>
            <a:ext cx="490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1982770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049572" y="183581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794992" y="2509100"/>
            <a:ext cx="4900367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56457" y="146648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0x12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42927" y="146291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0x11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79409" y="146448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0x10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>
            <a:cxnSpLocks/>
          </p:cNvCxnSpPr>
          <p:nvPr/>
        </p:nvCxnSpPr>
        <p:spPr>
          <a:xfrm flipH="1">
            <a:off x="3049572" y="3544478"/>
            <a:ext cx="265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cxnSpLocks/>
          </p:cNvCxnSpPr>
          <p:nvPr/>
        </p:nvCxnSpPr>
        <p:spPr>
          <a:xfrm flipH="1">
            <a:off x="1982770" y="4102237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cxnSpLocks/>
          </p:cNvCxnSpPr>
          <p:nvPr/>
        </p:nvCxnSpPr>
        <p:spPr>
          <a:xfrm flipH="1">
            <a:off x="1974913" y="4273491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cxnSpLocks/>
          </p:cNvCxnSpPr>
          <p:nvPr/>
        </p:nvCxnSpPr>
        <p:spPr>
          <a:xfrm flipH="1">
            <a:off x="1982770" y="589332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</p:cNvCxnSpPr>
          <p:nvPr/>
        </p:nvCxnSpPr>
        <p:spPr>
          <a:xfrm flipH="1">
            <a:off x="3049572" y="4603429"/>
            <a:ext cx="2666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3049572" y="4774683"/>
            <a:ext cx="26583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</p:cNvCxnSpPr>
          <p:nvPr/>
        </p:nvCxnSpPr>
        <p:spPr>
          <a:xfrm flipH="1">
            <a:off x="1976492" y="6077152"/>
            <a:ext cx="37267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中かっこ 44"/>
          <p:cNvSpPr/>
          <p:nvPr/>
        </p:nvSpPr>
        <p:spPr>
          <a:xfrm>
            <a:off x="10445089" y="1461157"/>
            <a:ext cx="172472" cy="197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709852" y="1373464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/>
              <a:t>Ts</a:t>
            </a:r>
            <a:endParaRPr kumimoji="1" lang="ja-JP" altLang="en-US" sz="11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04770" y="2228599"/>
            <a:ext cx="1380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PLG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General call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97434" y="14921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30548" y="3327664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CMD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16959" y="3894843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90248" y="4066097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18529" y="4405462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818" y="4576716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038956" y="5698505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INV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12245" y="5869759"/>
            <a:ext cx="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338335" y="3925214"/>
            <a:ext cx="874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Ts</a:t>
            </a:r>
            <a:r>
              <a:rPr kumimoji="1" lang="en-US" altLang="ja-JP" sz="1100" dirty="0"/>
              <a:t> * 20</a:t>
            </a:r>
            <a:endParaRPr kumimoji="1" lang="ja-JP" altLang="en-US" sz="1100" dirty="0"/>
          </a:p>
        </p:txBody>
      </p:sp>
      <p:sp>
        <p:nvSpPr>
          <p:cNvPr id="41" name="右中かっこ 40"/>
          <p:cNvSpPr/>
          <p:nvPr/>
        </p:nvSpPr>
        <p:spPr>
          <a:xfrm>
            <a:off x="11097187" y="1461157"/>
            <a:ext cx="205575" cy="5196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/>
          <p:cNvCxnSpPr/>
          <p:nvPr/>
        </p:nvCxnSpPr>
        <p:spPr>
          <a:xfrm>
            <a:off x="7538301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cxnSpLocks/>
          </p:cNvCxnSpPr>
          <p:nvPr/>
        </p:nvCxnSpPr>
        <p:spPr>
          <a:xfrm flipH="1">
            <a:off x="5701970" y="2961583"/>
            <a:ext cx="184104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cxnSpLocks/>
          </p:cNvCxnSpPr>
          <p:nvPr/>
        </p:nvCxnSpPr>
        <p:spPr>
          <a:xfrm flipH="1">
            <a:off x="5694114" y="3255388"/>
            <a:ext cx="184104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6253638" y="2735862"/>
            <a:ext cx="1135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“*” (ACP)</a:t>
            </a:r>
            <a:endParaRPr kumimoji="1" lang="ja-JP" altLang="en-US" sz="12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088373" y="3014390"/>
            <a:ext cx="121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&lt;command&gt;</a:t>
            </a:r>
            <a:endParaRPr kumimoji="1" lang="ja-JP" altLang="en-US" sz="12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3110825-FE36-40ED-BAE3-EFE46326BA12}"/>
              </a:ext>
            </a:extLst>
          </p:cNvPr>
          <p:cNvSpPr txBox="1"/>
          <p:nvPr/>
        </p:nvSpPr>
        <p:spPr>
          <a:xfrm>
            <a:off x="6861998" y="149235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IoT</a:t>
            </a:r>
            <a:r>
              <a:rPr kumimoji="1" lang="en-US" altLang="ja-JP" sz="1400" dirty="0"/>
              <a:t> gateway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647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Slave with two MSSPs enabled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9502216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781771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62440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cxnSpLocks/>
          </p:cNvCxnSpPr>
          <p:nvPr/>
        </p:nvCxnSpPr>
        <p:spPr>
          <a:xfrm flipH="1">
            <a:off x="5781771" y="257509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716581" y="220498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</a:t>
            </a:r>
            <a:r>
              <a:rPr lang="en-US" altLang="ja-JP" dirty="0"/>
              <a:t>INV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130816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3426642" y="178867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H="1">
            <a:off x="3426642" y="2722928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</p:cNvCxnSpPr>
          <p:nvPr/>
        </p:nvCxnSpPr>
        <p:spPr>
          <a:xfrm flipH="1">
            <a:off x="3428210" y="2875328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3418787" y="3054435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</p:cNvCxnSpPr>
          <p:nvPr/>
        </p:nvCxnSpPr>
        <p:spPr>
          <a:xfrm flipH="1">
            <a:off x="3429782" y="3206835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cxnSpLocks/>
          </p:cNvCxnSpPr>
          <p:nvPr/>
        </p:nvCxnSpPr>
        <p:spPr>
          <a:xfrm flipH="1">
            <a:off x="3420359" y="3367092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3431354" y="3519492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672353" y="1498186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Another I2C device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28883" y="241326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I2C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96723" y="181867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MSSP2</a:t>
            </a:r>
          </a:p>
          <a:p>
            <a:r>
              <a:rPr lang="en-US" altLang="ja-JP" sz="1400" dirty="0"/>
              <a:t>(I2C master)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84845" y="1809504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MSSP1</a:t>
            </a:r>
          </a:p>
          <a:p>
            <a:r>
              <a:rPr lang="en-US" altLang="ja-JP" sz="1400" dirty="0"/>
              <a:t>(I2C slave)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>
            <a:off x="5781771" y="4414893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97333" y="404943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“SEN”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cxnSpLocks/>
          </p:cNvCxnSpPr>
          <p:nvPr/>
        </p:nvCxnSpPr>
        <p:spPr>
          <a:xfrm flipH="1">
            <a:off x="5792766" y="4940151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700168" y="457122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(Type)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cxnSpLocks/>
          </p:cNvCxnSpPr>
          <p:nvPr/>
        </p:nvCxnSpPr>
        <p:spPr>
          <a:xfrm flipH="1">
            <a:off x="5784907" y="5281089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701736" y="4955702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(Length)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5795902" y="5650306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697333" y="5353126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</a:t>
            </a:r>
            <a:r>
              <a:rPr lang="en-US" altLang="ja-JP" dirty="0"/>
              <a:t>read (Value #0~#n)</a:t>
            </a:r>
            <a:endParaRPr kumimoji="1" lang="ja-JP" altLang="en-US" dirty="0"/>
          </a:p>
        </p:txBody>
      </p:sp>
      <p:sp>
        <p:nvSpPr>
          <p:cNvPr id="5" name="右中かっこ 4"/>
          <p:cNvSpPr/>
          <p:nvPr/>
        </p:nvSpPr>
        <p:spPr>
          <a:xfrm>
            <a:off x="9553500" y="2574316"/>
            <a:ext cx="523752" cy="4801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右中かっこ 44"/>
          <p:cNvSpPr/>
          <p:nvPr/>
        </p:nvSpPr>
        <p:spPr>
          <a:xfrm>
            <a:off x="9555073" y="4414113"/>
            <a:ext cx="523752" cy="231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6965" y="2679262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3a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59408" y="5418537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3b</a:t>
            </a:r>
            <a:endParaRPr kumimoji="1" lang="ja-JP" altLang="en-US" sz="1400" dirty="0"/>
          </a:p>
        </p:txBody>
      </p:sp>
      <p:sp>
        <p:nvSpPr>
          <p:cNvPr id="47" name="右中かっこ 46"/>
          <p:cNvSpPr/>
          <p:nvPr/>
        </p:nvSpPr>
        <p:spPr>
          <a:xfrm flipH="1">
            <a:off x="2842391" y="2664330"/>
            <a:ext cx="523752" cy="883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19330" y="34690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5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1342" y="355698"/>
            <a:ext cx="10515600" cy="1325563"/>
          </a:xfrm>
        </p:spPr>
        <p:txBody>
          <a:bodyPr/>
          <a:lstStyle/>
          <a:p>
            <a:r>
              <a:rPr lang="en-US" altLang="ja-JP" dirty="0"/>
              <a:t>Command from UART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7929274" y="2363636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940266" y="3006230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7948123" y="2363636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8732119" y="2384061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9503545" y="2363636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03373" y="202028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8" name="矢印: 左 17"/>
          <p:cNvSpPr/>
          <p:nvPr/>
        </p:nvSpPr>
        <p:spPr>
          <a:xfrm>
            <a:off x="10332626" y="2588013"/>
            <a:ext cx="301936" cy="2273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763781" y="249831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cxnSp>
        <p:nvCxnSpPr>
          <p:cNvPr id="26" name="コネクタ: カギ線 25"/>
          <p:cNvCxnSpPr>
            <a:cxnSpLocks/>
            <a:stCxn id="12" idx="2"/>
          </p:cNvCxnSpPr>
          <p:nvPr/>
        </p:nvCxnSpPr>
        <p:spPr>
          <a:xfrm rot="10800000" flipV="1">
            <a:off x="5803231" y="2684933"/>
            <a:ext cx="2144892" cy="1547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/>
          <p:cNvCxnSpPr>
            <a:cxnSpLocks/>
            <a:stCxn id="12" idx="2"/>
          </p:cNvCxnSpPr>
          <p:nvPr/>
        </p:nvCxnSpPr>
        <p:spPr>
          <a:xfrm rot="10800000">
            <a:off x="5803231" y="1888311"/>
            <a:ext cx="2144893" cy="79662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71725"/>
              </p:ext>
            </p:extLst>
          </p:nvPr>
        </p:nvGraphicFramePr>
        <p:xfrm>
          <a:off x="3652587" y="1505596"/>
          <a:ext cx="2002450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752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466698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PLG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8853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ADT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ACP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CMD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70619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156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13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14910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14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07842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688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16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20667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3488"/>
                  </a:ext>
                </a:extLst>
              </a:tr>
              <a:tr h="230014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18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INV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097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19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SEN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96404"/>
                  </a:ext>
                </a:extLst>
              </a:tr>
            </a:tbl>
          </a:graphicData>
        </a:graphic>
      </p:graphicFrame>
      <p:sp>
        <p:nvSpPr>
          <p:cNvPr id="23" name="楕円 22"/>
          <p:cNvSpPr/>
          <p:nvPr/>
        </p:nvSpPr>
        <p:spPr>
          <a:xfrm>
            <a:off x="1916539" y="4166644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916539" y="1803467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左 27"/>
          <p:cNvSpPr/>
          <p:nvPr/>
        </p:nvSpPr>
        <p:spPr>
          <a:xfrm>
            <a:off x="888286" y="2039049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左 28"/>
          <p:cNvSpPr/>
          <p:nvPr/>
        </p:nvSpPr>
        <p:spPr>
          <a:xfrm>
            <a:off x="889855" y="4387893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743201" y="2135390"/>
            <a:ext cx="77299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43201" y="4484234"/>
            <a:ext cx="772998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637499" y="149082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29641" y="386795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0" y="194874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70" y="428816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48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Extended-command redirection to I2C backplane</a:t>
            </a:r>
            <a:endParaRPr kumimoji="1" lang="ja-JP" altLang="en-US" sz="36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6053613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333168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013837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82213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>
            <a:cxnSpLocks/>
          </p:cNvCxnSpPr>
          <p:nvPr/>
        </p:nvCxnSpPr>
        <p:spPr>
          <a:xfrm flipH="1">
            <a:off x="2333168" y="2446752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248730" y="2081297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“EXT”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cxnSpLocks/>
          </p:cNvCxnSpPr>
          <p:nvPr/>
        </p:nvCxnSpPr>
        <p:spPr>
          <a:xfrm flipH="1">
            <a:off x="2344163" y="2972010"/>
            <a:ext cx="372201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251565" y="260308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</a:t>
            </a:r>
            <a:r>
              <a:rPr lang="en-US" altLang="ja-JP" dirty="0"/>
              <a:t> (Length)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2347299" y="3429610"/>
            <a:ext cx="372201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248730" y="3062764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</a:t>
            </a:r>
            <a:r>
              <a:rPr lang="en-US" altLang="ja-JP" dirty="0"/>
              <a:t> (Value #0~#n)</a:t>
            </a:r>
            <a:endParaRPr kumimoji="1" lang="ja-JP" altLang="en-US" dirty="0"/>
          </a:p>
        </p:txBody>
      </p:sp>
      <p:sp>
        <p:nvSpPr>
          <p:cNvPr id="45" name="右中かっこ 44"/>
          <p:cNvSpPr/>
          <p:nvPr/>
        </p:nvSpPr>
        <p:spPr>
          <a:xfrm>
            <a:off x="6106470" y="2445966"/>
            <a:ext cx="523752" cy="2316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710805" y="3450396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50msec time slot 3b</a:t>
            </a:r>
            <a:endParaRPr kumimoji="1" lang="ja-JP" altLang="en-US" sz="14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8064433-FEA5-4556-9B39-989FCE658B59}"/>
              </a:ext>
            </a:extLst>
          </p:cNvPr>
          <p:cNvSpPr/>
          <p:nvPr/>
        </p:nvSpPr>
        <p:spPr>
          <a:xfrm>
            <a:off x="8004321" y="1943071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>
            <a:extLst>
              <a:ext uri="{FF2B5EF4-FFF2-40B4-BE49-F238E27FC236}">
                <a16:creationId xmlns:a16="http://schemas.microsoft.com/office/drawing/2014/main" id="{E35DF4B8-9CCB-4F41-BEED-51C2B1208B5B}"/>
              </a:ext>
            </a:extLst>
          </p:cNvPr>
          <p:cNvSpPr/>
          <p:nvPr/>
        </p:nvSpPr>
        <p:spPr>
          <a:xfrm>
            <a:off x="6791513" y="2169621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751B92-14EA-4456-8A3F-0FAC20104E0D}"/>
              </a:ext>
            </a:extLst>
          </p:cNvPr>
          <p:cNvSpPr txBox="1"/>
          <p:nvPr/>
        </p:nvSpPr>
        <p:spPr>
          <a:xfrm>
            <a:off x="8874037" y="2084212"/>
            <a:ext cx="252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Extended command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245316B-335C-4ED0-832C-BA2AEF7843A3}"/>
              </a:ext>
            </a:extLst>
          </p:cNvPr>
          <p:cNvSpPr txBox="1"/>
          <p:nvPr/>
        </p:nvSpPr>
        <p:spPr>
          <a:xfrm>
            <a:off x="610010" y="3925578"/>
            <a:ext cx="370450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Note: SSP1CON2 bit 0 (SEN) is set to 1 to enable clock stretching.</a:t>
            </a:r>
          </a:p>
        </p:txBody>
      </p:sp>
    </p:spTree>
    <p:extLst>
      <p:ext uri="{BB962C8B-B14F-4D97-AF65-F5344CB8AC3E}">
        <p14:creationId xmlns:p14="http://schemas.microsoft.com/office/powerpoint/2010/main" val="308813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296</Words>
  <Application>Microsoft Office PowerPoint</Application>
  <PresentationFormat>ワイド画面</PresentationFormat>
  <Paragraphs>158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I2C backplane specification</vt:lpstr>
      <vt:lpstr>Specification</vt:lpstr>
      <vt:lpstr>I2C backplane</vt:lpstr>
      <vt:lpstr>Scheduler and 8msec time slot</vt:lpstr>
      <vt:lpstr>Slave with two MSSPs enabled</vt:lpstr>
      <vt:lpstr>Command from UART</vt:lpstr>
      <vt:lpstr>Extended-command redirection to I2C backplane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31</cp:revision>
  <dcterms:created xsi:type="dcterms:W3CDTF">2017-05-12T21:06:34Z</dcterms:created>
  <dcterms:modified xsi:type="dcterms:W3CDTF">2017-07-02T22:43:34Z</dcterms:modified>
</cp:coreProperties>
</file>