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4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3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49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47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0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38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0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1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11AC7-A88F-49D3-AEAF-1BE21B915F4C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86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oard_pattern.png">
            <a:extLst>
              <a:ext uri="{FF2B5EF4-FFF2-40B4-BE49-F238E27FC236}">
                <a16:creationId xmlns:a16="http://schemas.microsoft.com/office/drawing/2014/main" id="{BBB8F659-60F1-4B78-BCE4-4D32044AD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328702" y="1249686"/>
            <a:ext cx="3686175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6C28FDD-A8B9-433E-9DC5-8433E0A7FF3B}"/>
              </a:ext>
            </a:extLst>
          </p:cNvPr>
          <p:cNvSpPr/>
          <p:nvPr/>
        </p:nvSpPr>
        <p:spPr>
          <a:xfrm>
            <a:off x="3317953" y="4602466"/>
            <a:ext cx="984081" cy="239494"/>
          </a:xfrm>
          <a:prstGeom prst="rect">
            <a:avLst/>
          </a:prstGeom>
          <a:solidFill>
            <a:srgbClr val="00B0F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A6DA596-E286-4F6F-8B4B-E1E067CB797D}"/>
              </a:ext>
            </a:extLst>
          </p:cNvPr>
          <p:cNvCxnSpPr>
            <a:cxnSpLocks/>
          </p:cNvCxnSpPr>
          <p:nvPr/>
        </p:nvCxnSpPr>
        <p:spPr>
          <a:xfrm flipV="1">
            <a:off x="4920343" y="4737462"/>
            <a:ext cx="0" cy="232945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2B60FC76-E483-47B7-B2BA-F22EE3C800B1}"/>
              </a:ext>
            </a:extLst>
          </p:cNvPr>
          <p:cNvCxnSpPr>
            <a:cxnSpLocks/>
          </p:cNvCxnSpPr>
          <p:nvPr/>
        </p:nvCxnSpPr>
        <p:spPr>
          <a:xfrm flipV="1">
            <a:off x="4419602" y="4458789"/>
            <a:ext cx="7625" cy="520335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631B8E8F-0A16-49D1-9D68-3CC19D35FDFE}"/>
              </a:ext>
            </a:extLst>
          </p:cNvPr>
          <p:cNvCxnSpPr>
            <a:cxnSpLocks/>
          </p:cNvCxnSpPr>
          <p:nvPr/>
        </p:nvCxnSpPr>
        <p:spPr>
          <a:xfrm flipV="1">
            <a:off x="4180114" y="3975458"/>
            <a:ext cx="0" cy="753295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68F3E7AD-CBC0-4C2F-91AF-FA2A8F941717}"/>
              </a:ext>
            </a:extLst>
          </p:cNvPr>
          <p:cNvCxnSpPr>
            <a:cxnSpLocks/>
          </p:cNvCxnSpPr>
          <p:nvPr/>
        </p:nvCxnSpPr>
        <p:spPr>
          <a:xfrm flipV="1">
            <a:off x="3936263" y="4737462"/>
            <a:ext cx="4360" cy="232945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658037B7-ADFB-4A61-8A1C-F80D812BC867}"/>
              </a:ext>
            </a:extLst>
          </p:cNvPr>
          <p:cNvCxnSpPr>
            <a:cxnSpLocks/>
          </p:cNvCxnSpPr>
          <p:nvPr/>
        </p:nvCxnSpPr>
        <p:spPr>
          <a:xfrm flipV="1">
            <a:off x="3936263" y="3731622"/>
            <a:ext cx="0" cy="100584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8EDCB8ED-5172-410D-853B-F6E5D2AC2018}"/>
              </a:ext>
            </a:extLst>
          </p:cNvPr>
          <p:cNvCxnSpPr>
            <a:cxnSpLocks/>
          </p:cNvCxnSpPr>
          <p:nvPr/>
        </p:nvCxnSpPr>
        <p:spPr>
          <a:xfrm flipV="1">
            <a:off x="4180111" y="4733102"/>
            <a:ext cx="0" cy="237305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1226E045-A7DA-4A93-891E-F43D0EA504D7}"/>
              </a:ext>
            </a:extLst>
          </p:cNvPr>
          <p:cNvCxnSpPr>
            <a:cxnSpLocks/>
          </p:cNvCxnSpPr>
          <p:nvPr/>
        </p:nvCxnSpPr>
        <p:spPr>
          <a:xfrm flipV="1">
            <a:off x="5664929" y="3966754"/>
            <a:ext cx="0" cy="265612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CE9FBAA1-AB33-43D1-8D79-B5A2A3A5DAFA}"/>
              </a:ext>
            </a:extLst>
          </p:cNvPr>
          <p:cNvCxnSpPr>
            <a:cxnSpLocks/>
          </p:cNvCxnSpPr>
          <p:nvPr/>
        </p:nvCxnSpPr>
        <p:spPr>
          <a:xfrm flipH="1">
            <a:off x="5664929" y="4228012"/>
            <a:ext cx="492030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2B3AA499-1C33-4848-B4D6-4C7B41BE7C87}"/>
              </a:ext>
            </a:extLst>
          </p:cNvPr>
          <p:cNvCxnSpPr>
            <a:cxnSpLocks/>
          </p:cNvCxnSpPr>
          <p:nvPr/>
        </p:nvCxnSpPr>
        <p:spPr>
          <a:xfrm flipV="1">
            <a:off x="5416731" y="3979814"/>
            <a:ext cx="0" cy="478975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9D3D8AE0-777A-42F3-9A05-01C2B4D1403F}"/>
              </a:ext>
            </a:extLst>
          </p:cNvPr>
          <p:cNvCxnSpPr>
            <a:cxnSpLocks/>
          </p:cNvCxnSpPr>
          <p:nvPr/>
        </p:nvCxnSpPr>
        <p:spPr>
          <a:xfrm flipH="1">
            <a:off x="5399313" y="4467498"/>
            <a:ext cx="1018903" cy="3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4F7B2204-636A-430C-AB41-D9A2F0B73DD2}"/>
              </a:ext>
            </a:extLst>
          </p:cNvPr>
          <p:cNvCxnSpPr>
            <a:cxnSpLocks/>
          </p:cNvCxnSpPr>
          <p:nvPr/>
        </p:nvCxnSpPr>
        <p:spPr>
          <a:xfrm flipV="1">
            <a:off x="5177240" y="3975458"/>
            <a:ext cx="0" cy="762004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6353E168-37F4-43A9-AF32-8A6F95D69F73}"/>
              </a:ext>
            </a:extLst>
          </p:cNvPr>
          <p:cNvCxnSpPr>
            <a:cxnSpLocks/>
          </p:cNvCxnSpPr>
          <p:nvPr/>
        </p:nvCxnSpPr>
        <p:spPr>
          <a:xfrm flipH="1">
            <a:off x="5177246" y="4713518"/>
            <a:ext cx="1484811" cy="2178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18CCDA68-0B1E-4246-8E49-039CC40EE057}"/>
              </a:ext>
            </a:extLst>
          </p:cNvPr>
          <p:cNvCxnSpPr>
            <a:cxnSpLocks/>
          </p:cNvCxnSpPr>
          <p:nvPr/>
        </p:nvCxnSpPr>
        <p:spPr>
          <a:xfrm flipV="1">
            <a:off x="7162800" y="2252805"/>
            <a:ext cx="0" cy="976914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95148E89-3779-48EC-B796-675D1B02DF64}"/>
              </a:ext>
            </a:extLst>
          </p:cNvPr>
          <p:cNvCxnSpPr>
            <a:cxnSpLocks/>
          </p:cNvCxnSpPr>
          <p:nvPr/>
        </p:nvCxnSpPr>
        <p:spPr>
          <a:xfrm flipH="1">
            <a:off x="6670770" y="3230883"/>
            <a:ext cx="492030" cy="0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6C151CF9-51C4-4669-8684-9483119B4834}"/>
              </a:ext>
            </a:extLst>
          </p:cNvPr>
          <p:cNvCxnSpPr>
            <a:cxnSpLocks/>
          </p:cNvCxnSpPr>
          <p:nvPr/>
        </p:nvCxnSpPr>
        <p:spPr>
          <a:xfrm flipH="1">
            <a:off x="6165668" y="2229379"/>
            <a:ext cx="239490" cy="12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4B8B0C54-006D-490E-89B5-F62D68777ED2}"/>
              </a:ext>
            </a:extLst>
          </p:cNvPr>
          <p:cNvCxnSpPr>
            <a:cxnSpLocks/>
          </p:cNvCxnSpPr>
          <p:nvPr/>
        </p:nvCxnSpPr>
        <p:spPr>
          <a:xfrm flipV="1">
            <a:off x="5172889" y="2242463"/>
            <a:ext cx="0" cy="248183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311F56C1-1E2B-4F35-BD4C-F574D35415D6}"/>
              </a:ext>
            </a:extLst>
          </p:cNvPr>
          <p:cNvCxnSpPr>
            <a:cxnSpLocks/>
          </p:cNvCxnSpPr>
          <p:nvPr/>
        </p:nvCxnSpPr>
        <p:spPr>
          <a:xfrm flipV="1">
            <a:off x="4167327" y="2238103"/>
            <a:ext cx="17141" cy="760828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四角形: 角を丸くする 251">
            <a:extLst>
              <a:ext uri="{FF2B5EF4-FFF2-40B4-BE49-F238E27FC236}">
                <a16:creationId xmlns:a16="http://schemas.microsoft.com/office/drawing/2014/main" id="{1F2452ED-E1C5-422E-B62E-89586A73DC78}"/>
              </a:ext>
            </a:extLst>
          </p:cNvPr>
          <p:cNvSpPr/>
          <p:nvPr/>
        </p:nvSpPr>
        <p:spPr>
          <a:xfrm>
            <a:off x="3148125" y="1367246"/>
            <a:ext cx="344014" cy="401552"/>
          </a:xfrm>
          <a:prstGeom prst="roundRect">
            <a:avLst>
              <a:gd name="adj" fmla="val 1628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448BD04D-4F75-4CD8-A055-8518C6E2FD04}"/>
              </a:ext>
            </a:extLst>
          </p:cNvPr>
          <p:cNvCxnSpPr/>
          <p:nvPr/>
        </p:nvCxnSpPr>
        <p:spPr>
          <a:xfrm flipV="1">
            <a:off x="3187337" y="1768798"/>
            <a:ext cx="0" cy="251591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CF9938AF-11F2-4DB7-8EF3-435605AE656B}"/>
              </a:ext>
            </a:extLst>
          </p:cNvPr>
          <p:cNvCxnSpPr>
            <a:cxnSpLocks/>
          </p:cNvCxnSpPr>
          <p:nvPr/>
        </p:nvCxnSpPr>
        <p:spPr>
          <a:xfrm flipV="1">
            <a:off x="3435534" y="1764442"/>
            <a:ext cx="0" cy="255947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コネクタ 154">
            <a:extLst>
              <a:ext uri="{FF2B5EF4-FFF2-40B4-BE49-F238E27FC236}">
                <a16:creationId xmlns:a16="http://schemas.microsoft.com/office/drawing/2014/main" id="{CF2FFA7C-EA43-4E7A-BE21-1178BBCAABE3}"/>
              </a:ext>
            </a:extLst>
          </p:cNvPr>
          <p:cNvCxnSpPr>
            <a:cxnSpLocks/>
          </p:cNvCxnSpPr>
          <p:nvPr/>
        </p:nvCxnSpPr>
        <p:spPr>
          <a:xfrm flipH="1" flipV="1">
            <a:off x="4426121" y="2989208"/>
            <a:ext cx="1108" cy="238405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コネクタ 161">
            <a:extLst>
              <a:ext uri="{FF2B5EF4-FFF2-40B4-BE49-F238E27FC236}">
                <a16:creationId xmlns:a16="http://schemas.microsoft.com/office/drawing/2014/main" id="{1186DB18-2779-465B-8264-D009E16391B3}"/>
              </a:ext>
            </a:extLst>
          </p:cNvPr>
          <p:cNvCxnSpPr>
            <a:cxnSpLocks/>
          </p:cNvCxnSpPr>
          <p:nvPr/>
        </p:nvCxnSpPr>
        <p:spPr>
          <a:xfrm flipV="1">
            <a:off x="3439881" y="2007320"/>
            <a:ext cx="0" cy="727163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コネクタ 164">
            <a:extLst>
              <a:ext uri="{FF2B5EF4-FFF2-40B4-BE49-F238E27FC236}">
                <a16:creationId xmlns:a16="http://schemas.microsoft.com/office/drawing/2014/main" id="{4706E0AC-F340-4588-9D0C-4281626221FD}"/>
              </a:ext>
            </a:extLst>
          </p:cNvPr>
          <p:cNvCxnSpPr>
            <a:cxnSpLocks/>
          </p:cNvCxnSpPr>
          <p:nvPr/>
        </p:nvCxnSpPr>
        <p:spPr>
          <a:xfrm flipV="1">
            <a:off x="3186233" y="2002962"/>
            <a:ext cx="5452" cy="971022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コネクタ 165">
            <a:extLst>
              <a:ext uri="{FF2B5EF4-FFF2-40B4-BE49-F238E27FC236}">
                <a16:creationId xmlns:a16="http://schemas.microsoft.com/office/drawing/2014/main" id="{12974F11-A2E7-497B-9EC8-E916B338EF44}"/>
              </a:ext>
            </a:extLst>
          </p:cNvPr>
          <p:cNvCxnSpPr>
            <a:cxnSpLocks/>
          </p:cNvCxnSpPr>
          <p:nvPr/>
        </p:nvCxnSpPr>
        <p:spPr>
          <a:xfrm flipV="1">
            <a:off x="3919801" y="2242453"/>
            <a:ext cx="16472" cy="512726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コネクタ 167">
            <a:extLst>
              <a:ext uri="{FF2B5EF4-FFF2-40B4-BE49-F238E27FC236}">
                <a16:creationId xmlns:a16="http://schemas.microsoft.com/office/drawing/2014/main" id="{F9087193-5B42-4EA5-A49A-ED714AECE790}"/>
              </a:ext>
            </a:extLst>
          </p:cNvPr>
          <p:cNvCxnSpPr>
            <a:cxnSpLocks/>
          </p:cNvCxnSpPr>
          <p:nvPr/>
        </p:nvCxnSpPr>
        <p:spPr>
          <a:xfrm flipV="1">
            <a:off x="3677187" y="2238098"/>
            <a:ext cx="2179" cy="1245331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コネクタ 172">
            <a:extLst>
              <a:ext uri="{FF2B5EF4-FFF2-40B4-BE49-F238E27FC236}">
                <a16:creationId xmlns:a16="http://schemas.microsoft.com/office/drawing/2014/main" id="{9C96C0B1-5D16-4EAB-9650-A58E22B1DCE3}"/>
              </a:ext>
            </a:extLst>
          </p:cNvPr>
          <p:cNvCxnSpPr>
            <a:cxnSpLocks/>
          </p:cNvCxnSpPr>
          <p:nvPr/>
        </p:nvCxnSpPr>
        <p:spPr>
          <a:xfrm flipV="1">
            <a:off x="3206918" y="2972340"/>
            <a:ext cx="228060" cy="5992"/>
          </a:xfrm>
          <a:prstGeom prst="line">
            <a:avLst/>
          </a:prstGeom>
          <a:ln>
            <a:solidFill>
              <a:srgbClr val="0070C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コネクタ 187">
            <a:extLst>
              <a:ext uri="{FF2B5EF4-FFF2-40B4-BE49-F238E27FC236}">
                <a16:creationId xmlns:a16="http://schemas.microsoft.com/office/drawing/2014/main" id="{03BB3688-8C5D-4DAE-BACC-BEAF064E1694}"/>
              </a:ext>
            </a:extLst>
          </p:cNvPr>
          <p:cNvCxnSpPr>
            <a:cxnSpLocks/>
          </p:cNvCxnSpPr>
          <p:nvPr/>
        </p:nvCxnSpPr>
        <p:spPr>
          <a:xfrm flipV="1">
            <a:off x="4672147" y="2238109"/>
            <a:ext cx="0" cy="248183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A2FFDA48-F7F9-4DAA-A48D-5E7BC3815D1D}"/>
              </a:ext>
            </a:extLst>
          </p:cNvPr>
          <p:cNvCxnSpPr>
            <a:cxnSpLocks/>
          </p:cNvCxnSpPr>
          <p:nvPr/>
        </p:nvCxnSpPr>
        <p:spPr>
          <a:xfrm flipV="1">
            <a:off x="4920343" y="2233753"/>
            <a:ext cx="0" cy="248183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3AA4236E-2FC3-4A77-B2FD-6496EBD48464}"/>
              </a:ext>
            </a:extLst>
          </p:cNvPr>
          <p:cNvCxnSpPr>
            <a:cxnSpLocks/>
          </p:cNvCxnSpPr>
          <p:nvPr/>
        </p:nvCxnSpPr>
        <p:spPr>
          <a:xfrm flipV="1">
            <a:off x="3685896" y="3475378"/>
            <a:ext cx="2238110" cy="18736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コネクタ 203">
            <a:extLst>
              <a:ext uri="{FF2B5EF4-FFF2-40B4-BE49-F238E27FC236}">
                <a16:creationId xmlns:a16="http://schemas.microsoft.com/office/drawing/2014/main" id="{34341033-3259-465A-A1E1-30A38800ADCC}"/>
              </a:ext>
            </a:extLst>
          </p:cNvPr>
          <p:cNvCxnSpPr>
            <a:cxnSpLocks/>
          </p:cNvCxnSpPr>
          <p:nvPr/>
        </p:nvCxnSpPr>
        <p:spPr>
          <a:xfrm flipV="1">
            <a:off x="3938443" y="3719377"/>
            <a:ext cx="2978342" cy="14337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6493B52C-9564-4150-A17C-CF5AF72EEEFC}"/>
              </a:ext>
            </a:extLst>
          </p:cNvPr>
          <p:cNvCxnSpPr>
            <a:cxnSpLocks/>
          </p:cNvCxnSpPr>
          <p:nvPr/>
        </p:nvCxnSpPr>
        <p:spPr>
          <a:xfrm flipV="1">
            <a:off x="3929733" y="2734300"/>
            <a:ext cx="8706" cy="992970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コネクタ 202">
            <a:extLst>
              <a:ext uri="{FF2B5EF4-FFF2-40B4-BE49-F238E27FC236}">
                <a16:creationId xmlns:a16="http://schemas.microsoft.com/office/drawing/2014/main" id="{FD98DC0B-C1B3-4259-91A7-D15172B03BD5}"/>
              </a:ext>
            </a:extLst>
          </p:cNvPr>
          <p:cNvCxnSpPr>
            <a:cxnSpLocks/>
          </p:cNvCxnSpPr>
          <p:nvPr/>
        </p:nvCxnSpPr>
        <p:spPr>
          <a:xfrm flipV="1">
            <a:off x="4169219" y="3462746"/>
            <a:ext cx="4358" cy="504013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コネクタ 170">
            <a:extLst>
              <a:ext uri="{FF2B5EF4-FFF2-40B4-BE49-F238E27FC236}">
                <a16:creationId xmlns:a16="http://schemas.microsoft.com/office/drawing/2014/main" id="{8C697AEE-73D5-460D-8FCF-1A76944CD5C4}"/>
              </a:ext>
            </a:extLst>
          </p:cNvPr>
          <p:cNvCxnSpPr>
            <a:cxnSpLocks/>
          </p:cNvCxnSpPr>
          <p:nvPr/>
        </p:nvCxnSpPr>
        <p:spPr>
          <a:xfrm flipV="1">
            <a:off x="3431177" y="2972341"/>
            <a:ext cx="8675" cy="1251316"/>
          </a:xfrm>
          <a:prstGeom prst="line">
            <a:avLst/>
          </a:prstGeom>
          <a:ln>
            <a:solidFill>
              <a:srgbClr val="0070C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コネクタ 116">
            <a:extLst>
              <a:ext uri="{FF2B5EF4-FFF2-40B4-BE49-F238E27FC236}">
                <a16:creationId xmlns:a16="http://schemas.microsoft.com/office/drawing/2014/main" id="{CB341658-3244-4313-8ABF-B45D8CCA3018}"/>
              </a:ext>
            </a:extLst>
          </p:cNvPr>
          <p:cNvCxnSpPr>
            <a:cxnSpLocks/>
          </p:cNvCxnSpPr>
          <p:nvPr/>
        </p:nvCxnSpPr>
        <p:spPr>
          <a:xfrm flipH="1" flipV="1">
            <a:off x="6402975" y="2225016"/>
            <a:ext cx="10890" cy="2233778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コネクタ 110">
            <a:extLst>
              <a:ext uri="{FF2B5EF4-FFF2-40B4-BE49-F238E27FC236}">
                <a16:creationId xmlns:a16="http://schemas.microsoft.com/office/drawing/2014/main" id="{FC81FF3D-A6DB-4899-992E-5273EEA31FBA}"/>
              </a:ext>
            </a:extLst>
          </p:cNvPr>
          <p:cNvCxnSpPr>
            <a:cxnSpLocks/>
          </p:cNvCxnSpPr>
          <p:nvPr/>
        </p:nvCxnSpPr>
        <p:spPr>
          <a:xfrm flipV="1">
            <a:off x="6156959" y="2490646"/>
            <a:ext cx="0" cy="1737367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コネクタ 179">
            <a:extLst>
              <a:ext uri="{FF2B5EF4-FFF2-40B4-BE49-F238E27FC236}">
                <a16:creationId xmlns:a16="http://schemas.microsoft.com/office/drawing/2014/main" id="{DB4AB19B-D558-4A63-849A-1128DD045CA8}"/>
              </a:ext>
            </a:extLst>
          </p:cNvPr>
          <p:cNvCxnSpPr>
            <a:cxnSpLocks/>
          </p:cNvCxnSpPr>
          <p:nvPr/>
        </p:nvCxnSpPr>
        <p:spPr>
          <a:xfrm flipV="1">
            <a:off x="4913801" y="2475887"/>
            <a:ext cx="7013" cy="287846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コネクタ 186">
            <a:extLst>
              <a:ext uri="{FF2B5EF4-FFF2-40B4-BE49-F238E27FC236}">
                <a16:creationId xmlns:a16="http://schemas.microsoft.com/office/drawing/2014/main" id="{C49D0E0C-AC64-47CF-AC9E-ECA3A7D76344}"/>
              </a:ext>
            </a:extLst>
          </p:cNvPr>
          <p:cNvCxnSpPr>
            <a:cxnSpLocks/>
          </p:cNvCxnSpPr>
          <p:nvPr/>
        </p:nvCxnSpPr>
        <p:spPr>
          <a:xfrm flipH="1" flipV="1">
            <a:off x="3688065" y="2485065"/>
            <a:ext cx="986258" cy="4346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21F832B9-5619-4B22-BCB3-61399BCCD601}"/>
              </a:ext>
            </a:extLst>
          </p:cNvPr>
          <p:cNvCxnSpPr>
            <a:cxnSpLocks/>
          </p:cNvCxnSpPr>
          <p:nvPr/>
        </p:nvCxnSpPr>
        <p:spPr>
          <a:xfrm flipV="1">
            <a:off x="6653352" y="3223256"/>
            <a:ext cx="0" cy="1483734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538FC88E-4821-4C92-804B-81B6BDD9934B}"/>
              </a:ext>
            </a:extLst>
          </p:cNvPr>
          <p:cNvCxnSpPr/>
          <p:nvPr/>
        </p:nvCxnSpPr>
        <p:spPr>
          <a:xfrm>
            <a:off x="5919646" y="2734483"/>
            <a:ext cx="997139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コネクタ 206">
            <a:extLst>
              <a:ext uri="{FF2B5EF4-FFF2-40B4-BE49-F238E27FC236}">
                <a16:creationId xmlns:a16="http://schemas.microsoft.com/office/drawing/2014/main" id="{FA5F84F1-B8BD-4A36-85B1-6E00DC01BF31}"/>
              </a:ext>
            </a:extLst>
          </p:cNvPr>
          <p:cNvCxnSpPr>
            <a:cxnSpLocks/>
          </p:cNvCxnSpPr>
          <p:nvPr/>
        </p:nvCxnSpPr>
        <p:spPr>
          <a:xfrm flipV="1">
            <a:off x="5916391" y="2240260"/>
            <a:ext cx="7616" cy="49096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コネクタ 207">
            <a:extLst>
              <a:ext uri="{FF2B5EF4-FFF2-40B4-BE49-F238E27FC236}">
                <a16:creationId xmlns:a16="http://schemas.microsoft.com/office/drawing/2014/main" id="{C9BD45CD-6E92-4374-BCD5-3EA8D7FBF13A}"/>
              </a:ext>
            </a:extLst>
          </p:cNvPr>
          <p:cNvCxnSpPr>
            <a:cxnSpLocks/>
          </p:cNvCxnSpPr>
          <p:nvPr/>
        </p:nvCxnSpPr>
        <p:spPr>
          <a:xfrm flipV="1">
            <a:off x="6896105" y="2235906"/>
            <a:ext cx="7616" cy="49096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コネクタ 204">
            <a:extLst>
              <a:ext uri="{FF2B5EF4-FFF2-40B4-BE49-F238E27FC236}">
                <a16:creationId xmlns:a16="http://schemas.microsoft.com/office/drawing/2014/main" id="{08DC4EEB-EFFE-4C14-8687-74E8FEF13139}"/>
              </a:ext>
            </a:extLst>
          </p:cNvPr>
          <p:cNvCxnSpPr>
            <a:cxnSpLocks/>
          </p:cNvCxnSpPr>
          <p:nvPr/>
        </p:nvCxnSpPr>
        <p:spPr>
          <a:xfrm flipV="1">
            <a:off x="6899376" y="2734483"/>
            <a:ext cx="0" cy="990472"/>
          </a:xfrm>
          <a:prstGeom prst="line">
            <a:avLst/>
          </a:prstGeom>
          <a:ln>
            <a:solidFill>
              <a:srgbClr val="0070C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コネクタ 214">
            <a:extLst>
              <a:ext uri="{FF2B5EF4-FFF2-40B4-BE49-F238E27FC236}">
                <a16:creationId xmlns:a16="http://schemas.microsoft.com/office/drawing/2014/main" id="{F2E9E38A-DE75-43D9-ABC8-12851EE262BA}"/>
              </a:ext>
            </a:extLst>
          </p:cNvPr>
          <p:cNvCxnSpPr>
            <a:cxnSpLocks/>
          </p:cNvCxnSpPr>
          <p:nvPr/>
        </p:nvCxnSpPr>
        <p:spPr>
          <a:xfrm rot="5400000" flipV="1">
            <a:off x="4296604" y="2849338"/>
            <a:ext cx="6514" cy="265065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コネクタ 255">
            <a:extLst>
              <a:ext uri="{FF2B5EF4-FFF2-40B4-BE49-F238E27FC236}">
                <a16:creationId xmlns:a16="http://schemas.microsoft.com/office/drawing/2014/main" id="{72BF2665-3B8F-4D65-8069-A419FDA23CF3}"/>
              </a:ext>
            </a:extLst>
          </p:cNvPr>
          <p:cNvCxnSpPr>
            <a:cxnSpLocks/>
          </p:cNvCxnSpPr>
          <p:nvPr/>
        </p:nvCxnSpPr>
        <p:spPr>
          <a:xfrm flipV="1">
            <a:off x="5176165" y="2988669"/>
            <a:ext cx="6514" cy="265065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F478CF75-DDC8-45FD-BB9D-FA8F791284EE}"/>
              </a:ext>
            </a:extLst>
          </p:cNvPr>
          <p:cNvCxnSpPr>
            <a:cxnSpLocks/>
          </p:cNvCxnSpPr>
          <p:nvPr/>
        </p:nvCxnSpPr>
        <p:spPr>
          <a:xfrm flipV="1">
            <a:off x="5912046" y="2975604"/>
            <a:ext cx="6514" cy="265065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972C71B-21E5-4FD2-988F-77F8CAE64C30}"/>
              </a:ext>
            </a:extLst>
          </p:cNvPr>
          <p:cNvSpPr/>
          <p:nvPr/>
        </p:nvSpPr>
        <p:spPr>
          <a:xfrm>
            <a:off x="4302034" y="3100255"/>
            <a:ext cx="1733006" cy="1010194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6C2AF8CE-A375-405F-8CD2-21F30949E384}"/>
              </a:ext>
            </a:extLst>
          </p:cNvPr>
          <p:cNvCxnSpPr>
            <a:cxnSpLocks/>
          </p:cNvCxnSpPr>
          <p:nvPr/>
        </p:nvCxnSpPr>
        <p:spPr>
          <a:xfrm flipH="1" flipV="1">
            <a:off x="5669274" y="2738859"/>
            <a:ext cx="254733" cy="24981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コネクタ 175">
            <a:extLst>
              <a:ext uri="{FF2B5EF4-FFF2-40B4-BE49-F238E27FC236}">
                <a16:creationId xmlns:a16="http://schemas.microsoft.com/office/drawing/2014/main" id="{FCDF77AB-EB69-4225-BA64-FF95B2F8B2ED}"/>
              </a:ext>
            </a:extLst>
          </p:cNvPr>
          <p:cNvCxnSpPr>
            <a:cxnSpLocks/>
          </p:cNvCxnSpPr>
          <p:nvPr/>
        </p:nvCxnSpPr>
        <p:spPr>
          <a:xfrm flipH="1" flipV="1">
            <a:off x="3927555" y="2733262"/>
            <a:ext cx="986258" cy="4346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7682526E-8BE3-4990-9A03-A3F2DACF8061}"/>
              </a:ext>
            </a:extLst>
          </p:cNvPr>
          <p:cNvCxnSpPr>
            <a:cxnSpLocks/>
          </p:cNvCxnSpPr>
          <p:nvPr/>
        </p:nvCxnSpPr>
        <p:spPr>
          <a:xfrm flipH="1" flipV="1">
            <a:off x="5917476" y="2973984"/>
            <a:ext cx="744581" cy="162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コネクタ 261">
            <a:extLst>
              <a:ext uri="{FF2B5EF4-FFF2-40B4-BE49-F238E27FC236}">
                <a16:creationId xmlns:a16="http://schemas.microsoft.com/office/drawing/2014/main" id="{5E3C4BC8-2C3D-44D1-931A-42C95B6E63BD}"/>
              </a:ext>
            </a:extLst>
          </p:cNvPr>
          <p:cNvCxnSpPr>
            <a:cxnSpLocks/>
          </p:cNvCxnSpPr>
          <p:nvPr/>
        </p:nvCxnSpPr>
        <p:spPr>
          <a:xfrm flipV="1">
            <a:off x="6653357" y="2229392"/>
            <a:ext cx="0" cy="265612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コネクタ 260">
            <a:extLst>
              <a:ext uri="{FF2B5EF4-FFF2-40B4-BE49-F238E27FC236}">
                <a16:creationId xmlns:a16="http://schemas.microsoft.com/office/drawing/2014/main" id="{8154BFE2-C6E9-416F-96D7-44B2D11DB229}"/>
              </a:ext>
            </a:extLst>
          </p:cNvPr>
          <p:cNvCxnSpPr>
            <a:cxnSpLocks/>
          </p:cNvCxnSpPr>
          <p:nvPr/>
        </p:nvCxnSpPr>
        <p:spPr>
          <a:xfrm flipH="1" flipV="1">
            <a:off x="6652268" y="2485065"/>
            <a:ext cx="9789" cy="488920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コネクタ 222">
            <a:extLst>
              <a:ext uri="{FF2B5EF4-FFF2-40B4-BE49-F238E27FC236}">
                <a16:creationId xmlns:a16="http://schemas.microsoft.com/office/drawing/2014/main" id="{B6007776-5C14-482C-9E20-D6309CD34B16}"/>
              </a:ext>
            </a:extLst>
          </p:cNvPr>
          <p:cNvCxnSpPr>
            <a:cxnSpLocks/>
          </p:cNvCxnSpPr>
          <p:nvPr/>
        </p:nvCxnSpPr>
        <p:spPr>
          <a:xfrm flipH="1">
            <a:off x="5179419" y="2985124"/>
            <a:ext cx="741316" cy="4084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コネクタ 215">
            <a:extLst>
              <a:ext uri="{FF2B5EF4-FFF2-40B4-BE49-F238E27FC236}">
                <a16:creationId xmlns:a16="http://schemas.microsoft.com/office/drawing/2014/main" id="{434214D8-0648-45D8-99F1-7EFFFFC6B91C}"/>
              </a:ext>
            </a:extLst>
          </p:cNvPr>
          <p:cNvCxnSpPr>
            <a:cxnSpLocks/>
          </p:cNvCxnSpPr>
          <p:nvPr/>
        </p:nvCxnSpPr>
        <p:spPr>
          <a:xfrm flipV="1">
            <a:off x="5659489" y="2235898"/>
            <a:ext cx="7616" cy="49096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正方形/長方形 221">
            <a:extLst>
              <a:ext uri="{FF2B5EF4-FFF2-40B4-BE49-F238E27FC236}">
                <a16:creationId xmlns:a16="http://schemas.microsoft.com/office/drawing/2014/main" id="{178452CF-AA11-43B1-A168-F7E391E03DE8}"/>
              </a:ext>
            </a:extLst>
          </p:cNvPr>
          <p:cNvSpPr/>
          <p:nvPr/>
        </p:nvSpPr>
        <p:spPr>
          <a:xfrm>
            <a:off x="5353599" y="2892188"/>
            <a:ext cx="408207" cy="188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205E6DE0-59B5-47F1-856C-B795D5F1A9A4}"/>
              </a:ext>
            </a:extLst>
          </p:cNvPr>
          <p:cNvCxnSpPr>
            <a:cxnSpLocks/>
          </p:cNvCxnSpPr>
          <p:nvPr/>
        </p:nvCxnSpPr>
        <p:spPr>
          <a:xfrm flipH="1" flipV="1">
            <a:off x="5185949" y="2490646"/>
            <a:ext cx="979720" cy="4347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F223450F-5C39-4231-A7C7-917448C08803}"/>
              </a:ext>
            </a:extLst>
          </p:cNvPr>
          <p:cNvCxnSpPr>
            <a:cxnSpLocks/>
          </p:cNvCxnSpPr>
          <p:nvPr/>
        </p:nvCxnSpPr>
        <p:spPr>
          <a:xfrm>
            <a:off x="3189500" y="4970407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コネクタ 262">
            <a:extLst>
              <a:ext uri="{FF2B5EF4-FFF2-40B4-BE49-F238E27FC236}">
                <a16:creationId xmlns:a16="http://schemas.microsoft.com/office/drawing/2014/main" id="{42D56775-A7F1-4937-A39C-168DB25F694E}"/>
              </a:ext>
            </a:extLst>
          </p:cNvPr>
          <p:cNvCxnSpPr>
            <a:cxnSpLocks/>
          </p:cNvCxnSpPr>
          <p:nvPr/>
        </p:nvCxnSpPr>
        <p:spPr>
          <a:xfrm>
            <a:off x="3437699" y="4974755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コネクタ 263">
            <a:extLst>
              <a:ext uri="{FF2B5EF4-FFF2-40B4-BE49-F238E27FC236}">
                <a16:creationId xmlns:a16="http://schemas.microsoft.com/office/drawing/2014/main" id="{14394992-B5CE-4159-9936-A09EB8974F2F}"/>
              </a:ext>
            </a:extLst>
          </p:cNvPr>
          <p:cNvCxnSpPr>
            <a:cxnSpLocks/>
          </p:cNvCxnSpPr>
          <p:nvPr/>
        </p:nvCxnSpPr>
        <p:spPr>
          <a:xfrm>
            <a:off x="3685896" y="4970403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コネクタ 264">
            <a:extLst>
              <a:ext uri="{FF2B5EF4-FFF2-40B4-BE49-F238E27FC236}">
                <a16:creationId xmlns:a16="http://schemas.microsoft.com/office/drawing/2014/main" id="{8B01017C-E202-4645-9461-DB55F5D1B490}"/>
              </a:ext>
            </a:extLst>
          </p:cNvPr>
          <p:cNvCxnSpPr>
            <a:cxnSpLocks/>
          </p:cNvCxnSpPr>
          <p:nvPr/>
        </p:nvCxnSpPr>
        <p:spPr>
          <a:xfrm>
            <a:off x="3925381" y="4974755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コネクタ 265">
            <a:extLst>
              <a:ext uri="{FF2B5EF4-FFF2-40B4-BE49-F238E27FC236}">
                <a16:creationId xmlns:a16="http://schemas.microsoft.com/office/drawing/2014/main" id="{30860E7B-92EF-4541-B377-EB63C066A71A}"/>
              </a:ext>
            </a:extLst>
          </p:cNvPr>
          <p:cNvCxnSpPr>
            <a:cxnSpLocks/>
          </p:cNvCxnSpPr>
          <p:nvPr/>
        </p:nvCxnSpPr>
        <p:spPr>
          <a:xfrm>
            <a:off x="4182288" y="4970398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コネクタ 266">
            <a:extLst>
              <a:ext uri="{FF2B5EF4-FFF2-40B4-BE49-F238E27FC236}">
                <a16:creationId xmlns:a16="http://schemas.microsoft.com/office/drawing/2014/main" id="{7EACC93A-8B36-4B6D-A4A6-C6DC874DD726}"/>
              </a:ext>
            </a:extLst>
          </p:cNvPr>
          <p:cNvCxnSpPr>
            <a:cxnSpLocks/>
          </p:cNvCxnSpPr>
          <p:nvPr/>
        </p:nvCxnSpPr>
        <p:spPr>
          <a:xfrm>
            <a:off x="4421776" y="4974753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コネクタ 267">
            <a:extLst>
              <a:ext uri="{FF2B5EF4-FFF2-40B4-BE49-F238E27FC236}">
                <a16:creationId xmlns:a16="http://schemas.microsoft.com/office/drawing/2014/main" id="{87532656-79C1-4467-A1FB-6D0DA07EB2DB}"/>
              </a:ext>
            </a:extLst>
          </p:cNvPr>
          <p:cNvCxnSpPr>
            <a:cxnSpLocks/>
          </p:cNvCxnSpPr>
          <p:nvPr/>
        </p:nvCxnSpPr>
        <p:spPr>
          <a:xfrm>
            <a:off x="4678682" y="4970403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コネクタ 268">
            <a:extLst>
              <a:ext uri="{FF2B5EF4-FFF2-40B4-BE49-F238E27FC236}">
                <a16:creationId xmlns:a16="http://schemas.microsoft.com/office/drawing/2014/main" id="{8772459B-B8DD-44BA-B93F-71956B2860DB}"/>
              </a:ext>
            </a:extLst>
          </p:cNvPr>
          <p:cNvCxnSpPr>
            <a:cxnSpLocks/>
          </p:cNvCxnSpPr>
          <p:nvPr/>
        </p:nvCxnSpPr>
        <p:spPr>
          <a:xfrm>
            <a:off x="4918171" y="4974754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コネクタ 269">
            <a:extLst>
              <a:ext uri="{FF2B5EF4-FFF2-40B4-BE49-F238E27FC236}">
                <a16:creationId xmlns:a16="http://schemas.microsoft.com/office/drawing/2014/main" id="{E1587415-994A-428D-A198-436F972EBFA5}"/>
              </a:ext>
            </a:extLst>
          </p:cNvPr>
          <p:cNvCxnSpPr>
            <a:cxnSpLocks/>
          </p:cNvCxnSpPr>
          <p:nvPr/>
        </p:nvCxnSpPr>
        <p:spPr>
          <a:xfrm>
            <a:off x="5166370" y="4970395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6CC9217-3CE6-496B-A049-8D99441CBBFB}"/>
              </a:ext>
            </a:extLst>
          </p:cNvPr>
          <p:cNvSpPr/>
          <p:nvPr/>
        </p:nvSpPr>
        <p:spPr>
          <a:xfrm>
            <a:off x="3061050" y="5103225"/>
            <a:ext cx="2233762" cy="235130"/>
          </a:xfrm>
          <a:prstGeom prst="rect">
            <a:avLst/>
          </a:prstGeom>
          <a:solidFill>
            <a:schemeClr val="bg1">
              <a:lumMod val="50000"/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1" name="直線コネクタ 270">
            <a:extLst>
              <a:ext uri="{FF2B5EF4-FFF2-40B4-BE49-F238E27FC236}">
                <a16:creationId xmlns:a16="http://schemas.microsoft.com/office/drawing/2014/main" id="{CE526DFD-A4F5-40C3-BF28-ED6E688A5132}"/>
              </a:ext>
            </a:extLst>
          </p:cNvPr>
          <p:cNvCxnSpPr>
            <a:cxnSpLocks/>
          </p:cNvCxnSpPr>
          <p:nvPr/>
        </p:nvCxnSpPr>
        <p:spPr>
          <a:xfrm>
            <a:off x="3681538" y="1291024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コネクタ 271">
            <a:extLst>
              <a:ext uri="{FF2B5EF4-FFF2-40B4-BE49-F238E27FC236}">
                <a16:creationId xmlns:a16="http://schemas.microsoft.com/office/drawing/2014/main" id="{22637D95-6EA8-4A38-A487-784E7D0B02CC}"/>
              </a:ext>
            </a:extLst>
          </p:cNvPr>
          <p:cNvCxnSpPr>
            <a:cxnSpLocks/>
          </p:cNvCxnSpPr>
          <p:nvPr/>
        </p:nvCxnSpPr>
        <p:spPr>
          <a:xfrm>
            <a:off x="3938443" y="1286667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コネクタ 272">
            <a:extLst>
              <a:ext uri="{FF2B5EF4-FFF2-40B4-BE49-F238E27FC236}">
                <a16:creationId xmlns:a16="http://schemas.microsoft.com/office/drawing/2014/main" id="{DE9E1E69-C1D3-4767-8D70-A21243F03E04}"/>
              </a:ext>
            </a:extLst>
          </p:cNvPr>
          <p:cNvCxnSpPr>
            <a:cxnSpLocks/>
          </p:cNvCxnSpPr>
          <p:nvPr/>
        </p:nvCxnSpPr>
        <p:spPr>
          <a:xfrm>
            <a:off x="4177933" y="1291018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コネクタ 274">
            <a:extLst>
              <a:ext uri="{FF2B5EF4-FFF2-40B4-BE49-F238E27FC236}">
                <a16:creationId xmlns:a16="http://schemas.microsoft.com/office/drawing/2014/main" id="{0BB734BC-5514-4363-B2FE-161E0F7F8530}"/>
              </a:ext>
            </a:extLst>
          </p:cNvPr>
          <p:cNvCxnSpPr>
            <a:cxnSpLocks/>
          </p:cNvCxnSpPr>
          <p:nvPr/>
        </p:nvCxnSpPr>
        <p:spPr>
          <a:xfrm>
            <a:off x="4678675" y="1277963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コネクタ 275">
            <a:extLst>
              <a:ext uri="{FF2B5EF4-FFF2-40B4-BE49-F238E27FC236}">
                <a16:creationId xmlns:a16="http://schemas.microsoft.com/office/drawing/2014/main" id="{05325686-D20B-4B92-A6D1-01B764B38DCF}"/>
              </a:ext>
            </a:extLst>
          </p:cNvPr>
          <p:cNvCxnSpPr>
            <a:cxnSpLocks/>
          </p:cNvCxnSpPr>
          <p:nvPr/>
        </p:nvCxnSpPr>
        <p:spPr>
          <a:xfrm>
            <a:off x="4926871" y="1282315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コネクタ 276">
            <a:extLst>
              <a:ext uri="{FF2B5EF4-FFF2-40B4-BE49-F238E27FC236}">
                <a16:creationId xmlns:a16="http://schemas.microsoft.com/office/drawing/2014/main" id="{1D88400D-3475-4F25-BA1B-59ABE8E19B10}"/>
              </a:ext>
            </a:extLst>
          </p:cNvPr>
          <p:cNvCxnSpPr>
            <a:cxnSpLocks/>
          </p:cNvCxnSpPr>
          <p:nvPr/>
        </p:nvCxnSpPr>
        <p:spPr>
          <a:xfrm>
            <a:off x="5175070" y="1277957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コネクタ 277">
            <a:extLst>
              <a:ext uri="{FF2B5EF4-FFF2-40B4-BE49-F238E27FC236}">
                <a16:creationId xmlns:a16="http://schemas.microsoft.com/office/drawing/2014/main" id="{3F195726-F4F5-4D12-ADD2-145EE1FDF3E1}"/>
              </a:ext>
            </a:extLst>
          </p:cNvPr>
          <p:cNvCxnSpPr>
            <a:cxnSpLocks/>
          </p:cNvCxnSpPr>
          <p:nvPr/>
        </p:nvCxnSpPr>
        <p:spPr>
          <a:xfrm>
            <a:off x="5667101" y="1282316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コネクタ 278">
            <a:extLst>
              <a:ext uri="{FF2B5EF4-FFF2-40B4-BE49-F238E27FC236}">
                <a16:creationId xmlns:a16="http://schemas.microsoft.com/office/drawing/2014/main" id="{4803F6BF-5BD3-4E07-BF98-365CBAD9FA78}"/>
              </a:ext>
            </a:extLst>
          </p:cNvPr>
          <p:cNvCxnSpPr>
            <a:cxnSpLocks/>
          </p:cNvCxnSpPr>
          <p:nvPr/>
        </p:nvCxnSpPr>
        <p:spPr>
          <a:xfrm>
            <a:off x="5924006" y="1277959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コネクタ 279">
            <a:extLst>
              <a:ext uri="{FF2B5EF4-FFF2-40B4-BE49-F238E27FC236}">
                <a16:creationId xmlns:a16="http://schemas.microsoft.com/office/drawing/2014/main" id="{1BE4D317-4CD6-4B83-8AD4-AC98E70F2E49}"/>
              </a:ext>
            </a:extLst>
          </p:cNvPr>
          <p:cNvCxnSpPr>
            <a:cxnSpLocks/>
          </p:cNvCxnSpPr>
          <p:nvPr/>
        </p:nvCxnSpPr>
        <p:spPr>
          <a:xfrm>
            <a:off x="6163496" y="1282310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コネクタ 280">
            <a:extLst>
              <a:ext uri="{FF2B5EF4-FFF2-40B4-BE49-F238E27FC236}">
                <a16:creationId xmlns:a16="http://schemas.microsoft.com/office/drawing/2014/main" id="{80EB2DC4-DEDD-44AA-B553-75261376D6BF}"/>
              </a:ext>
            </a:extLst>
          </p:cNvPr>
          <p:cNvCxnSpPr>
            <a:cxnSpLocks/>
          </p:cNvCxnSpPr>
          <p:nvPr/>
        </p:nvCxnSpPr>
        <p:spPr>
          <a:xfrm>
            <a:off x="6655530" y="1286669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コネクタ 281">
            <a:extLst>
              <a:ext uri="{FF2B5EF4-FFF2-40B4-BE49-F238E27FC236}">
                <a16:creationId xmlns:a16="http://schemas.microsoft.com/office/drawing/2014/main" id="{EB3A1E8B-BAA3-4995-9E85-BD207F616684}"/>
              </a:ext>
            </a:extLst>
          </p:cNvPr>
          <p:cNvCxnSpPr>
            <a:cxnSpLocks/>
          </p:cNvCxnSpPr>
          <p:nvPr/>
        </p:nvCxnSpPr>
        <p:spPr>
          <a:xfrm>
            <a:off x="6903726" y="1291021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コネクタ 282">
            <a:extLst>
              <a:ext uri="{FF2B5EF4-FFF2-40B4-BE49-F238E27FC236}">
                <a16:creationId xmlns:a16="http://schemas.microsoft.com/office/drawing/2014/main" id="{520522D6-3ED7-4F92-9668-A8D117D8D227}"/>
              </a:ext>
            </a:extLst>
          </p:cNvPr>
          <p:cNvCxnSpPr>
            <a:cxnSpLocks/>
          </p:cNvCxnSpPr>
          <p:nvPr/>
        </p:nvCxnSpPr>
        <p:spPr>
          <a:xfrm>
            <a:off x="7151925" y="1286663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7720A955-1A08-455A-A098-C53BFBC7433F}"/>
              </a:ext>
            </a:extLst>
          </p:cNvPr>
          <p:cNvSpPr/>
          <p:nvPr/>
        </p:nvSpPr>
        <p:spPr>
          <a:xfrm>
            <a:off x="6514021" y="1889738"/>
            <a:ext cx="753293" cy="2264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515FBDC7-9FA8-49A2-882C-C73D3935D2F5}"/>
              </a:ext>
            </a:extLst>
          </p:cNvPr>
          <p:cNvSpPr/>
          <p:nvPr/>
        </p:nvSpPr>
        <p:spPr>
          <a:xfrm>
            <a:off x="5543000" y="1894088"/>
            <a:ext cx="753293" cy="226444"/>
          </a:xfrm>
          <a:prstGeom prst="rect">
            <a:avLst/>
          </a:prstGeom>
          <a:solidFill>
            <a:schemeClr val="bg1">
              <a:lumMod val="50000"/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87903B16-5F81-4650-B15E-2EBDFAD42CEA}"/>
              </a:ext>
            </a:extLst>
          </p:cNvPr>
          <p:cNvSpPr/>
          <p:nvPr/>
        </p:nvSpPr>
        <p:spPr>
          <a:xfrm>
            <a:off x="4537167" y="1889729"/>
            <a:ext cx="753293" cy="2264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383EF5AF-3E70-4AD9-9B35-BFD03B232037}"/>
              </a:ext>
            </a:extLst>
          </p:cNvPr>
          <p:cNvSpPr/>
          <p:nvPr/>
        </p:nvSpPr>
        <p:spPr>
          <a:xfrm>
            <a:off x="3566159" y="1894082"/>
            <a:ext cx="753293" cy="226444"/>
          </a:xfrm>
          <a:prstGeom prst="rect">
            <a:avLst/>
          </a:prstGeom>
          <a:solidFill>
            <a:schemeClr val="bg1">
              <a:lumMod val="50000"/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A1E0AC93-9C92-4601-847A-F3EFBD89C1C3}"/>
              </a:ext>
            </a:extLst>
          </p:cNvPr>
          <p:cNvSpPr txBox="1"/>
          <p:nvPr/>
        </p:nvSpPr>
        <p:spPr>
          <a:xfrm>
            <a:off x="5488579" y="4216948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AN0</a:t>
            </a:r>
          </a:p>
        </p:txBody>
      </p:sp>
      <p:sp>
        <p:nvSpPr>
          <p:cNvPr id="284" name="テキスト ボックス 283">
            <a:extLst>
              <a:ext uri="{FF2B5EF4-FFF2-40B4-BE49-F238E27FC236}">
                <a16:creationId xmlns:a16="http://schemas.microsoft.com/office/drawing/2014/main" id="{7D9615D7-6055-46E0-802E-C7F9C428C687}"/>
              </a:ext>
            </a:extLst>
          </p:cNvPr>
          <p:cNvSpPr txBox="1"/>
          <p:nvPr/>
        </p:nvSpPr>
        <p:spPr>
          <a:xfrm>
            <a:off x="5196842" y="4447728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AN1</a:t>
            </a:r>
          </a:p>
        </p:txBody>
      </p:sp>
      <p:sp>
        <p:nvSpPr>
          <p:cNvPr id="285" name="テキスト ボックス 284">
            <a:extLst>
              <a:ext uri="{FF2B5EF4-FFF2-40B4-BE49-F238E27FC236}">
                <a16:creationId xmlns:a16="http://schemas.microsoft.com/office/drawing/2014/main" id="{9F893F44-6DA6-4029-ADC2-2F5505C5BE24}"/>
              </a:ext>
            </a:extLst>
          </p:cNvPr>
          <p:cNvSpPr txBox="1"/>
          <p:nvPr/>
        </p:nvSpPr>
        <p:spPr>
          <a:xfrm>
            <a:off x="4983482" y="4704633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AN2</a:t>
            </a: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028B484C-9CD3-4921-90FE-A87F0D118FCC}"/>
              </a:ext>
            </a:extLst>
          </p:cNvPr>
          <p:cNvSpPr txBox="1"/>
          <p:nvPr/>
        </p:nvSpPr>
        <p:spPr>
          <a:xfrm>
            <a:off x="3936269" y="3054359"/>
            <a:ext cx="579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AN7</a:t>
            </a:r>
          </a:p>
        </p:txBody>
      </p:sp>
      <p:cxnSp>
        <p:nvCxnSpPr>
          <p:cNvPr id="288" name="直線コネクタ 287">
            <a:extLst>
              <a:ext uri="{FF2B5EF4-FFF2-40B4-BE49-F238E27FC236}">
                <a16:creationId xmlns:a16="http://schemas.microsoft.com/office/drawing/2014/main" id="{5C728AE8-A9D9-415B-B52D-A678684563C7}"/>
              </a:ext>
            </a:extLst>
          </p:cNvPr>
          <p:cNvCxnSpPr>
            <a:cxnSpLocks/>
          </p:cNvCxnSpPr>
          <p:nvPr/>
        </p:nvCxnSpPr>
        <p:spPr>
          <a:xfrm rot="5400000" flipV="1">
            <a:off x="3553097" y="2595152"/>
            <a:ext cx="0" cy="265612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コネクタ 294">
            <a:extLst>
              <a:ext uri="{FF2B5EF4-FFF2-40B4-BE49-F238E27FC236}">
                <a16:creationId xmlns:a16="http://schemas.microsoft.com/office/drawing/2014/main" id="{4E218A26-36DC-41B4-8E1E-702C43A5FAE6}"/>
              </a:ext>
            </a:extLst>
          </p:cNvPr>
          <p:cNvCxnSpPr>
            <a:cxnSpLocks/>
          </p:cNvCxnSpPr>
          <p:nvPr/>
        </p:nvCxnSpPr>
        <p:spPr>
          <a:xfrm flipV="1">
            <a:off x="4423951" y="3962403"/>
            <a:ext cx="0" cy="265612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正方形/長方形 297">
            <a:extLst>
              <a:ext uri="{FF2B5EF4-FFF2-40B4-BE49-F238E27FC236}">
                <a16:creationId xmlns:a16="http://schemas.microsoft.com/office/drawing/2014/main" id="{19630D47-7AC8-488C-8748-C99255A7451D}"/>
              </a:ext>
            </a:extLst>
          </p:cNvPr>
          <p:cNvSpPr/>
          <p:nvPr/>
        </p:nvSpPr>
        <p:spPr>
          <a:xfrm>
            <a:off x="4550217" y="2873802"/>
            <a:ext cx="504030" cy="224294"/>
          </a:xfrm>
          <a:prstGeom prst="rect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9" name="テキスト ボックス 298">
            <a:extLst>
              <a:ext uri="{FF2B5EF4-FFF2-40B4-BE49-F238E27FC236}">
                <a16:creationId xmlns:a16="http://schemas.microsoft.com/office/drawing/2014/main" id="{94A1D61D-AA9B-4EB5-AF81-0490325DF205}"/>
              </a:ext>
            </a:extLst>
          </p:cNvPr>
          <p:cNvSpPr txBox="1"/>
          <p:nvPr/>
        </p:nvSpPr>
        <p:spPr>
          <a:xfrm>
            <a:off x="4001583" y="1064441"/>
            <a:ext cx="579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AN7</a:t>
            </a:r>
          </a:p>
        </p:txBody>
      </p:sp>
      <p:sp>
        <p:nvSpPr>
          <p:cNvPr id="300" name="テキスト ボックス 299">
            <a:extLst>
              <a:ext uri="{FF2B5EF4-FFF2-40B4-BE49-F238E27FC236}">
                <a16:creationId xmlns:a16="http://schemas.microsoft.com/office/drawing/2014/main" id="{F57783A6-7D8F-4206-9B19-3EC08789851F}"/>
              </a:ext>
            </a:extLst>
          </p:cNvPr>
          <p:cNvSpPr txBox="1"/>
          <p:nvPr/>
        </p:nvSpPr>
        <p:spPr>
          <a:xfrm>
            <a:off x="4979121" y="1051372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AN0</a:t>
            </a:r>
          </a:p>
        </p:txBody>
      </p:sp>
      <p:sp>
        <p:nvSpPr>
          <p:cNvPr id="301" name="テキスト ボックス 300">
            <a:extLst>
              <a:ext uri="{FF2B5EF4-FFF2-40B4-BE49-F238E27FC236}">
                <a16:creationId xmlns:a16="http://schemas.microsoft.com/office/drawing/2014/main" id="{A3023DB7-A650-4477-B1D9-ACCDA8B0B6AA}"/>
              </a:ext>
            </a:extLst>
          </p:cNvPr>
          <p:cNvSpPr txBox="1"/>
          <p:nvPr/>
        </p:nvSpPr>
        <p:spPr>
          <a:xfrm>
            <a:off x="5967556" y="1055729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AN1</a:t>
            </a:r>
          </a:p>
        </p:txBody>
      </p:sp>
      <p:sp>
        <p:nvSpPr>
          <p:cNvPr id="302" name="テキスト ボックス 301">
            <a:extLst>
              <a:ext uri="{FF2B5EF4-FFF2-40B4-BE49-F238E27FC236}">
                <a16:creationId xmlns:a16="http://schemas.microsoft.com/office/drawing/2014/main" id="{82894F80-102B-4EAA-901D-073A0D3E32A9}"/>
              </a:ext>
            </a:extLst>
          </p:cNvPr>
          <p:cNvSpPr txBox="1"/>
          <p:nvPr/>
        </p:nvSpPr>
        <p:spPr>
          <a:xfrm>
            <a:off x="6947265" y="1051374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AN2</a:t>
            </a:r>
          </a:p>
        </p:txBody>
      </p:sp>
      <p:sp>
        <p:nvSpPr>
          <p:cNvPr id="303" name="楕円 302">
            <a:extLst>
              <a:ext uri="{FF2B5EF4-FFF2-40B4-BE49-F238E27FC236}">
                <a16:creationId xmlns:a16="http://schemas.microsoft.com/office/drawing/2014/main" id="{281E1256-3D6C-4376-8A24-E47BFC3927D7}"/>
              </a:ext>
            </a:extLst>
          </p:cNvPr>
          <p:cNvSpPr/>
          <p:nvPr/>
        </p:nvSpPr>
        <p:spPr>
          <a:xfrm>
            <a:off x="5586539" y="3419201"/>
            <a:ext cx="263452" cy="36373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5" name="直線コネクタ 304">
            <a:extLst>
              <a:ext uri="{FF2B5EF4-FFF2-40B4-BE49-F238E27FC236}">
                <a16:creationId xmlns:a16="http://schemas.microsoft.com/office/drawing/2014/main" id="{797A8445-A287-4DAB-B5E6-FC70912E6408}"/>
              </a:ext>
            </a:extLst>
          </p:cNvPr>
          <p:cNvCxnSpPr>
            <a:stCxn id="303" idx="4"/>
          </p:cNvCxnSpPr>
          <p:nvPr/>
        </p:nvCxnSpPr>
        <p:spPr>
          <a:xfrm>
            <a:off x="5718265" y="3782936"/>
            <a:ext cx="193781" cy="192522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コネクタ 305">
            <a:extLst>
              <a:ext uri="{FF2B5EF4-FFF2-40B4-BE49-F238E27FC236}">
                <a16:creationId xmlns:a16="http://schemas.microsoft.com/office/drawing/2014/main" id="{C1C19914-2A3E-439B-972B-BE29089B93EC}"/>
              </a:ext>
            </a:extLst>
          </p:cNvPr>
          <p:cNvCxnSpPr>
            <a:cxnSpLocks/>
          </p:cNvCxnSpPr>
          <p:nvPr/>
        </p:nvCxnSpPr>
        <p:spPr>
          <a:xfrm flipV="1">
            <a:off x="5740034" y="3247197"/>
            <a:ext cx="183972" cy="200455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コネクタ 308">
            <a:extLst>
              <a:ext uri="{FF2B5EF4-FFF2-40B4-BE49-F238E27FC236}">
                <a16:creationId xmlns:a16="http://schemas.microsoft.com/office/drawing/2014/main" id="{4B60241F-5385-45B4-AEA0-B897BBA4D945}"/>
              </a:ext>
            </a:extLst>
          </p:cNvPr>
          <p:cNvCxnSpPr>
            <a:stCxn id="303" idx="0"/>
          </p:cNvCxnSpPr>
          <p:nvPr/>
        </p:nvCxnSpPr>
        <p:spPr>
          <a:xfrm>
            <a:off x="5718265" y="3419201"/>
            <a:ext cx="200295" cy="28451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コネクタ 309">
            <a:extLst>
              <a:ext uri="{FF2B5EF4-FFF2-40B4-BE49-F238E27FC236}">
                <a16:creationId xmlns:a16="http://schemas.microsoft.com/office/drawing/2014/main" id="{3CF1ACC7-E05F-49CE-8E8B-BF038A081C92}"/>
              </a:ext>
            </a:extLst>
          </p:cNvPr>
          <p:cNvCxnSpPr>
            <a:cxnSpLocks/>
            <a:stCxn id="303" idx="4"/>
          </p:cNvCxnSpPr>
          <p:nvPr/>
        </p:nvCxnSpPr>
        <p:spPr>
          <a:xfrm flipV="1">
            <a:off x="5718265" y="3758802"/>
            <a:ext cx="192671" cy="24134"/>
          </a:xfrm>
          <a:prstGeom prst="line">
            <a:avLst/>
          </a:prstGeom>
          <a:ln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テキスト ボックス 312">
            <a:extLst>
              <a:ext uri="{FF2B5EF4-FFF2-40B4-BE49-F238E27FC236}">
                <a16:creationId xmlns:a16="http://schemas.microsoft.com/office/drawing/2014/main" id="{3573712E-88F7-4144-9BA3-30ED8BC25173}"/>
              </a:ext>
            </a:extLst>
          </p:cNvPr>
          <p:cNvSpPr txBox="1"/>
          <p:nvPr/>
        </p:nvSpPr>
        <p:spPr>
          <a:xfrm>
            <a:off x="5458103" y="3481075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0.1</a:t>
            </a:r>
            <a:r>
              <a:rPr lang="en-US" altLang="ja-JP" sz="1000" dirty="0"/>
              <a:t>μF</a:t>
            </a:r>
            <a:endParaRPr lang="en-US" sz="1000" dirty="0"/>
          </a:p>
        </p:txBody>
      </p:sp>
      <p:sp>
        <p:nvSpPr>
          <p:cNvPr id="314" name="テキスト ボックス 313">
            <a:extLst>
              <a:ext uri="{FF2B5EF4-FFF2-40B4-BE49-F238E27FC236}">
                <a16:creationId xmlns:a16="http://schemas.microsoft.com/office/drawing/2014/main" id="{0A8CF72A-FE33-4D8A-9B27-387BB4EFB098}"/>
              </a:ext>
            </a:extLst>
          </p:cNvPr>
          <p:cNvSpPr txBox="1"/>
          <p:nvPr/>
        </p:nvSpPr>
        <p:spPr>
          <a:xfrm>
            <a:off x="5314406" y="2875821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51k</a:t>
            </a:r>
            <a:r>
              <a:rPr lang="en-US" altLang="ja-JP" sz="1000" dirty="0"/>
              <a:t>Ω</a:t>
            </a:r>
            <a:endParaRPr lang="en-US" sz="1000" dirty="0"/>
          </a:p>
        </p:txBody>
      </p:sp>
      <p:cxnSp>
        <p:nvCxnSpPr>
          <p:cNvPr id="293" name="直線コネクタ 292">
            <a:extLst>
              <a:ext uri="{FF2B5EF4-FFF2-40B4-BE49-F238E27FC236}">
                <a16:creationId xmlns:a16="http://schemas.microsoft.com/office/drawing/2014/main" id="{A03E6133-FCE0-4B0B-A97F-A726829567EA}"/>
              </a:ext>
            </a:extLst>
          </p:cNvPr>
          <p:cNvCxnSpPr>
            <a:cxnSpLocks/>
          </p:cNvCxnSpPr>
          <p:nvPr/>
        </p:nvCxnSpPr>
        <p:spPr>
          <a:xfrm flipV="1">
            <a:off x="3428989" y="4218104"/>
            <a:ext cx="987338" cy="3177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4CE3A305-7EDF-4F12-8C87-368FB07F02B7}"/>
              </a:ext>
            </a:extLst>
          </p:cNvPr>
          <p:cNvSpPr/>
          <p:nvPr/>
        </p:nvSpPr>
        <p:spPr>
          <a:xfrm>
            <a:off x="3685901" y="4133163"/>
            <a:ext cx="408207" cy="188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テキスト ボックス 314">
            <a:extLst>
              <a:ext uri="{FF2B5EF4-FFF2-40B4-BE49-F238E27FC236}">
                <a16:creationId xmlns:a16="http://schemas.microsoft.com/office/drawing/2014/main" id="{4353E7A0-533B-41D5-98AC-2E14E4DBD976}"/>
              </a:ext>
            </a:extLst>
          </p:cNvPr>
          <p:cNvSpPr txBox="1"/>
          <p:nvPr/>
        </p:nvSpPr>
        <p:spPr>
          <a:xfrm>
            <a:off x="3681554" y="4099379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1k</a:t>
            </a:r>
            <a:r>
              <a:rPr lang="en-US" altLang="ja-JP" sz="1000" dirty="0"/>
              <a:t>Ω</a:t>
            </a:r>
            <a:endParaRPr lang="en-US" sz="1000" dirty="0"/>
          </a:p>
        </p:txBody>
      </p: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34B39BDD-CF94-426D-87B1-873D19677BC6}"/>
              </a:ext>
            </a:extLst>
          </p:cNvPr>
          <p:cNvCxnSpPr>
            <a:cxnSpLocks/>
          </p:cNvCxnSpPr>
          <p:nvPr/>
        </p:nvCxnSpPr>
        <p:spPr>
          <a:xfrm flipV="1">
            <a:off x="4676495" y="3971101"/>
            <a:ext cx="0" cy="762004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FACC7192-B79C-4B7C-B894-988D4005C208}"/>
              </a:ext>
            </a:extLst>
          </p:cNvPr>
          <p:cNvCxnSpPr>
            <a:cxnSpLocks/>
          </p:cNvCxnSpPr>
          <p:nvPr/>
        </p:nvCxnSpPr>
        <p:spPr>
          <a:xfrm flipV="1">
            <a:off x="4920343" y="3975454"/>
            <a:ext cx="4348" cy="492044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コネクタ 321">
            <a:extLst>
              <a:ext uri="{FF2B5EF4-FFF2-40B4-BE49-F238E27FC236}">
                <a16:creationId xmlns:a16="http://schemas.microsoft.com/office/drawing/2014/main" id="{9471A317-DADD-41FF-8F92-E189A846B2C6}"/>
              </a:ext>
            </a:extLst>
          </p:cNvPr>
          <p:cNvCxnSpPr>
            <a:cxnSpLocks/>
          </p:cNvCxnSpPr>
          <p:nvPr/>
        </p:nvCxnSpPr>
        <p:spPr>
          <a:xfrm flipH="1" flipV="1">
            <a:off x="4423937" y="4463139"/>
            <a:ext cx="489864" cy="5433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コネクタ 322">
            <a:extLst>
              <a:ext uri="{FF2B5EF4-FFF2-40B4-BE49-F238E27FC236}">
                <a16:creationId xmlns:a16="http://schemas.microsoft.com/office/drawing/2014/main" id="{269F7E0B-DF86-4F44-B3FE-CABE3200BDF5}"/>
              </a:ext>
            </a:extLst>
          </p:cNvPr>
          <p:cNvCxnSpPr>
            <a:cxnSpLocks/>
          </p:cNvCxnSpPr>
          <p:nvPr/>
        </p:nvCxnSpPr>
        <p:spPr>
          <a:xfrm rot="5400000" flipV="1">
            <a:off x="4785360" y="4593771"/>
            <a:ext cx="0" cy="265612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テキスト ボックス 323">
            <a:extLst>
              <a:ext uri="{FF2B5EF4-FFF2-40B4-BE49-F238E27FC236}">
                <a16:creationId xmlns:a16="http://schemas.microsoft.com/office/drawing/2014/main" id="{03F5E967-B063-44B7-A785-82FB4FFB3A05}"/>
              </a:ext>
            </a:extLst>
          </p:cNvPr>
          <p:cNvSpPr txBox="1"/>
          <p:nvPr/>
        </p:nvSpPr>
        <p:spPr>
          <a:xfrm>
            <a:off x="4726571" y="5884651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SDA</a:t>
            </a:r>
          </a:p>
        </p:txBody>
      </p:sp>
      <p:sp>
        <p:nvSpPr>
          <p:cNvPr id="325" name="テキスト ボックス 324">
            <a:extLst>
              <a:ext uri="{FF2B5EF4-FFF2-40B4-BE49-F238E27FC236}">
                <a16:creationId xmlns:a16="http://schemas.microsoft.com/office/drawing/2014/main" id="{235896EC-241B-4123-B939-717EAFD5EE02}"/>
              </a:ext>
            </a:extLst>
          </p:cNvPr>
          <p:cNvSpPr txBox="1"/>
          <p:nvPr/>
        </p:nvSpPr>
        <p:spPr>
          <a:xfrm>
            <a:off x="4243241" y="5880292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SCL</a:t>
            </a:r>
          </a:p>
        </p:txBody>
      </p:sp>
      <p:sp>
        <p:nvSpPr>
          <p:cNvPr id="326" name="テキスト ボックス 325">
            <a:extLst>
              <a:ext uri="{FF2B5EF4-FFF2-40B4-BE49-F238E27FC236}">
                <a16:creationId xmlns:a16="http://schemas.microsoft.com/office/drawing/2014/main" id="{DAA06BCF-BCDC-45C4-ACEE-BC43921244B8}"/>
              </a:ext>
            </a:extLst>
          </p:cNvPr>
          <p:cNvSpPr txBox="1"/>
          <p:nvPr/>
        </p:nvSpPr>
        <p:spPr>
          <a:xfrm>
            <a:off x="4003750" y="5875934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5V</a:t>
            </a:r>
          </a:p>
        </p:txBody>
      </p:sp>
      <p:sp>
        <p:nvSpPr>
          <p:cNvPr id="327" name="テキスト ボックス 326">
            <a:extLst>
              <a:ext uri="{FF2B5EF4-FFF2-40B4-BE49-F238E27FC236}">
                <a16:creationId xmlns:a16="http://schemas.microsoft.com/office/drawing/2014/main" id="{76EFBD10-33A2-4607-9291-DE12C7DA0B1C}"/>
              </a:ext>
            </a:extLst>
          </p:cNvPr>
          <p:cNvSpPr txBox="1"/>
          <p:nvPr/>
        </p:nvSpPr>
        <p:spPr>
          <a:xfrm>
            <a:off x="3685879" y="5880285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GND</a:t>
            </a:r>
          </a:p>
        </p:txBody>
      </p:sp>
      <p:sp>
        <p:nvSpPr>
          <p:cNvPr id="328" name="テキスト ボックス 327">
            <a:extLst>
              <a:ext uri="{FF2B5EF4-FFF2-40B4-BE49-F238E27FC236}">
                <a16:creationId xmlns:a16="http://schemas.microsoft.com/office/drawing/2014/main" id="{3623DB97-9BAF-4A64-89B0-F1B67FAAC8A5}"/>
              </a:ext>
            </a:extLst>
          </p:cNvPr>
          <p:cNvSpPr txBox="1"/>
          <p:nvPr/>
        </p:nvSpPr>
        <p:spPr>
          <a:xfrm>
            <a:off x="3394146" y="1669683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</a:t>
            </a: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0AC64E5C-003E-4507-88C9-6CE7F5093B47}"/>
              </a:ext>
            </a:extLst>
          </p:cNvPr>
          <p:cNvSpPr txBox="1"/>
          <p:nvPr/>
        </p:nvSpPr>
        <p:spPr>
          <a:xfrm flipH="1">
            <a:off x="290659" y="173705"/>
            <a:ext cx="2656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PIC16F1825-I/P</a:t>
            </a:r>
          </a:p>
          <a:p>
            <a:r>
              <a:rPr lang="en-US" sz="2000" dirty="0"/>
              <a:t>Position detector</a:t>
            </a:r>
          </a:p>
          <a:p>
            <a:r>
              <a:rPr lang="en-US" sz="2000" dirty="0"/>
              <a:t>October 1</a:t>
            </a:r>
            <a:r>
              <a:rPr lang="en-US" sz="2000" baseline="30000" dirty="0"/>
              <a:t>st</a:t>
            </a:r>
            <a:r>
              <a:rPr lang="en-US" sz="2000" dirty="0"/>
              <a:t>, 2017</a:t>
            </a:r>
          </a:p>
        </p:txBody>
      </p:sp>
      <p:sp>
        <p:nvSpPr>
          <p:cNvPr id="330" name="テキスト ボックス 329">
            <a:extLst>
              <a:ext uri="{FF2B5EF4-FFF2-40B4-BE49-F238E27FC236}">
                <a16:creationId xmlns:a16="http://schemas.microsoft.com/office/drawing/2014/main" id="{BB4BBEC4-F701-41D9-8F39-55390FE88168}"/>
              </a:ext>
            </a:extLst>
          </p:cNvPr>
          <p:cNvSpPr txBox="1"/>
          <p:nvPr/>
        </p:nvSpPr>
        <p:spPr>
          <a:xfrm flipH="1">
            <a:off x="6493327" y="717742"/>
            <a:ext cx="1058081" cy="28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hall sensor 0</a:t>
            </a:r>
          </a:p>
        </p:txBody>
      </p:sp>
      <p:sp>
        <p:nvSpPr>
          <p:cNvPr id="331" name="テキスト ボックス 330">
            <a:extLst>
              <a:ext uri="{FF2B5EF4-FFF2-40B4-BE49-F238E27FC236}">
                <a16:creationId xmlns:a16="http://schemas.microsoft.com/office/drawing/2014/main" id="{A27FF014-C2B3-4F9C-86EF-81996CCC1EC5}"/>
              </a:ext>
            </a:extLst>
          </p:cNvPr>
          <p:cNvSpPr txBox="1"/>
          <p:nvPr/>
        </p:nvSpPr>
        <p:spPr>
          <a:xfrm flipH="1">
            <a:off x="5470060" y="722094"/>
            <a:ext cx="1058081" cy="28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hall sensor 1</a:t>
            </a:r>
          </a:p>
        </p:txBody>
      </p:sp>
      <p:sp>
        <p:nvSpPr>
          <p:cNvPr id="332" name="テキスト ボックス 331">
            <a:extLst>
              <a:ext uri="{FF2B5EF4-FFF2-40B4-BE49-F238E27FC236}">
                <a16:creationId xmlns:a16="http://schemas.microsoft.com/office/drawing/2014/main" id="{369259F4-81EA-4259-9DC2-06205412F768}"/>
              </a:ext>
            </a:extLst>
          </p:cNvPr>
          <p:cNvSpPr txBox="1"/>
          <p:nvPr/>
        </p:nvSpPr>
        <p:spPr>
          <a:xfrm flipH="1">
            <a:off x="4499055" y="709027"/>
            <a:ext cx="1058081" cy="28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hall sensor 2</a:t>
            </a:r>
          </a:p>
        </p:txBody>
      </p:sp>
      <p:sp>
        <p:nvSpPr>
          <p:cNvPr id="333" name="テキスト ボックス 332">
            <a:extLst>
              <a:ext uri="{FF2B5EF4-FFF2-40B4-BE49-F238E27FC236}">
                <a16:creationId xmlns:a16="http://schemas.microsoft.com/office/drawing/2014/main" id="{07B5B38F-A075-48CE-B825-7342AF8724F3}"/>
              </a:ext>
            </a:extLst>
          </p:cNvPr>
          <p:cNvSpPr txBox="1"/>
          <p:nvPr/>
        </p:nvSpPr>
        <p:spPr>
          <a:xfrm flipH="1">
            <a:off x="3536757" y="713380"/>
            <a:ext cx="1058081" cy="28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hall sensor 3</a:t>
            </a:r>
          </a:p>
        </p:txBody>
      </p:sp>
      <p:sp>
        <p:nvSpPr>
          <p:cNvPr id="334" name="テキスト ボックス 333">
            <a:extLst>
              <a:ext uri="{FF2B5EF4-FFF2-40B4-BE49-F238E27FC236}">
                <a16:creationId xmlns:a16="http://schemas.microsoft.com/office/drawing/2014/main" id="{F8828FCC-742A-4C69-87C9-AEE2CE6C30EB}"/>
              </a:ext>
            </a:extLst>
          </p:cNvPr>
          <p:cNvSpPr txBox="1"/>
          <p:nvPr/>
        </p:nvSpPr>
        <p:spPr>
          <a:xfrm flipH="1">
            <a:off x="2992469" y="1074786"/>
            <a:ext cx="876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LED(red)</a:t>
            </a:r>
          </a:p>
        </p:txBody>
      </p:sp>
      <p:sp>
        <p:nvSpPr>
          <p:cNvPr id="335" name="正方形/長方形 334">
            <a:extLst>
              <a:ext uri="{FF2B5EF4-FFF2-40B4-BE49-F238E27FC236}">
                <a16:creationId xmlns:a16="http://schemas.microsoft.com/office/drawing/2014/main" id="{C0716968-117F-4F46-AE16-67FAE76B9A41}"/>
              </a:ext>
            </a:extLst>
          </p:cNvPr>
          <p:cNvSpPr/>
          <p:nvPr/>
        </p:nvSpPr>
        <p:spPr>
          <a:xfrm>
            <a:off x="984041" y="3034911"/>
            <a:ext cx="504030" cy="224294"/>
          </a:xfrm>
          <a:prstGeom prst="rect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7" name="テキスト ボックス 336">
            <a:extLst>
              <a:ext uri="{FF2B5EF4-FFF2-40B4-BE49-F238E27FC236}">
                <a16:creationId xmlns:a16="http://schemas.microsoft.com/office/drawing/2014/main" id="{B8932372-15A6-49CA-8199-38CDD832E59E}"/>
              </a:ext>
            </a:extLst>
          </p:cNvPr>
          <p:cNvSpPr txBox="1"/>
          <p:nvPr/>
        </p:nvSpPr>
        <p:spPr>
          <a:xfrm flipH="1">
            <a:off x="74013" y="2994616"/>
            <a:ext cx="1058081" cy="28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Pin header</a:t>
            </a:r>
          </a:p>
        </p:txBody>
      </p:sp>
      <p:sp>
        <p:nvSpPr>
          <p:cNvPr id="338" name="テキスト ボックス 337">
            <a:extLst>
              <a:ext uri="{FF2B5EF4-FFF2-40B4-BE49-F238E27FC236}">
                <a16:creationId xmlns:a16="http://schemas.microsoft.com/office/drawing/2014/main" id="{C2721612-80ED-4F9F-AE6C-0C37BF2682D5}"/>
              </a:ext>
            </a:extLst>
          </p:cNvPr>
          <p:cNvSpPr txBox="1"/>
          <p:nvPr/>
        </p:nvSpPr>
        <p:spPr>
          <a:xfrm flipH="1">
            <a:off x="78361" y="3399565"/>
            <a:ext cx="1058081" cy="28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Pin socket</a:t>
            </a:r>
          </a:p>
        </p:txBody>
      </p:sp>
      <p:sp>
        <p:nvSpPr>
          <p:cNvPr id="339" name="正方形/長方形 338">
            <a:extLst>
              <a:ext uri="{FF2B5EF4-FFF2-40B4-BE49-F238E27FC236}">
                <a16:creationId xmlns:a16="http://schemas.microsoft.com/office/drawing/2014/main" id="{EBA38F8A-7E3D-4377-9266-BFFF46AA797D}"/>
              </a:ext>
            </a:extLst>
          </p:cNvPr>
          <p:cNvSpPr/>
          <p:nvPr/>
        </p:nvSpPr>
        <p:spPr>
          <a:xfrm>
            <a:off x="988391" y="3422448"/>
            <a:ext cx="504030" cy="224294"/>
          </a:xfrm>
          <a:prstGeom prst="rect">
            <a:avLst/>
          </a:prstGeom>
          <a:solidFill>
            <a:srgbClr val="00B0F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AA6EDCFD-D9DB-4147-A04C-24FC604CEB51}"/>
              </a:ext>
            </a:extLst>
          </p:cNvPr>
          <p:cNvSpPr/>
          <p:nvPr/>
        </p:nvSpPr>
        <p:spPr>
          <a:xfrm>
            <a:off x="3313591" y="4362976"/>
            <a:ext cx="504030" cy="224294"/>
          </a:xfrm>
          <a:prstGeom prst="rect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281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1201</TotalTime>
  <Words>45</Words>
  <Application>Microsoft Office PowerPoint</Application>
  <PresentationFormat>画面に合わせる 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shiny</dc:creator>
  <cp:lastModifiedBy>shiny</cp:lastModifiedBy>
  <cp:revision>61</cp:revision>
  <cp:lastPrinted>2017-09-10T09:30:42Z</cp:lastPrinted>
  <dcterms:created xsi:type="dcterms:W3CDTF">2017-08-31T09:04:13Z</dcterms:created>
  <dcterms:modified xsi:type="dcterms:W3CDTF">2017-10-01T00:47:39Z</dcterms:modified>
</cp:coreProperties>
</file>