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>
            <a:off x="3317953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V="1">
            <a:off x="4920343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V="1">
            <a:off x="4419602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V="1">
            <a:off x="418011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V="1">
            <a:off x="3936263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V="1">
            <a:off x="3936263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V="1">
            <a:off x="4180111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V="1">
            <a:off x="566492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 flipH="1">
            <a:off x="566492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V="1">
            <a:off x="5416731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 flipH="1">
            <a:off x="5399313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V="1">
            <a:off x="5177240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 flipH="1">
            <a:off x="5177246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V="1">
            <a:off x="7162800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 flipH="1">
            <a:off x="6670770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 flipH="1">
            <a:off x="6165668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V="1">
            <a:off x="517288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V="1">
            <a:off x="4167327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>
            <a:off x="3148125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V="1">
            <a:off x="3187337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V="1">
            <a:off x="343553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H="1" flipV="1">
            <a:off x="4426121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V="1">
            <a:off x="3439881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V="1">
            <a:off x="31862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V="1">
            <a:off x="3919801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V="1">
            <a:off x="3677187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V="1">
            <a:off x="3206918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V="1">
            <a:off x="4672147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V="1">
            <a:off x="4920343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V="1">
            <a:off x="3685896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V="1">
            <a:off x="393844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V="1">
            <a:off x="3929733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V="1">
            <a:off x="4169219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V="1">
            <a:off x="3431177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H="1" flipV="1">
            <a:off x="6402975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V="1">
            <a:off x="61569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V="1">
            <a:off x="4913801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H="1" flipV="1">
            <a:off x="368806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V="1">
            <a:off x="6653352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>
            <a:off x="5919646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V="1">
            <a:off x="591639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V="1">
            <a:off x="6896105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V="1">
            <a:off x="6899376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5400000" flipV="1">
            <a:off x="4296604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V="1">
            <a:off x="5176165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V="1">
            <a:off x="5912046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>
            <a:off x="4302034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H="1" flipV="1">
            <a:off x="5669274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H="1" flipV="1">
            <a:off x="392755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H="1" flipV="1">
            <a:off x="5917476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V="1">
            <a:off x="6653357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H="1" flipV="1">
            <a:off x="6652268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 flipH="1">
            <a:off x="5179419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V="1">
            <a:off x="5659489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>
            <a:off x="5353599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H="1" flipV="1">
            <a:off x="51859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>
            <a:off x="3189500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>
            <a:off x="343769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>
            <a:off x="368589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>
            <a:off x="3925381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>
            <a:off x="4182288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>
            <a:off x="4421776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>
            <a:off x="467868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>
            <a:off x="4918171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>
            <a:off x="5166370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>
            <a:off x="3061050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>
            <a:off x="3681538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>
            <a:off x="3938443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>
            <a:off x="4177933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>
            <a:off x="4678675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>
            <a:off x="4926871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>
            <a:off x="5175070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>
            <a:off x="5667101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>
            <a:off x="5924006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>
            <a:off x="6163496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>
            <a:off x="6655530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>
            <a:off x="6903726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>
            <a:off x="7151925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>
            <a:off x="6514021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>
            <a:off x="5543000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>
            <a:off x="4537167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>
            <a:off x="3566159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>
            <a:off x="5488579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>
            <a:off x="5196842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>
            <a:off x="4983482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>
            <a:off x="3936269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3097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V="1">
            <a:off x="4423951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>
            <a:off x="4550217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>
            <a:off x="4001583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>
            <a:off x="4979121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>
            <a:off x="5967556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>
            <a:off x="6947265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>
            <a:off x="5586539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>
            <a:off x="5718265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V="1">
            <a:off x="5740034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>
            <a:off x="5718265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V="1">
            <a:off x="5718265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>
            <a:off x="5458103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>
            <a:off x="5314406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V="1">
            <a:off x="3428989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>
            <a:off x="3685901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>
            <a:off x="3681554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V="1">
            <a:off x="4676495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V="1">
            <a:off x="4920343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H="1" flipV="1">
            <a:off x="442393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85360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>
            <a:off x="4726571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>
            <a:off x="4243241" y="588029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>
            <a:off x="4003750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>
            <a:off x="3685879" y="588028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>
            <a:off x="3394146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AC64E5C-003E-4507-88C9-6CE7F5093B47}"/>
              </a:ext>
            </a:extLst>
          </p:cNvPr>
          <p:cNvSpPr txBox="1"/>
          <p:nvPr/>
        </p:nvSpPr>
        <p:spPr>
          <a:xfrm flipH="1">
            <a:off x="290659" y="156288"/>
            <a:ext cx="265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PIC16F1825-I/P</a:t>
            </a:r>
          </a:p>
          <a:p>
            <a:r>
              <a:rPr lang="en-US" sz="2000" dirty="0"/>
              <a:t>Position detector</a:t>
            </a:r>
          </a:p>
          <a:p>
            <a:r>
              <a:rPr lang="en-US" sz="2000" dirty="0"/>
              <a:t>October 1</a:t>
            </a:r>
            <a:r>
              <a:rPr lang="en-US" sz="2000" baseline="30000" dirty="0"/>
              <a:t>st</a:t>
            </a:r>
            <a:r>
              <a:rPr lang="en-US" sz="2000" dirty="0"/>
              <a:t>, 2017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 flipH="1">
            <a:off x="6493327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 flipH="1">
            <a:off x="5470060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 flipH="1">
            <a:off x="4499055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 flipH="1">
            <a:off x="3536757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 flipH="1">
            <a:off x="2992469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0716968-117F-4F46-AE16-67FAE76B9A41}"/>
              </a:ext>
            </a:extLst>
          </p:cNvPr>
          <p:cNvSpPr/>
          <p:nvPr/>
        </p:nvSpPr>
        <p:spPr>
          <a:xfrm>
            <a:off x="984041" y="3034911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B8932372-15A6-49CA-8199-38CDD832E59E}"/>
              </a:ext>
            </a:extLst>
          </p:cNvPr>
          <p:cNvSpPr txBox="1"/>
          <p:nvPr/>
        </p:nvSpPr>
        <p:spPr>
          <a:xfrm flipH="1">
            <a:off x="74013" y="2994616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header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C2721612-80ED-4F9F-AE6C-0C37BF2682D5}"/>
              </a:ext>
            </a:extLst>
          </p:cNvPr>
          <p:cNvSpPr txBox="1"/>
          <p:nvPr/>
        </p:nvSpPr>
        <p:spPr>
          <a:xfrm flipH="1">
            <a:off x="78361" y="3399565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socket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BA38F8A-7E3D-4377-9266-BFFF46AA797D}"/>
              </a:ext>
            </a:extLst>
          </p:cNvPr>
          <p:cNvSpPr/>
          <p:nvPr/>
        </p:nvSpPr>
        <p:spPr>
          <a:xfrm>
            <a:off x="988391" y="3422448"/>
            <a:ext cx="504030" cy="2242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>
            <a:off x="3313591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94604761-BFB7-4575-BA52-550E708E61DF}"/>
              </a:ext>
            </a:extLst>
          </p:cNvPr>
          <p:cNvCxnSpPr>
            <a:cxnSpLocks/>
          </p:cNvCxnSpPr>
          <p:nvPr/>
        </p:nvCxnSpPr>
        <p:spPr>
          <a:xfrm flipV="1">
            <a:off x="3431178" y="445879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EE09E36-5DD2-454C-88E3-CB1E2E90A1B2}"/>
              </a:ext>
            </a:extLst>
          </p:cNvPr>
          <p:cNvCxnSpPr>
            <a:cxnSpLocks/>
          </p:cNvCxnSpPr>
          <p:nvPr/>
        </p:nvCxnSpPr>
        <p:spPr>
          <a:xfrm flipV="1">
            <a:off x="3679377" y="446314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7BECF253-C33B-4ADD-9CB6-05D7E5A094CF}"/>
              </a:ext>
            </a:extLst>
          </p:cNvPr>
          <p:cNvCxnSpPr>
            <a:cxnSpLocks/>
          </p:cNvCxnSpPr>
          <p:nvPr/>
        </p:nvCxnSpPr>
        <p:spPr>
          <a:xfrm flipV="1">
            <a:off x="4672150" y="2982685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CDA817C-4C43-495F-9A00-5C08E389CD26}"/>
              </a:ext>
            </a:extLst>
          </p:cNvPr>
          <p:cNvCxnSpPr>
            <a:cxnSpLocks/>
          </p:cNvCxnSpPr>
          <p:nvPr/>
        </p:nvCxnSpPr>
        <p:spPr>
          <a:xfrm flipV="1">
            <a:off x="4920349" y="2978326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392941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 flipH="1">
            <a:off x="6105784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H="1" flipV="1">
            <a:off x="5980591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H="1" flipV="1">
            <a:off x="622770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H="1" flipV="1">
            <a:off x="6467195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H="1" flipV="1">
            <a:off x="6471555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H="1" flipV="1">
            <a:off x="6227707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H="1" flipV="1">
            <a:off x="474288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>
            <a:off x="425085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H="1" flipV="1">
            <a:off x="4991087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>
            <a:off x="3989602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H="1" flipV="1">
            <a:off x="5230578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>
            <a:off x="3745761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H="1" flipV="1">
            <a:off x="3245018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>
            <a:off x="3245018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>
            <a:off x="4002660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H="1" flipV="1">
            <a:off x="523492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H="1" flipV="1">
            <a:off x="6223350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 flipH="1">
            <a:off x="6915679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H="1" flipV="1">
            <a:off x="7220481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H="1" flipV="1">
            <a:off x="697228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V="1">
            <a:off x="5980589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H="1" flipV="1">
            <a:off x="6967937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H="1" flipV="1">
            <a:off x="72161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H="1" flipV="1">
            <a:off x="6471545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H="1" flipV="1">
            <a:off x="6728452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H="1" flipV="1">
            <a:off x="6972840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H="1" flipV="1">
            <a:off x="5735671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H="1" flipV="1">
            <a:off x="349103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H="1" flipV="1">
            <a:off x="6469379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H="1" flipV="1">
            <a:off x="6234241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H="1" flipV="1">
            <a:off x="6967966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V="1">
            <a:off x="3993953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H="1" flipV="1">
            <a:off x="42508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H="1" flipV="1">
            <a:off x="5487004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V="1">
            <a:off x="573349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H="1" flipV="1">
            <a:off x="3754466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 flipH="1">
            <a:off x="3491033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H="1" flipV="1">
            <a:off x="448381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H="1" flipV="1">
            <a:off x="3504097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H="1" flipV="1">
            <a:off x="3508442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04700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H="1" flipV="1">
            <a:off x="5225139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H="1" flipV="1">
            <a:off x="4489258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 flipH="1">
            <a:off x="4372778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V="1">
            <a:off x="4483811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V="1">
            <a:off x="549400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V="1">
            <a:off x="3745761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H="1" flipV="1">
            <a:off x="3754461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V="1">
            <a:off x="3745761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>
            <a:off x="4487083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H="1" flipV="1">
            <a:off x="4740713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 flipH="1">
            <a:off x="4646012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V="1">
            <a:off x="42421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 flipH="1">
            <a:off x="7218318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 flipH="1">
            <a:off x="697011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 flipH="1">
            <a:off x="672192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 flipH="1">
            <a:off x="6482437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 flipH="1">
            <a:off x="6225530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 flipH="1">
            <a:off x="5986042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 flipH="1">
            <a:off x="572913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 flipH="1">
            <a:off x="5489647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 flipH="1">
            <a:off x="5241448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 flipH="1">
            <a:off x="5113006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 flipH="1">
            <a:off x="6726280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 flipH="1">
            <a:off x="6469375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 flipH="1">
            <a:off x="6229885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 flipH="1">
            <a:off x="5729143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 flipH="1">
            <a:off x="5480947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 flipH="1">
            <a:off x="5232748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 flipH="1">
            <a:off x="4740717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 flipH="1">
            <a:off x="4483812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 flipH="1">
            <a:off x="4244322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 flipH="1">
            <a:off x="3752288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 flipH="1">
            <a:off x="3504092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 flipH="1">
            <a:off x="3255893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 flipH="1">
            <a:off x="3140504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 flipH="1">
            <a:off x="4111525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 flipH="1">
            <a:off x="5117358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 flipH="1">
            <a:off x="6088366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 flipH="1">
            <a:off x="4512122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 flipH="1">
            <a:off x="4777731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 flipH="1">
            <a:off x="4999799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 flipH="1">
            <a:off x="6066610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54721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H="1" flipV="1">
            <a:off x="5983867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 flipH="1">
            <a:off x="5353571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 flipH="1">
            <a:off x="6079679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 flipH="1">
            <a:off x="5030293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 flipH="1">
            <a:off x="4041858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 flipH="1">
            <a:off x="3062149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 flipH="1">
            <a:off x="4557827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 flipH="1">
            <a:off x="4495772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 flipH="1">
            <a:off x="4489258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H="1" flipV="1">
            <a:off x="4496882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 flipH="1">
            <a:off x="4446802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 flipH="1">
            <a:off x="4607914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H="1" flipV="1">
            <a:off x="5991491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 flipH="1">
            <a:off x="6313710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 flipH="1">
            <a:off x="6310441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H="1" flipV="1">
            <a:off x="5731323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H="1" flipV="1">
            <a:off x="5483127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V="1">
            <a:off x="549401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2458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 flipH="1">
            <a:off x="5282840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 flipH="1">
            <a:off x="5835833" y="5897710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 flipH="1">
            <a:off x="6057912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 flipH="1">
            <a:off x="6217919" y="5888994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 flipH="1">
            <a:off x="6362709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>
            <a:off x="3108969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>
            <a:off x="4132236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>
            <a:off x="5103241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>
            <a:off x="6065539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>
            <a:off x="6791590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 flipH="1">
            <a:off x="6590197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8AD3E836-6BEC-41B6-8A87-76459A4651EB}"/>
              </a:ext>
            </a:extLst>
          </p:cNvPr>
          <p:cNvCxnSpPr>
            <a:cxnSpLocks/>
          </p:cNvCxnSpPr>
          <p:nvPr/>
        </p:nvCxnSpPr>
        <p:spPr>
          <a:xfrm flipV="1">
            <a:off x="5477695" y="2978326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0ADF950-1295-43C0-8004-0ECE76EE14F6}"/>
              </a:ext>
            </a:extLst>
          </p:cNvPr>
          <p:cNvCxnSpPr>
            <a:cxnSpLocks/>
          </p:cNvCxnSpPr>
          <p:nvPr/>
        </p:nvCxnSpPr>
        <p:spPr>
          <a:xfrm flipV="1">
            <a:off x="5717185" y="2973968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04CAB6-E2E0-4C09-B76F-BAFF16D63699}"/>
              </a:ext>
            </a:extLst>
          </p:cNvPr>
          <p:cNvCxnSpPr>
            <a:cxnSpLocks/>
          </p:cNvCxnSpPr>
          <p:nvPr/>
        </p:nvCxnSpPr>
        <p:spPr>
          <a:xfrm flipV="1">
            <a:off x="6723028" y="446749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2694337-AB1C-4F33-86A6-DC9F9BA9B613}"/>
              </a:ext>
            </a:extLst>
          </p:cNvPr>
          <p:cNvCxnSpPr>
            <a:cxnSpLocks/>
          </p:cNvCxnSpPr>
          <p:nvPr/>
        </p:nvCxnSpPr>
        <p:spPr>
          <a:xfrm flipV="1">
            <a:off x="6962515" y="447184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A4C4347-91A6-4CB2-BF7C-C18A6EED5724}"/>
              </a:ext>
            </a:extLst>
          </p:cNvPr>
          <p:cNvSpPr txBox="1"/>
          <p:nvPr/>
        </p:nvSpPr>
        <p:spPr>
          <a:xfrm flipH="1">
            <a:off x="290659" y="156288"/>
            <a:ext cx="26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90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D89C0D-38E0-4D84-8BD1-17968C12119B}"/>
              </a:ext>
            </a:extLst>
          </p:cNvPr>
          <p:cNvSpPr/>
          <p:nvPr/>
        </p:nvSpPr>
        <p:spPr>
          <a:xfrm>
            <a:off x="4058193" y="5233857"/>
            <a:ext cx="3936274" cy="1219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I2C</a:t>
            </a:r>
          </a:p>
          <a:p>
            <a:r>
              <a:rPr lang="en-US" dirty="0"/>
              <a:t>Backplane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FFB73-1B2A-4943-B945-85ADC4E423F4}"/>
              </a:ext>
            </a:extLst>
          </p:cNvPr>
          <p:cNvSpPr/>
          <p:nvPr/>
        </p:nvSpPr>
        <p:spPr>
          <a:xfrm>
            <a:off x="5181598" y="3709857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Position detector card #1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7B32B0-392F-4A6D-8839-18BEC33641E7}"/>
              </a:ext>
            </a:extLst>
          </p:cNvPr>
          <p:cNvSpPr/>
          <p:nvPr/>
        </p:nvSpPr>
        <p:spPr>
          <a:xfrm>
            <a:off x="6152606" y="3714209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Position detector card #0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33D4D-0BC2-4C03-81ED-1D3088F1E79A}"/>
              </a:ext>
            </a:extLst>
          </p:cNvPr>
          <p:cNvSpPr/>
          <p:nvPr/>
        </p:nvSpPr>
        <p:spPr>
          <a:xfrm>
            <a:off x="7123627" y="3709852"/>
            <a:ext cx="705394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I2C backplane master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75D646D-7FBE-473C-B2EA-87D288E6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7" y="404960"/>
            <a:ext cx="4914286" cy="303492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577099A-E313-4C15-925C-0B2622F65C5A}"/>
              </a:ext>
            </a:extLst>
          </p:cNvPr>
          <p:cNvGrpSpPr/>
          <p:nvPr/>
        </p:nvGrpSpPr>
        <p:grpSpPr>
          <a:xfrm>
            <a:off x="913301" y="2908663"/>
            <a:ext cx="1402079" cy="801189"/>
            <a:chOff x="2481944" y="1985554"/>
            <a:chExt cx="1410789" cy="801189"/>
          </a:xfrm>
          <a:solidFill>
            <a:schemeClr val="bg1"/>
          </a:solidFill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9331275-283A-4535-9955-1240B142102D}"/>
                </a:ext>
              </a:extLst>
            </p:cNvPr>
            <p:cNvSpPr/>
            <p:nvPr/>
          </p:nvSpPr>
          <p:spPr>
            <a:xfrm>
              <a:off x="2481944" y="1985554"/>
              <a:ext cx="1410789" cy="8011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F6CDEAA-D250-4D36-816B-C471888FCB53}"/>
                </a:ext>
              </a:extLst>
            </p:cNvPr>
            <p:cNvSpPr/>
            <p:nvPr/>
          </p:nvSpPr>
          <p:spPr>
            <a:xfrm>
              <a:off x="3204756" y="204651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BC407D5-43F4-4FCB-8AC6-A9C2967E8452}"/>
                </a:ext>
              </a:extLst>
            </p:cNvPr>
            <p:cNvSpPr/>
            <p:nvPr/>
          </p:nvSpPr>
          <p:spPr>
            <a:xfrm>
              <a:off x="3209108" y="2233747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5266C92-0D2F-4967-A3EC-2CC8A336DDA0}"/>
                </a:ext>
              </a:extLst>
            </p:cNvPr>
            <p:cNvSpPr/>
            <p:nvPr/>
          </p:nvSpPr>
          <p:spPr>
            <a:xfrm>
              <a:off x="3204749" y="242098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B8ABF44-D7E7-4BF2-BD4F-F241D3952E76}"/>
                </a:ext>
              </a:extLst>
            </p:cNvPr>
            <p:cNvSpPr/>
            <p:nvPr/>
          </p:nvSpPr>
          <p:spPr>
            <a:xfrm>
              <a:off x="3209102" y="260821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816FEE0-0576-43FA-B870-B288DB909249}"/>
                </a:ext>
              </a:extLst>
            </p:cNvPr>
            <p:cNvSpPr/>
            <p:nvPr/>
          </p:nvSpPr>
          <p:spPr>
            <a:xfrm>
              <a:off x="3374574" y="205086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AEFB3BA-A679-4F37-9256-D166A6C738B6}"/>
                </a:ext>
              </a:extLst>
            </p:cNvPr>
            <p:cNvSpPr/>
            <p:nvPr/>
          </p:nvSpPr>
          <p:spPr>
            <a:xfrm>
              <a:off x="3378926" y="2238097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7E2A3DCB-79A5-461E-BBF2-9DB7B70A765E}"/>
                </a:ext>
              </a:extLst>
            </p:cNvPr>
            <p:cNvSpPr/>
            <p:nvPr/>
          </p:nvSpPr>
          <p:spPr>
            <a:xfrm>
              <a:off x="3383276" y="242533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FD148D5-7EFC-48EE-8B5F-FC9816CEAC7A}"/>
                </a:ext>
              </a:extLst>
            </p:cNvPr>
            <p:cNvSpPr/>
            <p:nvPr/>
          </p:nvSpPr>
          <p:spPr>
            <a:xfrm>
              <a:off x="3378920" y="261256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AD227F9-94B1-4EB5-8AD2-CA9C6C64D25F}"/>
                </a:ext>
              </a:extLst>
            </p:cNvPr>
            <p:cNvSpPr/>
            <p:nvPr/>
          </p:nvSpPr>
          <p:spPr>
            <a:xfrm>
              <a:off x="3548749" y="205086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04C505E-7C69-4C15-82D4-214D67270866}"/>
                </a:ext>
              </a:extLst>
            </p:cNvPr>
            <p:cNvSpPr/>
            <p:nvPr/>
          </p:nvSpPr>
          <p:spPr>
            <a:xfrm>
              <a:off x="3544392" y="2238100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E880866-9ACC-4797-908F-2E42C5DC57B2}"/>
                </a:ext>
              </a:extLst>
            </p:cNvPr>
            <p:cNvSpPr/>
            <p:nvPr/>
          </p:nvSpPr>
          <p:spPr>
            <a:xfrm>
              <a:off x="3548742" y="242533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5A0C3FC-3060-4984-8646-1A89D04CE782}"/>
                </a:ext>
              </a:extLst>
            </p:cNvPr>
            <p:cNvSpPr/>
            <p:nvPr/>
          </p:nvSpPr>
          <p:spPr>
            <a:xfrm>
              <a:off x="3553095" y="261257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83C0BA-8234-40B3-9D0A-EDBB1EAD9FFA}"/>
                </a:ext>
              </a:extLst>
            </p:cNvPr>
            <p:cNvSpPr/>
            <p:nvPr/>
          </p:nvSpPr>
          <p:spPr>
            <a:xfrm>
              <a:off x="3718567" y="205521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C3FBA166-C751-4617-8A65-A4962F7DC878}"/>
                </a:ext>
              </a:extLst>
            </p:cNvPr>
            <p:cNvSpPr/>
            <p:nvPr/>
          </p:nvSpPr>
          <p:spPr>
            <a:xfrm>
              <a:off x="3714210" y="2242450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197507B-5ADD-4FA1-B4A3-2B6F46A305D7}"/>
                </a:ext>
              </a:extLst>
            </p:cNvPr>
            <p:cNvSpPr/>
            <p:nvPr/>
          </p:nvSpPr>
          <p:spPr>
            <a:xfrm>
              <a:off x="3718560" y="242968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F462A71-83F1-41E8-AD80-98B3CC8BC223}"/>
                </a:ext>
              </a:extLst>
            </p:cNvPr>
            <p:cNvSpPr/>
            <p:nvPr/>
          </p:nvSpPr>
          <p:spPr>
            <a:xfrm>
              <a:off x="3722913" y="261692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60057A7-98F0-4588-A88A-B7B7B1F0A637}"/>
                </a:ext>
              </a:extLst>
            </p:cNvPr>
            <p:cNvSpPr/>
            <p:nvPr/>
          </p:nvSpPr>
          <p:spPr>
            <a:xfrm>
              <a:off x="2521124" y="204216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C6D66D13-C982-4D58-96E6-E87689C5977B}"/>
                </a:ext>
              </a:extLst>
            </p:cNvPr>
            <p:cNvSpPr/>
            <p:nvPr/>
          </p:nvSpPr>
          <p:spPr>
            <a:xfrm>
              <a:off x="2525476" y="222939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6A09412-33DD-4E7D-A38D-6017B98D3FC2}"/>
                </a:ext>
              </a:extLst>
            </p:cNvPr>
            <p:cNvSpPr/>
            <p:nvPr/>
          </p:nvSpPr>
          <p:spPr>
            <a:xfrm>
              <a:off x="2521117" y="2416635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547015B7-F9C3-4C56-AADE-C3B03858E737}"/>
                </a:ext>
              </a:extLst>
            </p:cNvPr>
            <p:cNvSpPr/>
            <p:nvPr/>
          </p:nvSpPr>
          <p:spPr>
            <a:xfrm>
              <a:off x="2525470" y="260387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0FF3BB0-92A6-492F-8C69-37AE0C0C159F}"/>
                </a:ext>
              </a:extLst>
            </p:cNvPr>
            <p:cNvSpPr/>
            <p:nvPr/>
          </p:nvSpPr>
          <p:spPr>
            <a:xfrm>
              <a:off x="2690942" y="204651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A7E3707-A551-401E-92D9-4E1465DB3D04}"/>
                </a:ext>
              </a:extLst>
            </p:cNvPr>
            <p:cNvSpPr/>
            <p:nvPr/>
          </p:nvSpPr>
          <p:spPr>
            <a:xfrm>
              <a:off x="2695294" y="223374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5950A12-C690-4A81-86EA-4D8DE015E7E6}"/>
                </a:ext>
              </a:extLst>
            </p:cNvPr>
            <p:cNvSpPr/>
            <p:nvPr/>
          </p:nvSpPr>
          <p:spPr>
            <a:xfrm>
              <a:off x="2699644" y="2420985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F8CF8CC-1B46-4192-BAD0-041172D4DE60}"/>
                </a:ext>
              </a:extLst>
            </p:cNvPr>
            <p:cNvSpPr/>
            <p:nvPr/>
          </p:nvSpPr>
          <p:spPr>
            <a:xfrm>
              <a:off x="2695288" y="260822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EA3BFF3B-422E-4A90-90A1-1A9642C4C85E}"/>
                </a:ext>
              </a:extLst>
            </p:cNvPr>
            <p:cNvSpPr/>
            <p:nvPr/>
          </p:nvSpPr>
          <p:spPr>
            <a:xfrm>
              <a:off x="2865117" y="204651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90A38C4-8946-419A-9439-DBBE3A283354}"/>
                </a:ext>
              </a:extLst>
            </p:cNvPr>
            <p:cNvSpPr/>
            <p:nvPr/>
          </p:nvSpPr>
          <p:spPr>
            <a:xfrm>
              <a:off x="2860760" y="223375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5E4298E-3EDE-40FA-8473-E57A937D42A1}"/>
                </a:ext>
              </a:extLst>
            </p:cNvPr>
            <p:cNvSpPr/>
            <p:nvPr/>
          </p:nvSpPr>
          <p:spPr>
            <a:xfrm>
              <a:off x="2865110" y="2420988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8CB32B0-EF9A-4D71-8B65-23E0CC9108E7}"/>
                </a:ext>
              </a:extLst>
            </p:cNvPr>
            <p:cNvSpPr/>
            <p:nvPr/>
          </p:nvSpPr>
          <p:spPr>
            <a:xfrm>
              <a:off x="2869463" y="260822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60362970-E521-4412-B3F4-DCC2D2CCA808}"/>
                </a:ext>
              </a:extLst>
            </p:cNvPr>
            <p:cNvSpPr/>
            <p:nvPr/>
          </p:nvSpPr>
          <p:spPr>
            <a:xfrm>
              <a:off x="3034935" y="205086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DA24FF9-D121-4821-B1AE-4E4D7B0F11E9}"/>
                </a:ext>
              </a:extLst>
            </p:cNvPr>
            <p:cNvSpPr/>
            <p:nvPr/>
          </p:nvSpPr>
          <p:spPr>
            <a:xfrm>
              <a:off x="3030578" y="223810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530CF63-C3B4-472D-800D-CA29D35A1107}"/>
                </a:ext>
              </a:extLst>
            </p:cNvPr>
            <p:cNvSpPr/>
            <p:nvPr/>
          </p:nvSpPr>
          <p:spPr>
            <a:xfrm>
              <a:off x="3034928" y="2425338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246B696-152A-4C62-B038-343221331490}"/>
                </a:ext>
              </a:extLst>
            </p:cNvPr>
            <p:cNvSpPr/>
            <p:nvPr/>
          </p:nvSpPr>
          <p:spPr>
            <a:xfrm>
              <a:off x="3039281" y="261257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AE5D33A-3275-4065-B47B-FFCE1F685F67}"/>
              </a:ext>
            </a:extLst>
          </p:cNvPr>
          <p:cNvSpPr/>
          <p:nvPr/>
        </p:nvSpPr>
        <p:spPr>
          <a:xfrm>
            <a:off x="434329" y="3265717"/>
            <a:ext cx="313509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ECF5493-8A17-4F18-A4CE-97D0BF38C4BA}"/>
              </a:ext>
            </a:extLst>
          </p:cNvPr>
          <p:cNvCxnSpPr>
            <a:cxnSpLocks/>
          </p:cNvCxnSpPr>
          <p:nvPr/>
        </p:nvCxnSpPr>
        <p:spPr>
          <a:xfrm flipV="1">
            <a:off x="756541" y="3413761"/>
            <a:ext cx="775061" cy="435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63A0ADD-EB9F-4F74-8ABB-7D09B3F15888}"/>
              </a:ext>
            </a:extLst>
          </p:cNvPr>
          <p:cNvCxnSpPr>
            <a:cxnSpLocks/>
          </p:cNvCxnSpPr>
          <p:nvPr/>
        </p:nvCxnSpPr>
        <p:spPr>
          <a:xfrm>
            <a:off x="760896" y="3535677"/>
            <a:ext cx="70103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EA5ADFE-631E-4185-8CA5-F6F9750ACBFF}"/>
              </a:ext>
            </a:extLst>
          </p:cNvPr>
          <p:cNvCxnSpPr>
            <a:cxnSpLocks/>
          </p:cNvCxnSpPr>
          <p:nvPr/>
        </p:nvCxnSpPr>
        <p:spPr>
          <a:xfrm flipV="1">
            <a:off x="756539" y="3309256"/>
            <a:ext cx="775061" cy="435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49B4EB6-F680-481F-BFCA-63404338A40F}"/>
              </a:ext>
            </a:extLst>
          </p:cNvPr>
          <p:cNvCxnSpPr>
            <a:cxnSpLocks/>
          </p:cNvCxnSpPr>
          <p:nvPr/>
        </p:nvCxnSpPr>
        <p:spPr>
          <a:xfrm>
            <a:off x="1422746" y="3522616"/>
            <a:ext cx="130630" cy="1306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55BED48-3E9D-4B78-9056-3961ED5515C3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1522892" y="3181615"/>
            <a:ext cx="46467" cy="11893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138E808-6609-465A-A7FB-293A19055821}"/>
              </a:ext>
            </a:extLst>
          </p:cNvPr>
          <p:cNvCxnSpPr>
            <a:cxnSpLocks/>
          </p:cNvCxnSpPr>
          <p:nvPr/>
        </p:nvCxnSpPr>
        <p:spPr>
          <a:xfrm flipV="1">
            <a:off x="1553377" y="3230874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E0EF352-B6FD-4F26-A9BA-369A38D69B94}"/>
              </a:ext>
            </a:extLst>
          </p:cNvPr>
          <p:cNvGrpSpPr/>
          <p:nvPr/>
        </p:nvGrpSpPr>
        <p:grpSpPr>
          <a:xfrm>
            <a:off x="2019280" y="3222159"/>
            <a:ext cx="715184" cy="383187"/>
            <a:chOff x="3605344" y="2299050"/>
            <a:chExt cx="914399" cy="383187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ADF611D-DA4E-4CC0-B064-CAB4682B3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349" y="2682225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5AB989A-94DF-4E5B-A464-36D8D3FC4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9700" y="2494994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FFC2640D-8AD7-45AB-90CF-07031AFAC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344" y="2299050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4F43506-CFF8-4336-9ED6-1BACFA3263BD}"/>
              </a:ext>
            </a:extLst>
          </p:cNvPr>
          <p:cNvCxnSpPr>
            <a:cxnSpLocks/>
          </p:cNvCxnSpPr>
          <p:nvPr/>
        </p:nvCxnSpPr>
        <p:spPr>
          <a:xfrm flipV="1">
            <a:off x="1566437" y="3418110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0227090-1460-4F82-875C-8BCB8232C755}"/>
              </a:ext>
            </a:extLst>
          </p:cNvPr>
          <p:cNvCxnSpPr>
            <a:cxnSpLocks/>
          </p:cNvCxnSpPr>
          <p:nvPr/>
        </p:nvCxnSpPr>
        <p:spPr>
          <a:xfrm flipV="1">
            <a:off x="1579497" y="3605346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12F5620-C58D-4584-8B5A-6B8CC1A3F136}"/>
              </a:ext>
            </a:extLst>
          </p:cNvPr>
          <p:cNvSpPr/>
          <p:nvPr/>
        </p:nvSpPr>
        <p:spPr>
          <a:xfrm>
            <a:off x="2106368" y="3143799"/>
            <a:ext cx="200299" cy="557344"/>
          </a:xfrm>
          <a:prstGeom prst="rect">
            <a:avLst/>
          </a:prstGeom>
          <a:solidFill>
            <a:schemeClr val="bg2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3B89B88C-3963-494E-99A5-2DBE099EEB30}"/>
              </a:ext>
            </a:extLst>
          </p:cNvPr>
          <p:cNvGrpSpPr/>
          <p:nvPr/>
        </p:nvGrpSpPr>
        <p:grpSpPr>
          <a:xfrm>
            <a:off x="953068" y="5651844"/>
            <a:ext cx="1402079" cy="801189"/>
            <a:chOff x="2481944" y="1985554"/>
            <a:chExt cx="1410789" cy="801189"/>
          </a:xfrm>
          <a:solidFill>
            <a:schemeClr val="bg1"/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709DC6-4DF6-4760-B52B-2401B951EBFB}"/>
                </a:ext>
              </a:extLst>
            </p:cNvPr>
            <p:cNvSpPr/>
            <p:nvPr/>
          </p:nvSpPr>
          <p:spPr>
            <a:xfrm>
              <a:off x="2481944" y="1985554"/>
              <a:ext cx="1410789" cy="8011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254F86C0-9738-49D4-80E9-59078A059F58}"/>
                </a:ext>
              </a:extLst>
            </p:cNvPr>
            <p:cNvSpPr/>
            <p:nvPr/>
          </p:nvSpPr>
          <p:spPr>
            <a:xfrm>
              <a:off x="3204756" y="204651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58B08729-4C83-41C4-9F45-70006148FDB0}"/>
                </a:ext>
              </a:extLst>
            </p:cNvPr>
            <p:cNvSpPr/>
            <p:nvPr/>
          </p:nvSpPr>
          <p:spPr>
            <a:xfrm>
              <a:off x="3209108" y="2233747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76A8566-5B26-4303-ABC7-FAAA1475C3B5}"/>
                </a:ext>
              </a:extLst>
            </p:cNvPr>
            <p:cNvSpPr/>
            <p:nvPr/>
          </p:nvSpPr>
          <p:spPr>
            <a:xfrm>
              <a:off x="3204749" y="242098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C07E09B7-6216-4033-8AC1-C42245E88A6A}"/>
                </a:ext>
              </a:extLst>
            </p:cNvPr>
            <p:cNvSpPr/>
            <p:nvPr/>
          </p:nvSpPr>
          <p:spPr>
            <a:xfrm>
              <a:off x="3209102" y="260821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8927038-C845-4746-99C2-F515F8D7466A}"/>
                </a:ext>
              </a:extLst>
            </p:cNvPr>
            <p:cNvSpPr/>
            <p:nvPr/>
          </p:nvSpPr>
          <p:spPr>
            <a:xfrm>
              <a:off x="3374574" y="205086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084117B-30CB-4FF7-B509-ED39E04E8398}"/>
                </a:ext>
              </a:extLst>
            </p:cNvPr>
            <p:cNvSpPr/>
            <p:nvPr/>
          </p:nvSpPr>
          <p:spPr>
            <a:xfrm>
              <a:off x="3378926" y="2238097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D2B2454-32C9-488B-9927-CD857C05DCF5}"/>
                </a:ext>
              </a:extLst>
            </p:cNvPr>
            <p:cNvSpPr/>
            <p:nvPr/>
          </p:nvSpPr>
          <p:spPr>
            <a:xfrm>
              <a:off x="3383276" y="242533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7D9CA98-1BF4-4E3A-85AD-92CD18703B6F}"/>
                </a:ext>
              </a:extLst>
            </p:cNvPr>
            <p:cNvSpPr/>
            <p:nvPr/>
          </p:nvSpPr>
          <p:spPr>
            <a:xfrm>
              <a:off x="3378920" y="261256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5AED5723-FE48-45EE-88CF-49EBFEF1C755}"/>
                </a:ext>
              </a:extLst>
            </p:cNvPr>
            <p:cNvSpPr/>
            <p:nvPr/>
          </p:nvSpPr>
          <p:spPr>
            <a:xfrm>
              <a:off x="3548749" y="205086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81D2A6E-68B3-4D9A-A6A5-54414BE88DEC}"/>
                </a:ext>
              </a:extLst>
            </p:cNvPr>
            <p:cNvSpPr/>
            <p:nvPr/>
          </p:nvSpPr>
          <p:spPr>
            <a:xfrm>
              <a:off x="3544392" y="2238100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9CC56F8C-E595-4E46-828C-8FF448A2C34E}"/>
                </a:ext>
              </a:extLst>
            </p:cNvPr>
            <p:cNvSpPr/>
            <p:nvPr/>
          </p:nvSpPr>
          <p:spPr>
            <a:xfrm>
              <a:off x="3548742" y="242533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B30A25DF-FB74-4BF7-9259-6234A742D1A1}"/>
                </a:ext>
              </a:extLst>
            </p:cNvPr>
            <p:cNvSpPr/>
            <p:nvPr/>
          </p:nvSpPr>
          <p:spPr>
            <a:xfrm>
              <a:off x="3553095" y="261257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35D8803-1EDF-4115-94FC-4E122E2A01B3}"/>
                </a:ext>
              </a:extLst>
            </p:cNvPr>
            <p:cNvSpPr/>
            <p:nvPr/>
          </p:nvSpPr>
          <p:spPr>
            <a:xfrm>
              <a:off x="3718567" y="205521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B828ABF-AC6A-4AE7-98FA-1539DB2E1E89}"/>
                </a:ext>
              </a:extLst>
            </p:cNvPr>
            <p:cNvSpPr/>
            <p:nvPr/>
          </p:nvSpPr>
          <p:spPr>
            <a:xfrm>
              <a:off x="3714210" y="2242450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22B8D076-1EC5-403B-A351-FC3815BD05B5}"/>
                </a:ext>
              </a:extLst>
            </p:cNvPr>
            <p:cNvSpPr/>
            <p:nvPr/>
          </p:nvSpPr>
          <p:spPr>
            <a:xfrm>
              <a:off x="3718560" y="242968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DFF617E-0A94-414C-97DA-EFC2A8090C42}"/>
                </a:ext>
              </a:extLst>
            </p:cNvPr>
            <p:cNvSpPr/>
            <p:nvPr/>
          </p:nvSpPr>
          <p:spPr>
            <a:xfrm>
              <a:off x="3722913" y="261692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4A46A919-2094-4BDD-B925-3E8DC12704B6}"/>
                </a:ext>
              </a:extLst>
            </p:cNvPr>
            <p:cNvSpPr/>
            <p:nvPr/>
          </p:nvSpPr>
          <p:spPr>
            <a:xfrm>
              <a:off x="2521124" y="204216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9F68D968-954F-4367-BAB4-BFFFA231A474}"/>
                </a:ext>
              </a:extLst>
            </p:cNvPr>
            <p:cNvSpPr/>
            <p:nvPr/>
          </p:nvSpPr>
          <p:spPr>
            <a:xfrm>
              <a:off x="2525476" y="222939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7BC06CC8-78B1-444B-A410-51DE24247C45}"/>
                </a:ext>
              </a:extLst>
            </p:cNvPr>
            <p:cNvSpPr/>
            <p:nvPr/>
          </p:nvSpPr>
          <p:spPr>
            <a:xfrm>
              <a:off x="2521117" y="2416635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972E73B-3E3A-4608-876B-C20504F325EF}"/>
                </a:ext>
              </a:extLst>
            </p:cNvPr>
            <p:cNvSpPr/>
            <p:nvPr/>
          </p:nvSpPr>
          <p:spPr>
            <a:xfrm>
              <a:off x="2525470" y="260387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55EEBA25-2CC5-4DC7-BCC1-070F54422D8B}"/>
                </a:ext>
              </a:extLst>
            </p:cNvPr>
            <p:cNvSpPr/>
            <p:nvPr/>
          </p:nvSpPr>
          <p:spPr>
            <a:xfrm>
              <a:off x="2690942" y="2046513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A1E9844-2CEE-4729-88B4-BB5D21ABFD03}"/>
                </a:ext>
              </a:extLst>
            </p:cNvPr>
            <p:cNvSpPr/>
            <p:nvPr/>
          </p:nvSpPr>
          <p:spPr>
            <a:xfrm>
              <a:off x="2695294" y="2233749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4383082F-74F1-4E5A-B5FC-89B385D187FC}"/>
                </a:ext>
              </a:extLst>
            </p:cNvPr>
            <p:cNvSpPr/>
            <p:nvPr/>
          </p:nvSpPr>
          <p:spPr>
            <a:xfrm>
              <a:off x="2699644" y="2420985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EAD42C7-8AB2-4095-81DF-0545C2805127}"/>
                </a:ext>
              </a:extLst>
            </p:cNvPr>
            <p:cNvSpPr/>
            <p:nvPr/>
          </p:nvSpPr>
          <p:spPr>
            <a:xfrm>
              <a:off x="2695288" y="2608221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55DC854-6E1A-4BAA-9EDD-6DFE2BF767DA}"/>
                </a:ext>
              </a:extLst>
            </p:cNvPr>
            <p:cNvSpPr/>
            <p:nvPr/>
          </p:nvSpPr>
          <p:spPr>
            <a:xfrm>
              <a:off x="2865117" y="204651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5362665-4278-4440-AE08-88624A2D8D09}"/>
                </a:ext>
              </a:extLst>
            </p:cNvPr>
            <p:cNvSpPr/>
            <p:nvPr/>
          </p:nvSpPr>
          <p:spPr>
            <a:xfrm>
              <a:off x="2860760" y="223375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642DBD1A-349C-453C-A4C4-075323AAE88E}"/>
                </a:ext>
              </a:extLst>
            </p:cNvPr>
            <p:cNvSpPr/>
            <p:nvPr/>
          </p:nvSpPr>
          <p:spPr>
            <a:xfrm>
              <a:off x="2865110" y="2420988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FB7EE0F-DD09-44DB-ADBC-C6BF3AAE897B}"/>
                </a:ext>
              </a:extLst>
            </p:cNvPr>
            <p:cNvSpPr/>
            <p:nvPr/>
          </p:nvSpPr>
          <p:spPr>
            <a:xfrm>
              <a:off x="2869463" y="260822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F2B0CBC3-6C3E-430C-B02B-9084BD01AFF8}"/>
                </a:ext>
              </a:extLst>
            </p:cNvPr>
            <p:cNvSpPr/>
            <p:nvPr/>
          </p:nvSpPr>
          <p:spPr>
            <a:xfrm>
              <a:off x="3034935" y="2050866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66EBD41B-BF28-4A4C-9EF1-9E0B61833F9C}"/>
                </a:ext>
              </a:extLst>
            </p:cNvPr>
            <p:cNvSpPr/>
            <p:nvPr/>
          </p:nvSpPr>
          <p:spPr>
            <a:xfrm>
              <a:off x="3030578" y="2238102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7C30FD-ED1F-4C79-B032-EE9AF6D31834}"/>
                </a:ext>
              </a:extLst>
            </p:cNvPr>
            <p:cNvSpPr/>
            <p:nvPr/>
          </p:nvSpPr>
          <p:spPr>
            <a:xfrm>
              <a:off x="3034928" y="2425338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5248A538-4479-4FFB-8AB3-E30AA0FB8B09}"/>
                </a:ext>
              </a:extLst>
            </p:cNvPr>
            <p:cNvSpPr/>
            <p:nvPr/>
          </p:nvSpPr>
          <p:spPr>
            <a:xfrm>
              <a:off x="3039281" y="2612574"/>
              <a:ext cx="130629" cy="13933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780EC25-66FE-41FB-8800-8E59E0075930}"/>
              </a:ext>
            </a:extLst>
          </p:cNvPr>
          <p:cNvSpPr/>
          <p:nvPr/>
        </p:nvSpPr>
        <p:spPr>
          <a:xfrm>
            <a:off x="474096" y="6008898"/>
            <a:ext cx="313509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72A3941-C816-48A6-8EBB-D5A94FCB2433}"/>
              </a:ext>
            </a:extLst>
          </p:cNvPr>
          <p:cNvCxnSpPr>
            <a:cxnSpLocks/>
          </p:cNvCxnSpPr>
          <p:nvPr/>
        </p:nvCxnSpPr>
        <p:spPr>
          <a:xfrm flipV="1">
            <a:off x="796308" y="6156942"/>
            <a:ext cx="775061" cy="435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707E1BF-D4B8-4C3D-9EB3-EC4763C575F6}"/>
              </a:ext>
            </a:extLst>
          </p:cNvPr>
          <p:cNvCxnSpPr>
            <a:cxnSpLocks/>
          </p:cNvCxnSpPr>
          <p:nvPr/>
        </p:nvCxnSpPr>
        <p:spPr>
          <a:xfrm>
            <a:off x="800663" y="6278858"/>
            <a:ext cx="70103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4B5AA8F-2839-4F10-AED3-C93F845AD798}"/>
              </a:ext>
            </a:extLst>
          </p:cNvPr>
          <p:cNvCxnSpPr>
            <a:cxnSpLocks/>
          </p:cNvCxnSpPr>
          <p:nvPr/>
        </p:nvCxnSpPr>
        <p:spPr>
          <a:xfrm flipV="1">
            <a:off x="796306" y="6052437"/>
            <a:ext cx="775061" cy="435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E1104D32-1BD7-40E6-881D-94EC3A8D36CF}"/>
              </a:ext>
            </a:extLst>
          </p:cNvPr>
          <p:cNvCxnSpPr>
            <a:cxnSpLocks/>
          </p:cNvCxnSpPr>
          <p:nvPr/>
        </p:nvCxnSpPr>
        <p:spPr>
          <a:xfrm>
            <a:off x="1462513" y="6265797"/>
            <a:ext cx="130630" cy="1306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CF98D3C-3656-4EC6-8801-812031F1D513}"/>
              </a:ext>
            </a:extLst>
          </p:cNvPr>
          <p:cNvCxnSpPr>
            <a:cxnSpLocks/>
            <a:endCxn id="88" idx="7"/>
          </p:cNvCxnSpPr>
          <p:nvPr/>
        </p:nvCxnSpPr>
        <p:spPr>
          <a:xfrm flipV="1">
            <a:off x="1562659" y="5924796"/>
            <a:ext cx="46467" cy="11893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75E80341-E039-4483-9DB0-4141E64F7B8B}"/>
              </a:ext>
            </a:extLst>
          </p:cNvPr>
          <p:cNvCxnSpPr>
            <a:cxnSpLocks/>
          </p:cNvCxnSpPr>
          <p:nvPr/>
        </p:nvCxnSpPr>
        <p:spPr>
          <a:xfrm flipV="1">
            <a:off x="1593144" y="5974055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CE8CAA6C-665C-4CFC-AAEA-038213C32E73}"/>
              </a:ext>
            </a:extLst>
          </p:cNvPr>
          <p:cNvGrpSpPr/>
          <p:nvPr/>
        </p:nvGrpSpPr>
        <p:grpSpPr>
          <a:xfrm>
            <a:off x="2059047" y="5965340"/>
            <a:ext cx="715184" cy="383187"/>
            <a:chOff x="3605344" y="2299050"/>
            <a:chExt cx="914399" cy="383187"/>
          </a:xfrm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FF994FB6-A984-4076-A0B1-F7207CBBC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349" y="2682225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B0742161-024D-4AF1-90E7-D0244EEAA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9700" y="2494994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D15C70B-BA33-47FB-91AC-A9E4ED980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344" y="2299050"/>
              <a:ext cx="910043" cy="1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194C043-9ED9-4239-B7DD-D7C2C7848C66}"/>
              </a:ext>
            </a:extLst>
          </p:cNvPr>
          <p:cNvCxnSpPr>
            <a:cxnSpLocks/>
          </p:cNvCxnSpPr>
          <p:nvPr/>
        </p:nvCxnSpPr>
        <p:spPr>
          <a:xfrm flipV="1">
            <a:off x="1606204" y="6161291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7B9C94B-E437-4145-AFFC-31E965CE6EFE}"/>
              </a:ext>
            </a:extLst>
          </p:cNvPr>
          <p:cNvCxnSpPr>
            <a:cxnSpLocks/>
          </p:cNvCxnSpPr>
          <p:nvPr/>
        </p:nvCxnSpPr>
        <p:spPr>
          <a:xfrm flipV="1">
            <a:off x="1619264" y="6348527"/>
            <a:ext cx="448499" cy="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EF56CB7-E198-486B-B7AE-AE4D1EB469C6}"/>
              </a:ext>
            </a:extLst>
          </p:cNvPr>
          <p:cNvSpPr/>
          <p:nvPr/>
        </p:nvSpPr>
        <p:spPr>
          <a:xfrm>
            <a:off x="2146135" y="5886980"/>
            <a:ext cx="200299" cy="557344"/>
          </a:xfrm>
          <a:prstGeom prst="rect">
            <a:avLst/>
          </a:prstGeom>
          <a:solidFill>
            <a:schemeClr val="bg2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5F850-BFF7-4567-BD31-8BCF08A16146}"/>
              </a:ext>
            </a:extLst>
          </p:cNvPr>
          <p:cNvSpPr txBox="1"/>
          <p:nvPr/>
        </p:nvSpPr>
        <p:spPr>
          <a:xfrm>
            <a:off x="1531600" y="44849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D24B01-75EB-48B6-897B-D3685B6A043D}"/>
              </a:ext>
            </a:extLst>
          </p:cNvPr>
          <p:cNvSpPr txBox="1"/>
          <p:nvPr/>
        </p:nvSpPr>
        <p:spPr>
          <a:xfrm flipH="1">
            <a:off x="952232" y="2412274"/>
            <a:ext cx="222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pc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3A274DE-B606-4247-82E9-CF41EDB6D536}"/>
              </a:ext>
            </a:extLst>
          </p:cNvPr>
          <p:cNvSpPr txBox="1"/>
          <p:nvPr/>
        </p:nvSpPr>
        <p:spPr>
          <a:xfrm flipH="1">
            <a:off x="-1870" y="3697571"/>
            <a:ext cx="145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A1324LUA-T</a:t>
            </a:r>
          </a:p>
        </p:txBody>
      </p:sp>
    </p:spTree>
    <p:extLst>
      <p:ext uri="{BB962C8B-B14F-4D97-AF65-F5344CB8AC3E}">
        <p14:creationId xmlns:p14="http://schemas.microsoft.com/office/powerpoint/2010/main" val="206265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97</Words>
  <Application>Microsoft Office PowerPoint</Application>
  <PresentationFormat>画面に合わせる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66</cp:revision>
  <cp:lastPrinted>2017-09-10T09:30:42Z</cp:lastPrinted>
  <dcterms:created xsi:type="dcterms:W3CDTF">2017-08-31T09:04:13Z</dcterms:created>
  <dcterms:modified xsi:type="dcterms:W3CDTF">2017-10-07T01:13:09Z</dcterms:modified>
</cp:coreProperties>
</file>