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68" r:id="rId3"/>
    <p:sldId id="257" r:id="rId4"/>
    <p:sldId id="289" r:id="rId5"/>
    <p:sldId id="283" r:id="rId6"/>
    <p:sldId id="296" r:id="rId7"/>
    <p:sldId id="284" r:id="rId8"/>
    <p:sldId id="291" r:id="rId9"/>
    <p:sldId id="280" r:id="rId10"/>
    <p:sldId id="281" r:id="rId11"/>
    <p:sldId id="285" r:id="rId12"/>
    <p:sldId id="292" r:id="rId13"/>
    <p:sldId id="286" r:id="rId14"/>
    <p:sldId id="293" r:id="rId15"/>
    <p:sldId id="272" r:id="rId16"/>
    <p:sldId id="287" r:id="rId17"/>
    <p:sldId id="295" r:id="rId18"/>
    <p:sldId id="294" r:id="rId19"/>
    <p:sldId id="288" r:id="rId20"/>
    <p:sldId id="297" r:id="rId21"/>
  </p:sldIdLst>
  <p:sldSz cx="12192000" cy="6858000"/>
  <p:notesSz cx="6858000" cy="987425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FF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91" autoAdjust="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54658-9229-485B-93E1-91BB12D0E1F9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51388"/>
            <a:ext cx="5486400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37895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1B680-AFF0-4D97-B221-C39DE6126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2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4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62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5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11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65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85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94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63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6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80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41D1-4F2D-4746-B89A-DD631F7BD9D8}" type="datetimeFigureOut">
              <a:rPr kumimoji="1" lang="ja-JP" altLang="en-US" smtClean="0"/>
              <a:t>2017/6/10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C8E18-8A78-46E8-BC4A-831BA61AB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0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11162"/>
            <a:ext cx="9144000" cy="5207213"/>
          </a:xfrm>
        </p:spPr>
        <p:txBody>
          <a:bodyPr>
            <a:normAutofit/>
          </a:bodyPr>
          <a:lstStyle/>
          <a:p>
            <a:r>
              <a:rPr lang="en-US" altLang="ja-JP" dirty="0"/>
              <a:t>Building blocks</a:t>
            </a:r>
            <a:br>
              <a:rPr lang="en-US" altLang="ja-JP" dirty="0"/>
            </a:br>
            <a:r>
              <a:rPr lang="en-US" altLang="ja-JP" dirty="0"/>
              <a:t>with</a:t>
            </a:r>
            <a:br>
              <a:rPr lang="en-US" altLang="ja-JP" dirty="0"/>
            </a:br>
            <a:r>
              <a:rPr lang="en-US" altLang="ja-JP" dirty="0"/>
              <a:t>8bit MCU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400" dirty="0"/>
              <a:t>29</a:t>
            </a:r>
            <a:r>
              <a:rPr lang="en-US" altLang="ja-JP" sz="4400" baseline="30000" dirty="0"/>
              <a:t>th</a:t>
            </a:r>
            <a:r>
              <a:rPr lang="en-US" altLang="ja-JP" sz="4400" dirty="0"/>
              <a:t> May, 2017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319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 flipH="1">
            <a:off x="4062238" y="1797552"/>
            <a:ext cx="2423256" cy="2280333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26438" y="3683141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SDA2</a:t>
            </a:r>
            <a:endParaRPr kumimoji="1" lang="ja-JP" altLang="en-US" sz="1050" dirty="0"/>
          </a:p>
        </p:txBody>
      </p:sp>
      <p:grpSp>
        <p:nvGrpSpPr>
          <p:cNvPr id="22" name="グループ化 21"/>
          <p:cNvGrpSpPr/>
          <p:nvPr/>
        </p:nvGrpSpPr>
        <p:grpSpPr>
          <a:xfrm flipH="1">
            <a:off x="4137460" y="3776616"/>
            <a:ext cx="2267897" cy="205432"/>
            <a:chOff x="4116378" y="3776616"/>
            <a:chExt cx="2267897" cy="205432"/>
          </a:xfrm>
        </p:grpSpPr>
        <p:sp>
          <p:nvSpPr>
            <p:cNvPr id="9" name="楕円 8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楕円 9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楕円 10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楕円 11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楕円 12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楕円 13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楕円 19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楕円 20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 flipH="1">
            <a:off x="4135889" y="4174114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24" name="楕円 23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楕円 24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楕円 25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楕円 26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楕円 27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楕円 28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楕円 29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楕円 30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 flipH="1">
            <a:off x="4134319" y="4439638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33" name="楕円 32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楕円 33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楕円 34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楕円 35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楕円 36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楕円 37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楕円 38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楕円 39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2" name="楕円 41"/>
          <p:cNvSpPr/>
          <p:nvPr/>
        </p:nvSpPr>
        <p:spPr>
          <a:xfrm flipH="1">
            <a:off x="5917559" y="4714588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楕円 42"/>
          <p:cNvSpPr/>
          <p:nvPr/>
        </p:nvSpPr>
        <p:spPr>
          <a:xfrm flipH="1">
            <a:off x="5617471" y="4731873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楕円 43"/>
          <p:cNvSpPr/>
          <p:nvPr/>
        </p:nvSpPr>
        <p:spPr>
          <a:xfrm flipH="1">
            <a:off x="5314238" y="4724016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楕円 44"/>
          <p:cNvSpPr/>
          <p:nvPr/>
        </p:nvSpPr>
        <p:spPr>
          <a:xfrm flipH="1">
            <a:off x="5020432" y="4725586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楕円 45"/>
          <p:cNvSpPr/>
          <p:nvPr/>
        </p:nvSpPr>
        <p:spPr>
          <a:xfrm flipH="1">
            <a:off x="4725058" y="4728729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 flipH="1">
            <a:off x="4426553" y="4725583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 flipH="1">
            <a:off x="4132749" y="4727154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楕円 48"/>
          <p:cNvSpPr/>
          <p:nvPr/>
        </p:nvSpPr>
        <p:spPr>
          <a:xfrm flipH="1">
            <a:off x="6214498" y="4719296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 flipH="1">
            <a:off x="5915991" y="4989538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楕円 51"/>
          <p:cNvSpPr/>
          <p:nvPr/>
        </p:nvSpPr>
        <p:spPr>
          <a:xfrm flipH="1">
            <a:off x="5615903" y="5006823"/>
            <a:ext cx="186148" cy="188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楕円 52"/>
          <p:cNvSpPr/>
          <p:nvPr/>
        </p:nvSpPr>
        <p:spPr>
          <a:xfrm flipH="1">
            <a:off x="5312670" y="4998966"/>
            <a:ext cx="186148" cy="188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 flipH="1">
            <a:off x="5018864" y="5000536"/>
            <a:ext cx="186148" cy="188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 flipH="1">
            <a:off x="4723490" y="5003679"/>
            <a:ext cx="186148" cy="188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/>
          <p:cNvSpPr/>
          <p:nvPr/>
        </p:nvSpPr>
        <p:spPr>
          <a:xfrm flipH="1">
            <a:off x="4424985" y="5000533"/>
            <a:ext cx="186148" cy="188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 flipH="1">
            <a:off x="4131181" y="5002104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 flipH="1">
            <a:off x="6212930" y="4994246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9" name="グループ化 68"/>
          <p:cNvGrpSpPr/>
          <p:nvPr/>
        </p:nvGrpSpPr>
        <p:grpSpPr>
          <a:xfrm flipH="1">
            <a:off x="4157891" y="1894400"/>
            <a:ext cx="2272605" cy="1020856"/>
            <a:chOff x="4117949" y="4174114"/>
            <a:chExt cx="2272605" cy="1020856"/>
          </a:xfrm>
        </p:grpSpPr>
        <p:grpSp>
          <p:nvGrpSpPr>
            <p:cNvPr id="70" name="グループ化 69"/>
            <p:cNvGrpSpPr/>
            <p:nvPr/>
          </p:nvGrpSpPr>
          <p:grpSpPr>
            <a:xfrm>
              <a:off x="4117949" y="4174114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98" name="楕円 97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9" name="楕円 98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0" name="楕円 99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1" name="楕円 100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2" name="楕円 101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3" name="楕円 102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4" name="楕円 103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楕円 104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4119519" y="4439638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90" name="楕円 89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1" name="楕円 90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2" name="楕円 91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3" name="楕円 92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4" name="楕円 93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5" name="楕円 94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6" name="楕円 95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7" name="楕円 96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2" name="グループ化 71"/>
            <p:cNvGrpSpPr/>
            <p:nvPr/>
          </p:nvGrpSpPr>
          <p:grpSpPr>
            <a:xfrm>
              <a:off x="4121089" y="4714588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82" name="楕円 81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3" name="楕円 82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4" name="楕円 83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5" name="楕円 84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6" name="楕円 85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7" name="楕円 86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8" name="楕円 87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9" name="楕円 88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4122657" y="4989538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楕円 73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5" name="楕円 74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6" name="楕円 75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楕円 76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8" name="楕円 77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9" name="楕円 78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0" name="楕円 79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1" name="楕円 80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07" name="グループ化 106"/>
          <p:cNvGrpSpPr/>
          <p:nvPr/>
        </p:nvGrpSpPr>
        <p:grpSpPr>
          <a:xfrm flipH="1">
            <a:off x="4151604" y="2980053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135" name="楕円 134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楕円 135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楕円 136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楕円 140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楕円 141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8" name="グループ化 107"/>
          <p:cNvGrpSpPr/>
          <p:nvPr/>
        </p:nvGrpSpPr>
        <p:grpSpPr>
          <a:xfrm flipH="1">
            <a:off x="4150034" y="3245577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127" name="楕円 126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楕円 127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9" name="楕円 128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楕円 129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楕円 130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楕円 131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楕円 132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楕円 133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9" name="グループ化 108"/>
          <p:cNvGrpSpPr/>
          <p:nvPr/>
        </p:nvGrpSpPr>
        <p:grpSpPr>
          <a:xfrm flipH="1">
            <a:off x="4148464" y="3520527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119" name="楕円 118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楕円 119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5315154" y="390309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71798" y="3904671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95652" y="369099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SCL2</a:t>
            </a:r>
            <a:endParaRPr kumimoji="1" lang="ja-JP" altLang="en-US" sz="1050" dirty="0"/>
          </a:p>
        </p:txBody>
      </p:sp>
      <p:cxnSp>
        <p:nvCxnSpPr>
          <p:cNvPr id="146" name="直線コネクタ 145"/>
          <p:cNvCxnSpPr>
            <a:cxnSpLocks/>
          </p:cNvCxnSpPr>
          <p:nvPr/>
        </p:nvCxnSpPr>
        <p:spPr>
          <a:xfrm flipH="1">
            <a:off x="5712497" y="3897401"/>
            <a:ext cx="0" cy="120506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cxnSpLocks/>
          </p:cNvCxnSpPr>
          <p:nvPr/>
        </p:nvCxnSpPr>
        <p:spPr>
          <a:xfrm flipH="1">
            <a:off x="5107612" y="3889545"/>
            <a:ext cx="0" cy="120506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cxnSpLocks/>
          </p:cNvCxnSpPr>
          <p:nvPr/>
        </p:nvCxnSpPr>
        <p:spPr>
          <a:xfrm flipH="1">
            <a:off x="4813807" y="3891116"/>
            <a:ext cx="0" cy="120506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cxnSpLocks/>
          </p:cNvCxnSpPr>
          <p:nvPr/>
        </p:nvCxnSpPr>
        <p:spPr>
          <a:xfrm flipH="1">
            <a:off x="4521386" y="3356935"/>
            <a:ext cx="0" cy="17266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>
            <a:cxnSpLocks/>
          </p:cNvCxnSpPr>
          <p:nvPr/>
        </p:nvCxnSpPr>
        <p:spPr>
          <a:xfrm flipH="1" flipV="1">
            <a:off x="4518052" y="3356936"/>
            <a:ext cx="932065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cxnSpLocks/>
          </p:cNvCxnSpPr>
          <p:nvPr/>
        </p:nvCxnSpPr>
        <p:spPr>
          <a:xfrm flipH="1" flipV="1">
            <a:off x="5437162" y="3363815"/>
            <a:ext cx="0" cy="53734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/>
          <p:cNvSpPr txBox="1"/>
          <p:nvPr/>
        </p:nvSpPr>
        <p:spPr>
          <a:xfrm>
            <a:off x="5481691" y="5207141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4919228" y="5194168"/>
            <a:ext cx="446046" cy="25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550009" y="5204360"/>
            <a:ext cx="512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4229500" y="5195736"/>
            <a:ext cx="446046" cy="25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85" name="正方形/長方形 184"/>
          <p:cNvSpPr/>
          <p:nvPr/>
        </p:nvSpPr>
        <p:spPr>
          <a:xfrm flipH="1">
            <a:off x="4367680" y="4695162"/>
            <a:ext cx="1526309" cy="548118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3978112" y="1792067"/>
            <a:ext cx="2545090" cy="2031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0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図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87" y="9427"/>
            <a:ext cx="10125294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429083" y="491762"/>
            <a:ext cx="1209773" cy="321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cxnSpLocks/>
          </p:cNvCxnSpPr>
          <p:nvPr/>
        </p:nvCxnSpPr>
        <p:spPr>
          <a:xfrm>
            <a:off x="7486454" y="3578256"/>
            <a:ext cx="120506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>
            <a:off x="8691519" y="2976509"/>
            <a:ext cx="0" cy="6017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/>
          </p:cNvCxnSpPr>
          <p:nvPr/>
        </p:nvCxnSpPr>
        <p:spPr>
          <a:xfrm>
            <a:off x="7495087" y="2983290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</p:cNvCxnSpPr>
          <p:nvPr/>
        </p:nvCxnSpPr>
        <p:spPr>
          <a:xfrm>
            <a:off x="7776945" y="2673282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>
            <a:off x="7774366" y="2675279"/>
            <a:ext cx="600145" cy="723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cxnSpLocks/>
          </p:cNvCxnSpPr>
          <p:nvPr/>
        </p:nvCxnSpPr>
        <p:spPr>
          <a:xfrm flipV="1">
            <a:off x="7495087" y="895575"/>
            <a:ext cx="273511" cy="11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</p:cNvCxnSpPr>
          <p:nvPr/>
        </p:nvCxnSpPr>
        <p:spPr>
          <a:xfrm>
            <a:off x="7778548" y="889342"/>
            <a:ext cx="5559" cy="15031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>
            <a:off x="5691835" y="883218"/>
            <a:ext cx="908806" cy="21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6733715" y="1018093"/>
            <a:ext cx="587774" cy="378246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>
            <a:off x="6594052" y="89200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198940" y="8935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/>
          </p:cNvCxnSpPr>
          <p:nvPr/>
        </p:nvCxnSpPr>
        <p:spPr>
          <a:xfrm rot="5400000">
            <a:off x="6748022" y="10459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cxnSpLocks/>
          </p:cNvCxnSpPr>
          <p:nvPr/>
        </p:nvCxnSpPr>
        <p:spPr>
          <a:xfrm rot="5400000">
            <a:off x="7041830" y="104754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854053" y="15361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15137" y="1164534"/>
            <a:ext cx="10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0.1</a:t>
            </a:r>
            <a:r>
              <a:rPr lang="en-US" altLang="ja-JP" dirty="0"/>
              <a:t>μF</a:t>
            </a:r>
            <a:endParaRPr kumimoji="1" lang="ja-JP" altLang="en-US" dirty="0"/>
          </a:p>
        </p:txBody>
      </p:sp>
      <p:cxnSp>
        <p:nvCxnSpPr>
          <p:cNvPr id="76" name="直線コネクタ 75"/>
          <p:cNvCxnSpPr>
            <a:cxnSpLocks/>
          </p:cNvCxnSpPr>
          <p:nvPr/>
        </p:nvCxnSpPr>
        <p:spPr>
          <a:xfrm>
            <a:off x="5396025" y="2677217"/>
            <a:ext cx="120745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cxnSpLocks/>
          </p:cNvCxnSpPr>
          <p:nvPr/>
        </p:nvCxnSpPr>
        <p:spPr>
          <a:xfrm flipH="1">
            <a:off x="5394241" y="2673282"/>
            <a:ext cx="1784" cy="20947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cxnSpLocks/>
          </p:cNvCxnSpPr>
          <p:nvPr/>
        </p:nvCxnSpPr>
        <p:spPr>
          <a:xfrm>
            <a:off x="5691489" y="2989285"/>
            <a:ext cx="6207" cy="148943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cxnSpLocks/>
          </p:cNvCxnSpPr>
          <p:nvPr/>
        </p:nvCxnSpPr>
        <p:spPr>
          <a:xfrm flipV="1">
            <a:off x="5705405" y="2978870"/>
            <a:ext cx="893361" cy="442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cxnSpLocks/>
          </p:cNvCxnSpPr>
          <p:nvPr/>
        </p:nvCxnSpPr>
        <p:spPr>
          <a:xfrm flipH="1">
            <a:off x="5100436" y="1484325"/>
            <a:ext cx="9134" cy="357786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cxnSpLocks/>
          </p:cNvCxnSpPr>
          <p:nvPr/>
        </p:nvCxnSpPr>
        <p:spPr>
          <a:xfrm>
            <a:off x="5098132" y="1490811"/>
            <a:ext cx="304032" cy="24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cxnSpLocks/>
          </p:cNvCxnSpPr>
          <p:nvPr/>
        </p:nvCxnSpPr>
        <p:spPr>
          <a:xfrm>
            <a:off x="4814556" y="892007"/>
            <a:ext cx="0" cy="35731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cxnSpLocks/>
          </p:cNvCxnSpPr>
          <p:nvPr/>
        </p:nvCxnSpPr>
        <p:spPr>
          <a:xfrm>
            <a:off x="4809064" y="895575"/>
            <a:ext cx="8870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cxnSpLocks/>
          </p:cNvCxnSpPr>
          <p:nvPr/>
        </p:nvCxnSpPr>
        <p:spPr>
          <a:xfrm>
            <a:off x="4204357" y="2081162"/>
            <a:ext cx="610199" cy="18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/>
          <p:cNvSpPr/>
          <p:nvPr/>
        </p:nvSpPr>
        <p:spPr>
          <a:xfrm>
            <a:off x="4102230" y="169327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楕円 102"/>
          <p:cNvSpPr/>
          <p:nvPr/>
        </p:nvSpPr>
        <p:spPr>
          <a:xfrm>
            <a:off x="4103804" y="198708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/>
          <p:cNvSpPr/>
          <p:nvPr/>
        </p:nvSpPr>
        <p:spPr>
          <a:xfrm>
            <a:off x="4105369" y="229032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楕円 104"/>
          <p:cNvSpPr/>
          <p:nvPr/>
        </p:nvSpPr>
        <p:spPr>
          <a:xfrm>
            <a:off x="4097521" y="259355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楕円 105"/>
          <p:cNvSpPr/>
          <p:nvPr/>
        </p:nvSpPr>
        <p:spPr>
          <a:xfrm>
            <a:off x="4099088" y="288735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楕円 106"/>
          <p:cNvSpPr/>
          <p:nvPr/>
        </p:nvSpPr>
        <p:spPr>
          <a:xfrm>
            <a:off x="4100657" y="3190582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楕円 107"/>
          <p:cNvSpPr/>
          <p:nvPr/>
        </p:nvSpPr>
        <p:spPr>
          <a:xfrm>
            <a:off x="8297155" y="3173300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楕円 108"/>
          <p:cNvSpPr/>
          <p:nvPr/>
        </p:nvSpPr>
        <p:spPr>
          <a:xfrm>
            <a:off x="8298727" y="28826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8289295" y="25809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楕円 110"/>
          <p:cNvSpPr/>
          <p:nvPr/>
        </p:nvSpPr>
        <p:spPr>
          <a:xfrm>
            <a:off x="8300298" y="22808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楕円 111"/>
          <p:cNvSpPr/>
          <p:nvPr/>
        </p:nvSpPr>
        <p:spPr>
          <a:xfrm>
            <a:off x="8281437" y="199808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楕円 112"/>
          <p:cNvSpPr/>
          <p:nvPr/>
        </p:nvSpPr>
        <p:spPr>
          <a:xfrm>
            <a:off x="8292435" y="1698006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 flipH="1">
            <a:off x="8397411" y="184863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15" name="テキスト ボックス 114"/>
          <p:cNvSpPr txBox="1"/>
          <p:nvPr/>
        </p:nvSpPr>
        <p:spPr>
          <a:xfrm flipH="1">
            <a:off x="8372577" y="21402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16" name="テキスト ボックス 115"/>
          <p:cNvSpPr txBox="1"/>
          <p:nvPr/>
        </p:nvSpPr>
        <p:spPr>
          <a:xfrm flipH="1">
            <a:off x="8393004" y="246236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7" name="テキスト ボックス 116"/>
          <p:cNvSpPr txBox="1"/>
          <p:nvPr/>
        </p:nvSpPr>
        <p:spPr>
          <a:xfrm flipH="1">
            <a:off x="8620820" y="274674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 flipH="1">
            <a:off x="3769829" y="185747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 flipH="1">
            <a:off x="3738027" y="218681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35" name="テキスト ボックス 134"/>
          <p:cNvSpPr txBox="1"/>
          <p:nvPr/>
        </p:nvSpPr>
        <p:spPr>
          <a:xfrm flipH="1">
            <a:off x="3754243" y="24643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/>
          <p:cNvSpPr txBox="1"/>
          <p:nvPr/>
        </p:nvSpPr>
        <p:spPr>
          <a:xfrm flipH="1">
            <a:off x="3757076" y="276596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87" name="テキスト ボックス 86"/>
          <p:cNvSpPr txBox="1"/>
          <p:nvPr/>
        </p:nvSpPr>
        <p:spPr>
          <a:xfrm flipH="1">
            <a:off x="4934935" y="390623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AN3</a:t>
            </a:r>
            <a:endParaRPr kumimoji="1" lang="ja-JP" altLang="en-US" sz="1050" dirty="0"/>
          </a:p>
        </p:txBody>
      </p:sp>
      <p:sp>
        <p:nvSpPr>
          <p:cNvPr id="88" name="テキスト ボックス 87"/>
          <p:cNvSpPr txBox="1"/>
          <p:nvPr/>
        </p:nvSpPr>
        <p:spPr>
          <a:xfrm flipH="1">
            <a:off x="5520974" y="3945520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AN8</a:t>
            </a:r>
            <a:endParaRPr kumimoji="1" lang="ja-JP" altLang="en-US" sz="1050" dirty="0"/>
          </a:p>
        </p:txBody>
      </p:sp>
      <p:sp>
        <p:nvSpPr>
          <p:cNvPr id="91" name="テキスト ボックス 90"/>
          <p:cNvSpPr txBox="1"/>
          <p:nvPr/>
        </p:nvSpPr>
        <p:spPr>
          <a:xfrm flipH="1">
            <a:off x="5220891" y="389995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AN7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 flipH="1">
            <a:off x="6427514" y="18354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 flipH="1">
            <a:off x="6427506" y="213714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63951" y="150829"/>
            <a:ext cx="108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Front</a:t>
            </a:r>
            <a:endParaRPr kumimoji="1" lang="ja-JP" altLang="en-US" sz="2000" dirty="0"/>
          </a:p>
        </p:txBody>
      </p:sp>
      <p:cxnSp>
        <p:nvCxnSpPr>
          <p:cNvPr id="21" name="直線コネクタ 20"/>
          <p:cNvCxnSpPr>
            <a:cxnSpLocks/>
          </p:cNvCxnSpPr>
          <p:nvPr/>
        </p:nvCxnSpPr>
        <p:spPr>
          <a:xfrm>
            <a:off x="7781790" y="2381840"/>
            <a:ext cx="6037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cxnSpLocks/>
          </p:cNvCxnSpPr>
          <p:nvPr/>
        </p:nvCxnSpPr>
        <p:spPr>
          <a:xfrm>
            <a:off x="8384815" y="2976187"/>
            <a:ext cx="316125" cy="268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/>
          </p:cNvCxnSpPr>
          <p:nvPr/>
        </p:nvCxnSpPr>
        <p:spPr>
          <a:xfrm flipH="1">
            <a:off x="3910761" y="2392470"/>
            <a:ext cx="8148" cy="32824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/>
          </p:cNvCxnSpPr>
          <p:nvPr/>
        </p:nvCxnSpPr>
        <p:spPr>
          <a:xfrm flipH="1">
            <a:off x="3902697" y="2394408"/>
            <a:ext cx="31108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 flipH="1">
            <a:off x="6014301" y="1194755"/>
            <a:ext cx="7216" cy="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cxnSpLocks/>
          </p:cNvCxnSpPr>
          <p:nvPr/>
        </p:nvCxnSpPr>
        <p:spPr>
          <a:xfrm>
            <a:off x="5984036" y="1490811"/>
            <a:ext cx="607178" cy="156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5693790" y="1194755"/>
            <a:ext cx="0" cy="59259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5566518" y="753752"/>
            <a:ext cx="293013" cy="5927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/>
          <p:cNvCxnSpPr>
            <a:cxnSpLocks/>
          </p:cNvCxnSpPr>
          <p:nvPr/>
        </p:nvCxnSpPr>
        <p:spPr>
          <a:xfrm>
            <a:off x="5705405" y="2375557"/>
            <a:ext cx="290043" cy="0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>
            <a:off x="5998413" y="3284655"/>
            <a:ext cx="600353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cxnSpLocks/>
          </p:cNvCxnSpPr>
          <p:nvPr/>
        </p:nvCxnSpPr>
        <p:spPr>
          <a:xfrm flipH="1">
            <a:off x="5984036" y="2371629"/>
            <a:ext cx="11203" cy="9089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854049" y="2512241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5683260" y="2612726"/>
            <a:ext cx="6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1kΩ</a:t>
            </a:r>
            <a:endParaRPr kumimoji="1" lang="ja-JP" altLang="en-US" dirty="0"/>
          </a:p>
        </p:txBody>
      </p:sp>
      <p:cxnSp>
        <p:nvCxnSpPr>
          <p:cNvPr id="206" name="直線コネクタ 205"/>
          <p:cNvCxnSpPr>
            <a:cxnSpLocks/>
          </p:cNvCxnSpPr>
          <p:nvPr/>
        </p:nvCxnSpPr>
        <p:spPr>
          <a:xfrm flipH="1" flipV="1">
            <a:off x="6879208" y="2371630"/>
            <a:ext cx="1590" cy="18044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>
            <a:off x="6580475" y="2379096"/>
            <a:ext cx="3042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/>
          </p:cNvCxnSpPr>
          <p:nvPr/>
        </p:nvCxnSpPr>
        <p:spPr>
          <a:xfrm flipV="1">
            <a:off x="6600897" y="2085684"/>
            <a:ext cx="589711" cy="27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 flipH="1" flipV="1">
            <a:off x="7192456" y="2087256"/>
            <a:ext cx="3162" cy="18040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cxnSpLocks/>
          </p:cNvCxnSpPr>
          <p:nvPr/>
        </p:nvCxnSpPr>
        <p:spPr>
          <a:xfrm>
            <a:off x="7190608" y="3872461"/>
            <a:ext cx="1787226" cy="93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cxnSpLocks/>
          </p:cNvCxnSpPr>
          <p:nvPr/>
        </p:nvCxnSpPr>
        <p:spPr>
          <a:xfrm flipV="1">
            <a:off x="6890520" y="4175693"/>
            <a:ext cx="1781299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/>
          </p:cNvCxnSpPr>
          <p:nvPr/>
        </p:nvCxnSpPr>
        <p:spPr>
          <a:xfrm>
            <a:off x="8377265" y="2384928"/>
            <a:ext cx="88806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9265327" y="2392470"/>
            <a:ext cx="0" cy="21029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/>
          </p:cNvCxnSpPr>
          <p:nvPr/>
        </p:nvCxnSpPr>
        <p:spPr>
          <a:xfrm>
            <a:off x="8377265" y="2092690"/>
            <a:ext cx="1196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9568206" y="2092158"/>
            <a:ext cx="0" cy="20835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9265327" y="4482847"/>
            <a:ext cx="61894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/>
          </p:cNvCxnSpPr>
          <p:nvPr/>
        </p:nvCxnSpPr>
        <p:spPr>
          <a:xfrm>
            <a:off x="9587413" y="4173335"/>
            <a:ext cx="296855" cy="23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8977834" y="3891314"/>
            <a:ext cx="0" cy="8908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8671819" y="4173335"/>
            <a:ext cx="6789" cy="8888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8977834" y="4782165"/>
            <a:ext cx="9064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8671819" y="5062194"/>
            <a:ext cx="121244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>
            <a:off x="9737762" y="4044099"/>
            <a:ext cx="293013" cy="11999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楕円 283"/>
          <p:cNvSpPr/>
          <p:nvPr/>
        </p:nvSpPr>
        <p:spPr>
          <a:xfrm>
            <a:off x="5612098" y="496596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5" name="楕円 284"/>
          <p:cNvSpPr/>
          <p:nvPr/>
        </p:nvSpPr>
        <p:spPr>
          <a:xfrm>
            <a:off x="5594818" y="467530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6" name="楕円 285"/>
          <p:cNvSpPr/>
          <p:nvPr/>
        </p:nvSpPr>
        <p:spPr>
          <a:xfrm>
            <a:off x="5605818" y="438464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6" name="直線コネクタ 185"/>
          <p:cNvCxnSpPr>
            <a:cxnSpLocks/>
          </p:cNvCxnSpPr>
          <p:nvPr/>
        </p:nvCxnSpPr>
        <p:spPr>
          <a:xfrm>
            <a:off x="5404703" y="1493947"/>
            <a:ext cx="58289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cxnSpLocks/>
          </p:cNvCxnSpPr>
          <p:nvPr/>
        </p:nvCxnSpPr>
        <p:spPr>
          <a:xfrm flipV="1">
            <a:off x="5694345" y="2087670"/>
            <a:ext cx="6917" cy="296726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/>
          <p:cNvSpPr/>
          <p:nvPr/>
        </p:nvSpPr>
        <p:spPr>
          <a:xfrm>
            <a:off x="5484655" y="1646147"/>
            <a:ext cx="424207" cy="58446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/>
          <p:cNvCxnSpPr/>
          <p:nvPr/>
        </p:nvCxnSpPr>
        <p:spPr>
          <a:xfrm>
            <a:off x="6299654" y="1787352"/>
            <a:ext cx="31781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 flipV="1">
            <a:off x="6299654" y="883218"/>
            <a:ext cx="0" cy="9334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正方形/長方形 303"/>
          <p:cNvSpPr/>
          <p:nvPr/>
        </p:nvSpPr>
        <p:spPr>
          <a:xfrm>
            <a:off x="6119573" y="1033804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テキスト ボックス 308"/>
          <p:cNvSpPr txBox="1"/>
          <p:nvPr/>
        </p:nvSpPr>
        <p:spPr>
          <a:xfrm rot="16200000">
            <a:off x="5861887" y="1115015"/>
            <a:ext cx="8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51kΩ</a:t>
            </a:r>
            <a:endParaRPr kumimoji="1" lang="ja-JP" altLang="en-US" dirty="0"/>
          </a:p>
        </p:txBody>
      </p:sp>
      <p:sp>
        <p:nvSpPr>
          <p:cNvPr id="313" name="テキスト ボックス 312"/>
          <p:cNvSpPr txBox="1"/>
          <p:nvPr/>
        </p:nvSpPr>
        <p:spPr>
          <a:xfrm flipH="1">
            <a:off x="9964136" y="4665096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314" name="テキスト ボックス 313"/>
          <p:cNvSpPr txBox="1"/>
          <p:nvPr/>
        </p:nvSpPr>
        <p:spPr>
          <a:xfrm flipH="1">
            <a:off x="9965704" y="4940047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315" name="テキスト ボックス 314"/>
          <p:cNvSpPr txBox="1"/>
          <p:nvPr/>
        </p:nvSpPr>
        <p:spPr>
          <a:xfrm flipH="1">
            <a:off x="9963831" y="408435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316" name="テキスト ボックス 315"/>
          <p:cNvSpPr txBox="1"/>
          <p:nvPr/>
        </p:nvSpPr>
        <p:spPr>
          <a:xfrm flipH="1">
            <a:off x="9948425" y="43760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317" name="正方形/長方形 316"/>
          <p:cNvSpPr/>
          <p:nvPr/>
        </p:nvSpPr>
        <p:spPr>
          <a:xfrm rot="5400000">
            <a:off x="2058186" y="1442326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 rot="5400000">
            <a:off x="8026928" y="1453321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4718106" y="4336331"/>
            <a:ext cx="1176615" cy="120319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コネクタ 128"/>
          <p:cNvCxnSpPr>
            <a:cxnSpLocks/>
          </p:cNvCxnSpPr>
          <p:nvPr/>
        </p:nvCxnSpPr>
        <p:spPr>
          <a:xfrm>
            <a:off x="5413337" y="4766524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5104435" y="5058464"/>
            <a:ext cx="600353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cxnSpLocks/>
          </p:cNvCxnSpPr>
          <p:nvPr/>
        </p:nvCxnSpPr>
        <p:spPr>
          <a:xfrm>
            <a:off x="4809079" y="4456518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910762" y="5058464"/>
            <a:ext cx="88104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cxnSpLocks/>
          </p:cNvCxnSpPr>
          <p:nvPr/>
        </p:nvCxnSpPr>
        <p:spPr>
          <a:xfrm>
            <a:off x="3912330" y="5672778"/>
            <a:ext cx="1775562" cy="21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cxnSpLocks/>
          </p:cNvCxnSpPr>
          <p:nvPr/>
        </p:nvCxnSpPr>
        <p:spPr>
          <a:xfrm>
            <a:off x="5695575" y="5367391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楕円 144"/>
          <p:cNvSpPr/>
          <p:nvPr/>
        </p:nvSpPr>
        <p:spPr>
          <a:xfrm>
            <a:off x="5604239" y="52691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6" name="楕円 145"/>
          <p:cNvSpPr/>
          <p:nvPr/>
        </p:nvSpPr>
        <p:spPr>
          <a:xfrm>
            <a:off x="4710263" y="527076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7" name="楕円 146"/>
          <p:cNvSpPr/>
          <p:nvPr/>
        </p:nvSpPr>
        <p:spPr>
          <a:xfrm>
            <a:off x="4702405" y="498010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8" name="楕円 147"/>
          <p:cNvSpPr/>
          <p:nvPr/>
        </p:nvSpPr>
        <p:spPr>
          <a:xfrm>
            <a:off x="4713400" y="468001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楕円 148"/>
          <p:cNvSpPr/>
          <p:nvPr/>
        </p:nvSpPr>
        <p:spPr>
          <a:xfrm>
            <a:off x="4724395" y="43799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4111449" y="4338626"/>
            <a:ext cx="66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1(</a:t>
            </a:r>
            <a:r>
              <a:rPr kumimoji="1" lang="en-US" altLang="ja-JP" sz="1200" dirty="0" err="1"/>
              <a:t>Vdd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4103489" y="4652121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Vdd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4063580" y="5030137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3</a:t>
            </a:r>
            <a:r>
              <a:rPr kumimoji="1" lang="en-US" altLang="ja-JP" sz="1200" dirty="0"/>
              <a:t>(GND)</a:t>
            </a:r>
            <a:endParaRPr kumimoji="1" lang="ja-JP" altLang="en-US" sz="1200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902590" y="5266016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4(unused)</a:t>
            </a:r>
            <a:endParaRPr kumimoji="1" lang="ja-JP" altLang="en-US" sz="12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5835924" y="494309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6(x)</a:t>
            </a:r>
            <a:endParaRPr kumimoji="1" lang="ja-JP" altLang="en-US" sz="12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5843885" y="468909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7</a:t>
            </a:r>
            <a:r>
              <a:rPr kumimoji="1" lang="en-US" altLang="ja-JP" sz="1200" dirty="0"/>
              <a:t>(</a:t>
            </a:r>
            <a:r>
              <a:rPr lang="en-US" altLang="ja-JP" sz="1200" dirty="0"/>
              <a:t>y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5843884" y="4356015"/>
            <a:ext cx="462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8(z)</a:t>
            </a:r>
            <a:endParaRPr kumimoji="1" lang="ja-JP" altLang="en-US" sz="1200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5818540" y="5242764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5</a:t>
            </a:r>
            <a:r>
              <a:rPr kumimoji="1" lang="en-US" altLang="ja-JP" sz="1200" dirty="0"/>
              <a:t>(GND)</a:t>
            </a:r>
            <a:endParaRPr kumimoji="1" lang="ja-JP" altLang="en-US" sz="1200" dirty="0"/>
          </a:p>
        </p:txBody>
      </p:sp>
      <p:cxnSp>
        <p:nvCxnSpPr>
          <p:cNvPr id="159" name="直線矢印コネクタ 158"/>
          <p:cNvCxnSpPr/>
          <p:nvPr/>
        </p:nvCxnSpPr>
        <p:spPr>
          <a:xfrm>
            <a:off x="664276" y="4588783"/>
            <a:ext cx="0" cy="1110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cxnSpLocks/>
          </p:cNvCxnSpPr>
          <p:nvPr/>
        </p:nvCxnSpPr>
        <p:spPr>
          <a:xfrm rot="16200000">
            <a:off x="1202756" y="4050303"/>
            <a:ext cx="0" cy="1110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楕円 160"/>
          <p:cNvSpPr/>
          <p:nvPr/>
        </p:nvSpPr>
        <p:spPr>
          <a:xfrm>
            <a:off x="461076" y="4440124"/>
            <a:ext cx="396240" cy="344055"/>
          </a:xfrm>
          <a:prstGeom prst="ellipse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704156" y="542690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X-axis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988636" y="423818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Y-axis</a:t>
            </a:r>
            <a:endParaRPr kumimoji="1" lang="ja-JP" altLang="en-US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94556" y="413658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Z-axis</a:t>
            </a:r>
            <a:endParaRPr kumimoji="1" lang="ja-JP" altLang="en-US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325169" y="1107612"/>
            <a:ext cx="196560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KXR94-2050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239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図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25587" y="9427"/>
            <a:ext cx="10125294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 flipH="1">
            <a:off x="5137612" y="491762"/>
            <a:ext cx="1209773" cy="321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cxnSpLocks/>
          </p:cNvCxnSpPr>
          <p:nvPr/>
        </p:nvCxnSpPr>
        <p:spPr>
          <a:xfrm flipH="1">
            <a:off x="4084949" y="3578256"/>
            <a:ext cx="120506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H="1">
            <a:off x="4084949" y="2976509"/>
            <a:ext cx="0" cy="6017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/>
          </p:cNvCxnSpPr>
          <p:nvPr/>
        </p:nvCxnSpPr>
        <p:spPr>
          <a:xfrm flipH="1">
            <a:off x="5002102" y="2983290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</p:cNvCxnSpPr>
          <p:nvPr/>
        </p:nvCxnSpPr>
        <p:spPr>
          <a:xfrm flipH="1">
            <a:off x="4997779" y="2673282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H="1">
            <a:off x="4401957" y="2675279"/>
            <a:ext cx="600145" cy="723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cxnSpLocks/>
          </p:cNvCxnSpPr>
          <p:nvPr/>
        </p:nvCxnSpPr>
        <p:spPr>
          <a:xfrm flipH="1" flipV="1">
            <a:off x="5007870" y="895575"/>
            <a:ext cx="273511" cy="11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</p:cNvCxnSpPr>
          <p:nvPr/>
        </p:nvCxnSpPr>
        <p:spPr>
          <a:xfrm flipH="1">
            <a:off x="4992361" y="889342"/>
            <a:ext cx="5559" cy="15031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 flipH="1">
            <a:off x="6175827" y="883218"/>
            <a:ext cx="908806" cy="21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 flipH="1">
            <a:off x="5454979" y="1018093"/>
            <a:ext cx="587774" cy="378246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5884860" y="89200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279972" y="8935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/>
          </p:cNvCxnSpPr>
          <p:nvPr/>
        </p:nvCxnSpPr>
        <p:spPr>
          <a:xfrm rot="16200000" flipH="1">
            <a:off x="5730890" y="10459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cxnSpLocks/>
          </p:cNvCxnSpPr>
          <p:nvPr/>
        </p:nvCxnSpPr>
        <p:spPr>
          <a:xfrm rot="16200000" flipH="1">
            <a:off x="5437082" y="104754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 flipH="1">
            <a:off x="6876696" y="15361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 flipH="1">
            <a:off x="5007870" y="1164534"/>
            <a:ext cx="10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0.1</a:t>
            </a:r>
            <a:r>
              <a:rPr lang="en-US" altLang="ja-JP" dirty="0"/>
              <a:t>μF</a:t>
            </a:r>
            <a:endParaRPr kumimoji="1" lang="ja-JP" altLang="en-US" dirty="0"/>
          </a:p>
        </p:txBody>
      </p:sp>
      <p:cxnSp>
        <p:nvCxnSpPr>
          <p:cNvPr id="76" name="直線コネクタ 75"/>
          <p:cNvCxnSpPr>
            <a:cxnSpLocks/>
          </p:cNvCxnSpPr>
          <p:nvPr/>
        </p:nvCxnSpPr>
        <p:spPr>
          <a:xfrm flipH="1">
            <a:off x="6172989" y="2677217"/>
            <a:ext cx="120745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cxnSpLocks/>
          </p:cNvCxnSpPr>
          <p:nvPr/>
        </p:nvCxnSpPr>
        <p:spPr>
          <a:xfrm>
            <a:off x="7380443" y="2673282"/>
            <a:ext cx="1784" cy="20947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cxnSpLocks/>
          </p:cNvCxnSpPr>
          <p:nvPr/>
        </p:nvCxnSpPr>
        <p:spPr>
          <a:xfrm flipH="1">
            <a:off x="7078772" y="2989285"/>
            <a:ext cx="6207" cy="148943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cxnSpLocks/>
          </p:cNvCxnSpPr>
          <p:nvPr/>
        </p:nvCxnSpPr>
        <p:spPr>
          <a:xfrm flipH="1" flipV="1">
            <a:off x="6177702" y="2978870"/>
            <a:ext cx="893361" cy="442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cxnSpLocks/>
          </p:cNvCxnSpPr>
          <p:nvPr/>
        </p:nvCxnSpPr>
        <p:spPr>
          <a:xfrm>
            <a:off x="7666898" y="1484325"/>
            <a:ext cx="9134" cy="357786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cxnSpLocks/>
          </p:cNvCxnSpPr>
          <p:nvPr/>
        </p:nvCxnSpPr>
        <p:spPr>
          <a:xfrm flipH="1">
            <a:off x="7374304" y="1490811"/>
            <a:ext cx="304032" cy="24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cxnSpLocks/>
          </p:cNvCxnSpPr>
          <p:nvPr/>
        </p:nvCxnSpPr>
        <p:spPr>
          <a:xfrm flipH="1">
            <a:off x="7961912" y="892007"/>
            <a:ext cx="0" cy="35731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cxnSpLocks/>
          </p:cNvCxnSpPr>
          <p:nvPr/>
        </p:nvCxnSpPr>
        <p:spPr>
          <a:xfrm flipH="1">
            <a:off x="7080320" y="895575"/>
            <a:ext cx="8870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cxnSpLocks/>
          </p:cNvCxnSpPr>
          <p:nvPr/>
        </p:nvCxnSpPr>
        <p:spPr>
          <a:xfrm flipH="1">
            <a:off x="7961912" y="2081162"/>
            <a:ext cx="610199" cy="18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/>
          <p:cNvSpPr/>
          <p:nvPr/>
        </p:nvSpPr>
        <p:spPr>
          <a:xfrm flipH="1">
            <a:off x="8488090" y="169327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楕円 102"/>
          <p:cNvSpPr/>
          <p:nvPr/>
        </p:nvSpPr>
        <p:spPr>
          <a:xfrm flipH="1">
            <a:off x="8486516" y="198708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/>
          <p:cNvSpPr/>
          <p:nvPr/>
        </p:nvSpPr>
        <p:spPr>
          <a:xfrm flipH="1">
            <a:off x="8484951" y="229032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楕円 104"/>
          <p:cNvSpPr/>
          <p:nvPr/>
        </p:nvSpPr>
        <p:spPr>
          <a:xfrm flipH="1">
            <a:off x="8492799" y="259355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楕円 105"/>
          <p:cNvSpPr/>
          <p:nvPr/>
        </p:nvSpPr>
        <p:spPr>
          <a:xfrm flipH="1">
            <a:off x="8491232" y="288735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楕円 106"/>
          <p:cNvSpPr/>
          <p:nvPr/>
        </p:nvSpPr>
        <p:spPr>
          <a:xfrm flipH="1">
            <a:off x="8489663" y="3190582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楕円 107"/>
          <p:cNvSpPr/>
          <p:nvPr/>
        </p:nvSpPr>
        <p:spPr>
          <a:xfrm flipH="1">
            <a:off x="4293165" y="3173300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楕円 108"/>
          <p:cNvSpPr/>
          <p:nvPr/>
        </p:nvSpPr>
        <p:spPr>
          <a:xfrm flipH="1">
            <a:off x="4291593" y="28826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 flipH="1">
            <a:off x="4301025" y="25809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楕円 110"/>
          <p:cNvSpPr/>
          <p:nvPr/>
        </p:nvSpPr>
        <p:spPr>
          <a:xfrm flipH="1">
            <a:off x="4290022" y="22808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楕円 111"/>
          <p:cNvSpPr/>
          <p:nvPr/>
        </p:nvSpPr>
        <p:spPr>
          <a:xfrm flipH="1">
            <a:off x="4308883" y="199808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楕円 112"/>
          <p:cNvSpPr/>
          <p:nvPr/>
        </p:nvSpPr>
        <p:spPr>
          <a:xfrm flipH="1">
            <a:off x="4297885" y="1698006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519802" y="184863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544636" y="21402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524209" y="246236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965697" y="274674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8147384" y="185747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8179186" y="218681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8162970" y="24643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8160137" y="276596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529035" y="390623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AN3</a:t>
            </a:r>
            <a:endParaRPr kumimoji="1" lang="ja-JP" altLang="en-US" sz="105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48728" y="3945520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AN8</a:t>
            </a:r>
            <a:endParaRPr kumimoji="1" lang="ja-JP" altLang="en-US" sz="105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233651" y="389995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AN7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489699" y="18354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489707" y="213714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cxnSp>
        <p:nvCxnSpPr>
          <p:cNvPr id="21" name="直線コネクタ 20"/>
          <p:cNvCxnSpPr>
            <a:cxnSpLocks/>
          </p:cNvCxnSpPr>
          <p:nvPr/>
        </p:nvCxnSpPr>
        <p:spPr>
          <a:xfrm flipH="1">
            <a:off x="4390959" y="2381840"/>
            <a:ext cx="6037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cxnSpLocks/>
          </p:cNvCxnSpPr>
          <p:nvPr/>
        </p:nvCxnSpPr>
        <p:spPr>
          <a:xfrm flipH="1">
            <a:off x="4075528" y="2976187"/>
            <a:ext cx="316125" cy="268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/>
          </p:cNvCxnSpPr>
          <p:nvPr/>
        </p:nvCxnSpPr>
        <p:spPr>
          <a:xfrm>
            <a:off x="8857559" y="2392470"/>
            <a:ext cx="8148" cy="32824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/>
          </p:cNvCxnSpPr>
          <p:nvPr/>
        </p:nvCxnSpPr>
        <p:spPr>
          <a:xfrm>
            <a:off x="8562689" y="2394408"/>
            <a:ext cx="31108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>
            <a:off x="6754951" y="1194755"/>
            <a:ext cx="7216" cy="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cxnSpLocks/>
          </p:cNvCxnSpPr>
          <p:nvPr/>
        </p:nvCxnSpPr>
        <p:spPr>
          <a:xfrm flipH="1">
            <a:off x="6185254" y="1490811"/>
            <a:ext cx="607178" cy="156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flipH="1">
            <a:off x="7082678" y="1194755"/>
            <a:ext cx="0" cy="59259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 flipH="1">
            <a:off x="6916937" y="753752"/>
            <a:ext cx="293013" cy="5927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/>
          <p:cNvCxnSpPr>
            <a:cxnSpLocks/>
          </p:cNvCxnSpPr>
          <p:nvPr/>
        </p:nvCxnSpPr>
        <p:spPr>
          <a:xfrm flipH="1">
            <a:off x="6781020" y="2375557"/>
            <a:ext cx="290043" cy="0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 flipH="1">
            <a:off x="6177702" y="3284655"/>
            <a:ext cx="600353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cxnSpLocks/>
          </p:cNvCxnSpPr>
          <p:nvPr/>
        </p:nvCxnSpPr>
        <p:spPr>
          <a:xfrm>
            <a:off x="6781229" y="2371629"/>
            <a:ext cx="11203" cy="9089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 flipH="1">
            <a:off x="6611335" y="2512241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rot="5400000" flipH="1">
            <a:off x="6397835" y="2612726"/>
            <a:ext cx="6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1kΩ</a:t>
            </a:r>
            <a:endParaRPr kumimoji="1" lang="ja-JP" altLang="en-US" dirty="0"/>
          </a:p>
        </p:txBody>
      </p:sp>
      <p:cxnSp>
        <p:nvCxnSpPr>
          <p:cNvPr id="206" name="直線コネクタ 205"/>
          <p:cNvCxnSpPr>
            <a:cxnSpLocks/>
          </p:cNvCxnSpPr>
          <p:nvPr/>
        </p:nvCxnSpPr>
        <p:spPr>
          <a:xfrm flipV="1">
            <a:off x="5895670" y="2371630"/>
            <a:ext cx="1590" cy="18044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 flipH="1">
            <a:off x="5891759" y="2379096"/>
            <a:ext cx="3042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/>
          </p:cNvCxnSpPr>
          <p:nvPr/>
        </p:nvCxnSpPr>
        <p:spPr>
          <a:xfrm flipH="1" flipV="1">
            <a:off x="5585860" y="2085684"/>
            <a:ext cx="589711" cy="27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 flipV="1">
            <a:off x="5580850" y="2087256"/>
            <a:ext cx="3162" cy="18040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cxnSpLocks/>
          </p:cNvCxnSpPr>
          <p:nvPr/>
        </p:nvCxnSpPr>
        <p:spPr>
          <a:xfrm flipH="1">
            <a:off x="3798634" y="3872461"/>
            <a:ext cx="1787226" cy="93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cxnSpLocks/>
          </p:cNvCxnSpPr>
          <p:nvPr/>
        </p:nvCxnSpPr>
        <p:spPr>
          <a:xfrm flipH="1" flipV="1">
            <a:off x="4104649" y="4175693"/>
            <a:ext cx="1781299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/>
          </p:cNvCxnSpPr>
          <p:nvPr/>
        </p:nvCxnSpPr>
        <p:spPr>
          <a:xfrm flipH="1">
            <a:off x="3511141" y="2384928"/>
            <a:ext cx="88806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 flipH="1">
            <a:off x="3511141" y="2392470"/>
            <a:ext cx="0" cy="21029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/>
          </p:cNvCxnSpPr>
          <p:nvPr/>
        </p:nvCxnSpPr>
        <p:spPr>
          <a:xfrm flipH="1">
            <a:off x="3202351" y="2092690"/>
            <a:ext cx="1196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 flipH="1">
            <a:off x="3208262" y="2092158"/>
            <a:ext cx="0" cy="20835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 flipH="1">
            <a:off x="2892200" y="4482847"/>
            <a:ext cx="61894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/>
          </p:cNvCxnSpPr>
          <p:nvPr/>
        </p:nvCxnSpPr>
        <p:spPr>
          <a:xfrm flipH="1">
            <a:off x="2892200" y="4173335"/>
            <a:ext cx="296855" cy="23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 flipH="1">
            <a:off x="3798634" y="3891314"/>
            <a:ext cx="0" cy="8908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 flipH="1">
            <a:off x="4097860" y="4173335"/>
            <a:ext cx="6789" cy="8888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 flipH="1">
            <a:off x="2892200" y="4782165"/>
            <a:ext cx="9064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 flipH="1">
            <a:off x="2892200" y="5062194"/>
            <a:ext cx="121244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 flipH="1">
            <a:off x="2745693" y="4044099"/>
            <a:ext cx="293013" cy="11999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楕円 283"/>
          <p:cNvSpPr/>
          <p:nvPr/>
        </p:nvSpPr>
        <p:spPr>
          <a:xfrm flipH="1">
            <a:off x="6978222" y="496596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5" name="楕円 284"/>
          <p:cNvSpPr/>
          <p:nvPr/>
        </p:nvSpPr>
        <p:spPr>
          <a:xfrm flipH="1">
            <a:off x="6995502" y="467530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6" name="楕円 285"/>
          <p:cNvSpPr/>
          <p:nvPr/>
        </p:nvSpPr>
        <p:spPr>
          <a:xfrm flipH="1">
            <a:off x="6984502" y="438464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6" name="直線コネクタ 185"/>
          <p:cNvCxnSpPr>
            <a:cxnSpLocks/>
          </p:cNvCxnSpPr>
          <p:nvPr/>
        </p:nvCxnSpPr>
        <p:spPr>
          <a:xfrm flipH="1">
            <a:off x="6788875" y="1493947"/>
            <a:ext cx="58289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cxnSpLocks/>
          </p:cNvCxnSpPr>
          <p:nvPr/>
        </p:nvCxnSpPr>
        <p:spPr>
          <a:xfrm flipH="1" flipV="1">
            <a:off x="7075206" y="2087670"/>
            <a:ext cx="6917" cy="296726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/>
          <p:cNvSpPr/>
          <p:nvPr/>
        </p:nvSpPr>
        <p:spPr>
          <a:xfrm flipH="1">
            <a:off x="6867606" y="1646147"/>
            <a:ext cx="424207" cy="58446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/>
          <p:cNvCxnSpPr/>
          <p:nvPr/>
        </p:nvCxnSpPr>
        <p:spPr>
          <a:xfrm flipH="1">
            <a:off x="6159001" y="1787352"/>
            <a:ext cx="31781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 flipH="1" flipV="1">
            <a:off x="6476814" y="883218"/>
            <a:ext cx="0" cy="9334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正方形/長方形 303"/>
          <p:cNvSpPr/>
          <p:nvPr/>
        </p:nvSpPr>
        <p:spPr>
          <a:xfrm flipH="1">
            <a:off x="6345811" y="1033804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テキスト ボックス 308"/>
          <p:cNvSpPr txBox="1"/>
          <p:nvPr/>
        </p:nvSpPr>
        <p:spPr>
          <a:xfrm rot="5400000" flipH="1">
            <a:off x="6046514" y="1115015"/>
            <a:ext cx="8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51kΩ</a:t>
            </a:r>
            <a:endParaRPr kumimoji="1" lang="ja-JP" altLang="en-US" dirty="0"/>
          </a:p>
        </p:txBody>
      </p:sp>
      <p:sp>
        <p:nvSpPr>
          <p:cNvPr id="313" name="テキスト ボックス 312"/>
          <p:cNvSpPr txBox="1"/>
          <p:nvPr/>
        </p:nvSpPr>
        <p:spPr>
          <a:xfrm>
            <a:off x="2419767" y="4665096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314" name="テキスト ボックス 313"/>
          <p:cNvSpPr txBox="1"/>
          <p:nvPr/>
        </p:nvSpPr>
        <p:spPr>
          <a:xfrm>
            <a:off x="2418199" y="4940047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315" name="テキスト ボックス 314"/>
          <p:cNvSpPr txBox="1"/>
          <p:nvPr/>
        </p:nvSpPr>
        <p:spPr>
          <a:xfrm>
            <a:off x="2339885" y="408435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316" name="テキスト ボックス 315"/>
          <p:cNvSpPr txBox="1"/>
          <p:nvPr/>
        </p:nvSpPr>
        <p:spPr>
          <a:xfrm>
            <a:off x="2298727" y="43760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317" name="正方形/長方形 316"/>
          <p:cNvSpPr/>
          <p:nvPr/>
        </p:nvSpPr>
        <p:spPr>
          <a:xfrm rot="16200000" flipH="1">
            <a:off x="8295026" y="1442326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 rot="16200000" flipH="1">
            <a:off x="2326284" y="1453321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 flipH="1">
            <a:off x="6881747" y="4336331"/>
            <a:ext cx="1176615" cy="120319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コネクタ 128"/>
          <p:cNvCxnSpPr>
            <a:cxnSpLocks/>
          </p:cNvCxnSpPr>
          <p:nvPr/>
        </p:nvCxnSpPr>
        <p:spPr>
          <a:xfrm flipH="1">
            <a:off x="7083852" y="4766524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H="1">
            <a:off x="7071680" y="5058464"/>
            <a:ext cx="600353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cxnSpLocks/>
          </p:cNvCxnSpPr>
          <p:nvPr/>
        </p:nvCxnSpPr>
        <p:spPr>
          <a:xfrm flipH="1">
            <a:off x="7965645" y="4456518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7984662" y="5058464"/>
            <a:ext cx="88104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cxnSpLocks/>
          </p:cNvCxnSpPr>
          <p:nvPr/>
        </p:nvCxnSpPr>
        <p:spPr>
          <a:xfrm flipH="1">
            <a:off x="7088576" y="5672778"/>
            <a:ext cx="1775562" cy="21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cxnSpLocks/>
          </p:cNvCxnSpPr>
          <p:nvPr/>
        </p:nvCxnSpPr>
        <p:spPr>
          <a:xfrm flipH="1">
            <a:off x="7079149" y="5367391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楕円 144"/>
          <p:cNvSpPr/>
          <p:nvPr/>
        </p:nvSpPr>
        <p:spPr>
          <a:xfrm flipH="1">
            <a:off x="6986081" y="52691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6" name="楕円 145"/>
          <p:cNvSpPr/>
          <p:nvPr/>
        </p:nvSpPr>
        <p:spPr>
          <a:xfrm flipH="1">
            <a:off x="7880057" y="527076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7" name="楕円 146"/>
          <p:cNvSpPr/>
          <p:nvPr/>
        </p:nvSpPr>
        <p:spPr>
          <a:xfrm flipH="1">
            <a:off x="7887915" y="498010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8" name="楕円 147"/>
          <p:cNvSpPr/>
          <p:nvPr/>
        </p:nvSpPr>
        <p:spPr>
          <a:xfrm flipH="1">
            <a:off x="7876920" y="468001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楕円 148"/>
          <p:cNvSpPr/>
          <p:nvPr/>
        </p:nvSpPr>
        <p:spPr>
          <a:xfrm flipH="1">
            <a:off x="7865925" y="43799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0" name="テキスト ボックス 149"/>
          <p:cNvSpPr txBox="1"/>
          <p:nvPr/>
        </p:nvSpPr>
        <p:spPr>
          <a:xfrm flipH="1">
            <a:off x="7997849" y="4338626"/>
            <a:ext cx="66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1(</a:t>
            </a:r>
            <a:r>
              <a:rPr kumimoji="1" lang="en-US" altLang="ja-JP" sz="1200" dirty="0" err="1"/>
              <a:t>Vdd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51" name="テキスト ボックス 150"/>
          <p:cNvSpPr txBox="1"/>
          <p:nvPr/>
        </p:nvSpPr>
        <p:spPr>
          <a:xfrm flipH="1">
            <a:off x="8005809" y="4652121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Vdd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52" name="テキスト ボックス 151"/>
          <p:cNvSpPr txBox="1"/>
          <p:nvPr/>
        </p:nvSpPr>
        <p:spPr>
          <a:xfrm flipH="1">
            <a:off x="7981598" y="5030137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3</a:t>
            </a:r>
            <a:r>
              <a:rPr kumimoji="1" lang="en-US" altLang="ja-JP" sz="1200" dirty="0"/>
              <a:t>(GND)</a:t>
            </a:r>
            <a:endParaRPr kumimoji="1" lang="ja-JP" altLang="en-US" sz="1200" dirty="0"/>
          </a:p>
        </p:txBody>
      </p:sp>
      <p:sp>
        <p:nvSpPr>
          <p:cNvPr id="153" name="テキスト ボックス 152"/>
          <p:cNvSpPr txBox="1"/>
          <p:nvPr/>
        </p:nvSpPr>
        <p:spPr>
          <a:xfrm flipH="1">
            <a:off x="8027438" y="5266016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4(unused)</a:t>
            </a:r>
            <a:endParaRPr kumimoji="1" lang="ja-JP" altLang="en-US" sz="1200" dirty="0"/>
          </a:p>
        </p:txBody>
      </p:sp>
      <p:sp>
        <p:nvSpPr>
          <p:cNvPr id="154" name="テキスト ボックス 153"/>
          <p:cNvSpPr txBox="1"/>
          <p:nvPr/>
        </p:nvSpPr>
        <p:spPr>
          <a:xfrm flipH="1">
            <a:off x="6476956" y="494309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6(x)</a:t>
            </a:r>
            <a:endParaRPr kumimoji="1" lang="ja-JP" altLang="en-US" sz="1200" dirty="0"/>
          </a:p>
        </p:txBody>
      </p:sp>
      <p:sp>
        <p:nvSpPr>
          <p:cNvPr id="156" name="テキスト ボックス 155"/>
          <p:cNvSpPr txBox="1"/>
          <p:nvPr/>
        </p:nvSpPr>
        <p:spPr>
          <a:xfrm flipH="1">
            <a:off x="6468995" y="468909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7</a:t>
            </a:r>
            <a:r>
              <a:rPr kumimoji="1" lang="en-US" altLang="ja-JP" sz="1200" dirty="0"/>
              <a:t>(</a:t>
            </a:r>
            <a:r>
              <a:rPr lang="en-US" altLang="ja-JP" sz="1200" dirty="0"/>
              <a:t>y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57" name="テキスト ボックス 156"/>
          <p:cNvSpPr txBox="1"/>
          <p:nvPr/>
        </p:nvSpPr>
        <p:spPr>
          <a:xfrm flipH="1">
            <a:off x="6469939" y="4356015"/>
            <a:ext cx="462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8(z)</a:t>
            </a:r>
            <a:endParaRPr kumimoji="1" lang="ja-JP" altLang="en-US" sz="1200" dirty="0"/>
          </a:p>
        </p:txBody>
      </p:sp>
      <p:sp>
        <p:nvSpPr>
          <p:cNvPr id="158" name="テキスト ボックス 157"/>
          <p:cNvSpPr txBox="1"/>
          <p:nvPr/>
        </p:nvSpPr>
        <p:spPr>
          <a:xfrm flipH="1">
            <a:off x="6226638" y="5242764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5</a:t>
            </a:r>
            <a:r>
              <a:rPr kumimoji="1" lang="en-US" altLang="ja-JP" sz="1200" dirty="0"/>
              <a:t>(GND)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960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図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48" y="14945"/>
            <a:ext cx="10125294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429083" y="491762"/>
            <a:ext cx="1209773" cy="321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cxnSpLocks/>
          </p:cNvCxnSpPr>
          <p:nvPr/>
        </p:nvCxnSpPr>
        <p:spPr>
          <a:xfrm>
            <a:off x="7486454" y="3578256"/>
            <a:ext cx="120506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>
            <a:off x="8691519" y="2976509"/>
            <a:ext cx="0" cy="6017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/>
          </p:cNvCxnSpPr>
          <p:nvPr/>
        </p:nvCxnSpPr>
        <p:spPr>
          <a:xfrm>
            <a:off x="7495087" y="2983290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</p:cNvCxnSpPr>
          <p:nvPr/>
        </p:nvCxnSpPr>
        <p:spPr>
          <a:xfrm>
            <a:off x="7776945" y="2673282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>
            <a:off x="7774366" y="2675279"/>
            <a:ext cx="600145" cy="723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cxnSpLocks/>
          </p:cNvCxnSpPr>
          <p:nvPr/>
        </p:nvCxnSpPr>
        <p:spPr>
          <a:xfrm flipV="1">
            <a:off x="7495087" y="895575"/>
            <a:ext cx="273511" cy="11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</p:cNvCxnSpPr>
          <p:nvPr/>
        </p:nvCxnSpPr>
        <p:spPr>
          <a:xfrm>
            <a:off x="7778548" y="889342"/>
            <a:ext cx="5559" cy="15031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/>
          </p:cNvCxnSpPr>
          <p:nvPr/>
        </p:nvCxnSpPr>
        <p:spPr>
          <a:xfrm flipV="1">
            <a:off x="5088491" y="2983290"/>
            <a:ext cx="3288" cy="11890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>
            <a:off x="5691835" y="883218"/>
            <a:ext cx="908806" cy="21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6733715" y="1018093"/>
            <a:ext cx="587774" cy="378246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>
            <a:off x="6594052" y="89200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198940" y="8935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/>
          </p:cNvCxnSpPr>
          <p:nvPr/>
        </p:nvCxnSpPr>
        <p:spPr>
          <a:xfrm rot="5400000">
            <a:off x="6748022" y="10459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cxnSpLocks/>
          </p:cNvCxnSpPr>
          <p:nvPr/>
        </p:nvCxnSpPr>
        <p:spPr>
          <a:xfrm rot="5400000">
            <a:off x="7041830" y="104754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854053" y="15361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15137" y="1164534"/>
            <a:ext cx="10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0.1</a:t>
            </a:r>
            <a:r>
              <a:rPr lang="en-US" altLang="ja-JP" dirty="0"/>
              <a:t>μF</a:t>
            </a:r>
            <a:endParaRPr kumimoji="1" lang="ja-JP" altLang="en-US" dirty="0"/>
          </a:p>
        </p:txBody>
      </p:sp>
      <p:cxnSp>
        <p:nvCxnSpPr>
          <p:cNvPr id="90" name="直線コネクタ 89"/>
          <p:cNvCxnSpPr>
            <a:cxnSpLocks/>
          </p:cNvCxnSpPr>
          <p:nvPr/>
        </p:nvCxnSpPr>
        <p:spPr>
          <a:xfrm>
            <a:off x="4805129" y="882580"/>
            <a:ext cx="9828" cy="121451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cxnSpLocks/>
          </p:cNvCxnSpPr>
          <p:nvPr/>
        </p:nvCxnSpPr>
        <p:spPr>
          <a:xfrm>
            <a:off x="4809064" y="895575"/>
            <a:ext cx="8870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cxnSpLocks/>
          </p:cNvCxnSpPr>
          <p:nvPr/>
        </p:nvCxnSpPr>
        <p:spPr>
          <a:xfrm>
            <a:off x="4204357" y="2081162"/>
            <a:ext cx="610199" cy="18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/>
          <p:cNvSpPr/>
          <p:nvPr/>
        </p:nvSpPr>
        <p:spPr>
          <a:xfrm>
            <a:off x="4102230" y="169327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楕円 102"/>
          <p:cNvSpPr/>
          <p:nvPr/>
        </p:nvSpPr>
        <p:spPr>
          <a:xfrm>
            <a:off x="4103804" y="198708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/>
          <p:cNvSpPr/>
          <p:nvPr/>
        </p:nvSpPr>
        <p:spPr>
          <a:xfrm>
            <a:off x="4105369" y="229032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楕円 104"/>
          <p:cNvSpPr/>
          <p:nvPr/>
        </p:nvSpPr>
        <p:spPr>
          <a:xfrm>
            <a:off x="4097521" y="259355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楕円 105"/>
          <p:cNvSpPr/>
          <p:nvPr/>
        </p:nvSpPr>
        <p:spPr>
          <a:xfrm>
            <a:off x="4099088" y="288735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楕円 106"/>
          <p:cNvSpPr/>
          <p:nvPr/>
        </p:nvSpPr>
        <p:spPr>
          <a:xfrm>
            <a:off x="4100657" y="3190582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楕円 107"/>
          <p:cNvSpPr/>
          <p:nvPr/>
        </p:nvSpPr>
        <p:spPr>
          <a:xfrm>
            <a:off x="8297155" y="3173300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楕円 108"/>
          <p:cNvSpPr/>
          <p:nvPr/>
        </p:nvSpPr>
        <p:spPr>
          <a:xfrm>
            <a:off x="8298727" y="28826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8289295" y="25809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楕円 110"/>
          <p:cNvSpPr/>
          <p:nvPr/>
        </p:nvSpPr>
        <p:spPr>
          <a:xfrm>
            <a:off x="8300298" y="22808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楕円 111"/>
          <p:cNvSpPr/>
          <p:nvPr/>
        </p:nvSpPr>
        <p:spPr>
          <a:xfrm>
            <a:off x="8281437" y="199808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楕円 112"/>
          <p:cNvSpPr/>
          <p:nvPr/>
        </p:nvSpPr>
        <p:spPr>
          <a:xfrm>
            <a:off x="8292435" y="1698006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 flipH="1">
            <a:off x="8397411" y="184863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15" name="テキスト ボックス 114"/>
          <p:cNvSpPr txBox="1"/>
          <p:nvPr/>
        </p:nvSpPr>
        <p:spPr>
          <a:xfrm flipH="1">
            <a:off x="8372577" y="21402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16" name="テキスト ボックス 115"/>
          <p:cNvSpPr txBox="1"/>
          <p:nvPr/>
        </p:nvSpPr>
        <p:spPr>
          <a:xfrm flipH="1">
            <a:off x="8393004" y="246236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7" name="テキスト ボックス 116"/>
          <p:cNvSpPr txBox="1"/>
          <p:nvPr/>
        </p:nvSpPr>
        <p:spPr>
          <a:xfrm flipH="1">
            <a:off x="8620820" y="274674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 flipH="1">
            <a:off x="3769829" y="181977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 flipH="1">
            <a:off x="3738027" y="218681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35" name="テキスト ボックス 134"/>
          <p:cNvSpPr txBox="1"/>
          <p:nvPr/>
        </p:nvSpPr>
        <p:spPr>
          <a:xfrm flipH="1">
            <a:off x="3754243" y="24643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/>
          <p:cNvSpPr txBox="1"/>
          <p:nvPr/>
        </p:nvSpPr>
        <p:spPr>
          <a:xfrm flipH="1">
            <a:off x="3757076" y="276596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 flipH="1">
            <a:off x="6427514" y="18354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 flipH="1">
            <a:off x="6427506" y="213714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63951" y="150829"/>
            <a:ext cx="108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Front</a:t>
            </a:r>
            <a:endParaRPr kumimoji="1" lang="ja-JP" altLang="en-US" sz="2000" dirty="0"/>
          </a:p>
        </p:txBody>
      </p:sp>
      <p:cxnSp>
        <p:nvCxnSpPr>
          <p:cNvPr id="21" name="直線コネクタ 20"/>
          <p:cNvCxnSpPr>
            <a:cxnSpLocks/>
          </p:cNvCxnSpPr>
          <p:nvPr/>
        </p:nvCxnSpPr>
        <p:spPr>
          <a:xfrm>
            <a:off x="7781790" y="2381840"/>
            <a:ext cx="6037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cxnSpLocks/>
          </p:cNvCxnSpPr>
          <p:nvPr/>
        </p:nvCxnSpPr>
        <p:spPr>
          <a:xfrm>
            <a:off x="8384815" y="2976187"/>
            <a:ext cx="316125" cy="268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/>
          </p:cNvCxnSpPr>
          <p:nvPr/>
        </p:nvCxnSpPr>
        <p:spPr>
          <a:xfrm flipH="1">
            <a:off x="4795138" y="2392470"/>
            <a:ext cx="9413" cy="177044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/>
          </p:cNvCxnSpPr>
          <p:nvPr/>
        </p:nvCxnSpPr>
        <p:spPr>
          <a:xfrm flipH="1" flipV="1">
            <a:off x="4204357" y="2394408"/>
            <a:ext cx="600194" cy="748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 flipH="1">
            <a:off x="6014301" y="1194755"/>
            <a:ext cx="7216" cy="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cxnSpLocks/>
          </p:cNvCxnSpPr>
          <p:nvPr/>
        </p:nvCxnSpPr>
        <p:spPr>
          <a:xfrm flipV="1">
            <a:off x="5098440" y="2981808"/>
            <a:ext cx="1483347" cy="608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5693790" y="1194755"/>
            <a:ext cx="0" cy="59259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5566518" y="753752"/>
            <a:ext cx="293013" cy="5927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/>
          <p:cNvCxnSpPr>
            <a:cxnSpLocks/>
          </p:cNvCxnSpPr>
          <p:nvPr/>
        </p:nvCxnSpPr>
        <p:spPr>
          <a:xfrm>
            <a:off x="5705405" y="2375557"/>
            <a:ext cx="290043" cy="0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>
            <a:off x="5998413" y="3284655"/>
            <a:ext cx="600353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cxnSpLocks/>
          </p:cNvCxnSpPr>
          <p:nvPr/>
        </p:nvCxnSpPr>
        <p:spPr>
          <a:xfrm flipH="1">
            <a:off x="5984036" y="2371629"/>
            <a:ext cx="11203" cy="9089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854049" y="2512241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5683260" y="2612726"/>
            <a:ext cx="6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1kΩ</a:t>
            </a:r>
            <a:endParaRPr kumimoji="1" lang="ja-JP" altLang="en-US" dirty="0"/>
          </a:p>
        </p:txBody>
      </p:sp>
      <p:cxnSp>
        <p:nvCxnSpPr>
          <p:cNvPr id="206" name="直線コネクタ 205"/>
          <p:cNvCxnSpPr>
            <a:cxnSpLocks/>
          </p:cNvCxnSpPr>
          <p:nvPr/>
        </p:nvCxnSpPr>
        <p:spPr>
          <a:xfrm flipH="1" flipV="1">
            <a:off x="6879208" y="2371630"/>
            <a:ext cx="1590" cy="18044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>
            <a:off x="6580475" y="2379096"/>
            <a:ext cx="3042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/>
          </p:cNvCxnSpPr>
          <p:nvPr/>
        </p:nvCxnSpPr>
        <p:spPr>
          <a:xfrm flipV="1">
            <a:off x="6600897" y="2085684"/>
            <a:ext cx="589711" cy="27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 flipH="1" flipV="1">
            <a:off x="7192456" y="2087256"/>
            <a:ext cx="3162" cy="18040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cxnSpLocks/>
          </p:cNvCxnSpPr>
          <p:nvPr/>
        </p:nvCxnSpPr>
        <p:spPr>
          <a:xfrm>
            <a:off x="7190608" y="3872461"/>
            <a:ext cx="1787226" cy="93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cxnSpLocks/>
          </p:cNvCxnSpPr>
          <p:nvPr/>
        </p:nvCxnSpPr>
        <p:spPr>
          <a:xfrm flipV="1">
            <a:off x="6890520" y="4175693"/>
            <a:ext cx="1781299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/>
          </p:cNvCxnSpPr>
          <p:nvPr/>
        </p:nvCxnSpPr>
        <p:spPr>
          <a:xfrm>
            <a:off x="8377265" y="2384928"/>
            <a:ext cx="88806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9265327" y="2392470"/>
            <a:ext cx="0" cy="21029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/>
          </p:cNvCxnSpPr>
          <p:nvPr/>
        </p:nvCxnSpPr>
        <p:spPr>
          <a:xfrm>
            <a:off x="8377265" y="2092690"/>
            <a:ext cx="1196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9568206" y="2092158"/>
            <a:ext cx="0" cy="20835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9265327" y="4482847"/>
            <a:ext cx="61894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/>
          </p:cNvCxnSpPr>
          <p:nvPr/>
        </p:nvCxnSpPr>
        <p:spPr>
          <a:xfrm>
            <a:off x="9587413" y="4173335"/>
            <a:ext cx="296855" cy="23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8977834" y="3891314"/>
            <a:ext cx="0" cy="8908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8671819" y="4173335"/>
            <a:ext cx="6789" cy="8888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8977834" y="4782165"/>
            <a:ext cx="9064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8671819" y="5062194"/>
            <a:ext cx="121244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>
            <a:off x="9737762" y="4044099"/>
            <a:ext cx="293013" cy="11999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コネクタ 299"/>
          <p:cNvCxnSpPr>
            <a:cxnSpLocks/>
          </p:cNvCxnSpPr>
          <p:nvPr/>
        </p:nvCxnSpPr>
        <p:spPr>
          <a:xfrm flipV="1">
            <a:off x="5694345" y="2087670"/>
            <a:ext cx="6917" cy="296726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/>
          <p:cNvSpPr/>
          <p:nvPr/>
        </p:nvSpPr>
        <p:spPr>
          <a:xfrm>
            <a:off x="5484655" y="1646147"/>
            <a:ext cx="424207" cy="58446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/>
          <p:cNvCxnSpPr/>
          <p:nvPr/>
        </p:nvCxnSpPr>
        <p:spPr>
          <a:xfrm>
            <a:off x="6299654" y="1787352"/>
            <a:ext cx="31781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 flipV="1">
            <a:off x="6299654" y="883218"/>
            <a:ext cx="0" cy="9334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正方形/長方形 303"/>
          <p:cNvSpPr/>
          <p:nvPr/>
        </p:nvSpPr>
        <p:spPr>
          <a:xfrm>
            <a:off x="6119573" y="1033804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テキスト ボックス 308"/>
          <p:cNvSpPr txBox="1"/>
          <p:nvPr/>
        </p:nvSpPr>
        <p:spPr>
          <a:xfrm rot="16200000">
            <a:off x="5861887" y="1115015"/>
            <a:ext cx="8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51kΩ</a:t>
            </a:r>
            <a:endParaRPr kumimoji="1" lang="ja-JP" altLang="en-US" dirty="0"/>
          </a:p>
        </p:txBody>
      </p:sp>
      <p:sp>
        <p:nvSpPr>
          <p:cNvPr id="313" name="テキスト ボックス 312"/>
          <p:cNvSpPr txBox="1"/>
          <p:nvPr/>
        </p:nvSpPr>
        <p:spPr>
          <a:xfrm flipH="1">
            <a:off x="9964136" y="4665096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314" name="テキスト ボックス 313"/>
          <p:cNvSpPr txBox="1"/>
          <p:nvPr/>
        </p:nvSpPr>
        <p:spPr>
          <a:xfrm flipH="1">
            <a:off x="9965704" y="4940047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315" name="テキスト ボックス 314"/>
          <p:cNvSpPr txBox="1"/>
          <p:nvPr/>
        </p:nvSpPr>
        <p:spPr>
          <a:xfrm flipH="1">
            <a:off x="9963831" y="408435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316" name="テキスト ボックス 315"/>
          <p:cNvSpPr txBox="1"/>
          <p:nvPr/>
        </p:nvSpPr>
        <p:spPr>
          <a:xfrm flipH="1">
            <a:off x="9948425" y="43760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317" name="正方形/長方形 316"/>
          <p:cNvSpPr/>
          <p:nvPr/>
        </p:nvSpPr>
        <p:spPr>
          <a:xfrm rot="5400000">
            <a:off x="2058186" y="1442326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 rot="5400000">
            <a:off x="8026928" y="1453321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 flipH="1">
            <a:off x="4290766" y="3874816"/>
            <a:ext cx="44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20" name="テキスト ボックス 119"/>
          <p:cNvSpPr txBox="1"/>
          <p:nvPr/>
        </p:nvSpPr>
        <p:spPr>
          <a:xfrm flipH="1">
            <a:off x="4593994" y="3895253"/>
            <a:ext cx="495587" cy="25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3772286" y="3928006"/>
            <a:ext cx="2423256" cy="2306251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/>
          <p:cNvSpPr/>
          <p:nvPr/>
        </p:nvSpPr>
        <p:spPr>
          <a:xfrm>
            <a:off x="4111656" y="4078273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楕円 122"/>
          <p:cNvSpPr/>
          <p:nvPr/>
        </p:nvSpPr>
        <p:spPr>
          <a:xfrm>
            <a:off x="4411744" y="40861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楕円 123"/>
          <p:cNvSpPr/>
          <p:nvPr/>
        </p:nvSpPr>
        <p:spPr>
          <a:xfrm>
            <a:off x="4714977" y="407827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楕円 124"/>
          <p:cNvSpPr/>
          <p:nvPr/>
        </p:nvSpPr>
        <p:spPr>
          <a:xfrm>
            <a:off x="5007962" y="4082597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楕円 126"/>
          <p:cNvSpPr/>
          <p:nvPr/>
        </p:nvSpPr>
        <p:spPr>
          <a:xfrm>
            <a:off x="5602662" y="4089268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 flipH="1">
            <a:off x="5011920" y="39078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AN8</a:t>
            </a:r>
            <a:endParaRPr kumimoji="1" lang="ja-JP" altLang="en-US" sz="105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25169" y="1107612"/>
            <a:ext cx="20120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A1324LUA-T</a:t>
            </a:r>
            <a:endParaRPr kumimoji="1" lang="ja-JP" altLang="en-US" sz="2400" dirty="0"/>
          </a:p>
        </p:txBody>
      </p:sp>
      <p:sp>
        <p:nvSpPr>
          <p:cNvPr id="132" name="楕円 131"/>
          <p:cNvSpPr/>
          <p:nvPr/>
        </p:nvSpPr>
        <p:spPr>
          <a:xfrm>
            <a:off x="5302573" y="408140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7" name="直線コネクタ 136"/>
          <p:cNvCxnSpPr>
            <a:cxnSpLocks/>
          </p:cNvCxnSpPr>
          <p:nvPr/>
        </p:nvCxnSpPr>
        <p:spPr>
          <a:xfrm flipV="1">
            <a:off x="657716" y="4453378"/>
            <a:ext cx="0" cy="1142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cxnSpLocks/>
          </p:cNvCxnSpPr>
          <p:nvPr/>
        </p:nvCxnSpPr>
        <p:spPr>
          <a:xfrm flipV="1">
            <a:off x="749156" y="4453378"/>
            <a:ext cx="0" cy="11428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cxnSpLocks/>
          </p:cNvCxnSpPr>
          <p:nvPr/>
        </p:nvCxnSpPr>
        <p:spPr>
          <a:xfrm flipV="1">
            <a:off x="840596" y="4453378"/>
            <a:ext cx="0" cy="114284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605999" y="4191747"/>
            <a:ext cx="48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Vout</a:t>
            </a:r>
            <a:endParaRPr kumimoji="1" lang="ja-JP" altLang="en-US" sz="1050" dirty="0"/>
          </a:p>
        </p:txBody>
      </p:sp>
      <p:cxnSp>
        <p:nvCxnSpPr>
          <p:cNvPr id="141" name="直線コネクタ 140"/>
          <p:cNvCxnSpPr>
            <a:cxnSpLocks/>
          </p:cNvCxnSpPr>
          <p:nvPr/>
        </p:nvCxnSpPr>
        <p:spPr>
          <a:xfrm flipV="1">
            <a:off x="932036" y="4453378"/>
            <a:ext cx="0" cy="114284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498422" y="4062217"/>
            <a:ext cx="498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285062" y="4184137"/>
            <a:ext cx="42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Vcc</a:t>
            </a:r>
            <a:endParaRPr kumimoji="1" lang="ja-JP" altLang="en-US" sz="1050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881994" y="4057222"/>
            <a:ext cx="663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Unused</a:t>
            </a:r>
            <a:endParaRPr kumimoji="1" lang="ja-JP" altLang="en-US" sz="1050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509813" y="56842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773973" y="5694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149" name="直線コネクタ 148"/>
          <p:cNvCxnSpPr>
            <a:cxnSpLocks/>
          </p:cNvCxnSpPr>
          <p:nvPr/>
        </p:nvCxnSpPr>
        <p:spPr>
          <a:xfrm>
            <a:off x="3885415" y="4467717"/>
            <a:ext cx="610199" cy="18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cxnSpLocks/>
          </p:cNvCxnSpPr>
          <p:nvPr/>
        </p:nvCxnSpPr>
        <p:spPr>
          <a:xfrm flipH="1">
            <a:off x="3891738" y="2081162"/>
            <a:ext cx="21553" cy="239441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cxnSpLocks/>
          </p:cNvCxnSpPr>
          <p:nvPr/>
        </p:nvCxnSpPr>
        <p:spPr>
          <a:xfrm>
            <a:off x="3893007" y="2083117"/>
            <a:ext cx="32077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/>
          </p:cNvCxnSpPr>
          <p:nvPr/>
        </p:nvCxnSpPr>
        <p:spPr>
          <a:xfrm>
            <a:off x="4495215" y="4189100"/>
            <a:ext cx="0" cy="27669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79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図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20448" y="14945"/>
            <a:ext cx="10125294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 flipH="1">
            <a:off x="5127334" y="491762"/>
            <a:ext cx="1209773" cy="321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cxnSpLocks/>
          </p:cNvCxnSpPr>
          <p:nvPr/>
        </p:nvCxnSpPr>
        <p:spPr>
          <a:xfrm flipH="1">
            <a:off x="4074671" y="3578256"/>
            <a:ext cx="120506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H="1">
            <a:off x="4074671" y="2976509"/>
            <a:ext cx="0" cy="6017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/>
          </p:cNvCxnSpPr>
          <p:nvPr/>
        </p:nvCxnSpPr>
        <p:spPr>
          <a:xfrm flipH="1">
            <a:off x="4991824" y="2983290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</p:cNvCxnSpPr>
          <p:nvPr/>
        </p:nvCxnSpPr>
        <p:spPr>
          <a:xfrm flipH="1">
            <a:off x="4987501" y="2673282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H="1">
            <a:off x="4391679" y="2675279"/>
            <a:ext cx="600145" cy="723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cxnSpLocks/>
          </p:cNvCxnSpPr>
          <p:nvPr/>
        </p:nvCxnSpPr>
        <p:spPr>
          <a:xfrm flipH="1" flipV="1">
            <a:off x="4997592" y="895575"/>
            <a:ext cx="273511" cy="11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</p:cNvCxnSpPr>
          <p:nvPr/>
        </p:nvCxnSpPr>
        <p:spPr>
          <a:xfrm flipH="1">
            <a:off x="4982083" y="889342"/>
            <a:ext cx="5559" cy="15031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/>
          </p:cNvCxnSpPr>
          <p:nvPr/>
        </p:nvCxnSpPr>
        <p:spPr>
          <a:xfrm flipH="1" flipV="1">
            <a:off x="7674411" y="2983290"/>
            <a:ext cx="3288" cy="11890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 flipH="1">
            <a:off x="6165549" y="883218"/>
            <a:ext cx="908806" cy="21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 flipH="1">
            <a:off x="5444701" y="1018093"/>
            <a:ext cx="587774" cy="378246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5874582" y="89200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269694" y="8935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/>
          </p:cNvCxnSpPr>
          <p:nvPr/>
        </p:nvCxnSpPr>
        <p:spPr>
          <a:xfrm rot="16200000" flipH="1">
            <a:off x="5720612" y="10459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cxnSpLocks/>
          </p:cNvCxnSpPr>
          <p:nvPr/>
        </p:nvCxnSpPr>
        <p:spPr>
          <a:xfrm rot="16200000" flipH="1">
            <a:off x="5426804" y="104754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 flipH="1">
            <a:off x="6866418" y="15361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 flipH="1">
            <a:off x="4997592" y="1164534"/>
            <a:ext cx="10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0.1</a:t>
            </a:r>
            <a:r>
              <a:rPr lang="en-US" altLang="ja-JP" dirty="0"/>
              <a:t>μF</a:t>
            </a:r>
            <a:endParaRPr kumimoji="1" lang="ja-JP" altLang="en-US" dirty="0"/>
          </a:p>
        </p:txBody>
      </p:sp>
      <p:cxnSp>
        <p:nvCxnSpPr>
          <p:cNvPr id="90" name="直線コネクタ 89"/>
          <p:cNvCxnSpPr>
            <a:cxnSpLocks/>
          </p:cNvCxnSpPr>
          <p:nvPr/>
        </p:nvCxnSpPr>
        <p:spPr>
          <a:xfrm flipH="1">
            <a:off x="7951233" y="882580"/>
            <a:ext cx="9828" cy="121451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cxnSpLocks/>
          </p:cNvCxnSpPr>
          <p:nvPr/>
        </p:nvCxnSpPr>
        <p:spPr>
          <a:xfrm flipH="1">
            <a:off x="7070042" y="895575"/>
            <a:ext cx="8870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cxnSpLocks/>
          </p:cNvCxnSpPr>
          <p:nvPr/>
        </p:nvCxnSpPr>
        <p:spPr>
          <a:xfrm flipH="1">
            <a:off x="7951634" y="2081162"/>
            <a:ext cx="610199" cy="18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/>
          <p:cNvSpPr/>
          <p:nvPr/>
        </p:nvSpPr>
        <p:spPr>
          <a:xfrm flipH="1">
            <a:off x="8477812" y="169327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楕円 102"/>
          <p:cNvSpPr/>
          <p:nvPr/>
        </p:nvSpPr>
        <p:spPr>
          <a:xfrm flipH="1">
            <a:off x="8476238" y="198708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/>
          <p:cNvSpPr/>
          <p:nvPr/>
        </p:nvSpPr>
        <p:spPr>
          <a:xfrm flipH="1">
            <a:off x="8474673" y="229032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楕円 104"/>
          <p:cNvSpPr/>
          <p:nvPr/>
        </p:nvSpPr>
        <p:spPr>
          <a:xfrm flipH="1">
            <a:off x="8482521" y="259355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楕円 105"/>
          <p:cNvSpPr/>
          <p:nvPr/>
        </p:nvSpPr>
        <p:spPr>
          <a:xfrm flipH="1">
            <a:off x="8480954" y="288735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楕円 106"/>
          <p:cNvSpPr/>
          <p:nvPr/>
        </p:nvSpPr>
        <p:spPr>
          <a:xfrm flipH="1">
            <a:off x="8479385" y="3190582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楕円 107"/>
          <p:cNvSpPr/>
          <p:nvPr/>
        </p:nvSpPr>
        <p:spPr>
          <a:xfrm flipH="1">
            <a:off x="4282887" y="3173300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楕円 108"/>
          <p:cNvSpPr/>
          <p:nvPr/>
        </p:nvSpPr>
        <p:spPr>
          <a:xfrm flipH="1">
            <a:off x="4281315" y="28826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 flipH="1">
            <a:off x="4290747" y="25809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楕円 110"/>
          <p:cNvSpPr/>
          <p:nvPr/>
        </p:nvSpPr>
        <p:spPr>
          <a:xfrm flipH="1">
            <a:off x="4279744" y="22808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楕円 111"/>
          <p:cNvSpPr/>
          <p:nvPr/>
        </p:nvSpPr>
        <p:spPr>
          <a:xfrm flipH="1">
            <a:off x="4298605" y="199808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楕円 112"/>
          <p:cNvSpPr/>
          <p:nvPr/>
        </p:nvSpPr>
        <p:spPr>
          <a:xfrm flipH="1">
            <a:off x="4287607" y="1698006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509524" y="184863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534358" y="21402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513931" y="246236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814017" y="274674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8137106" y="181977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8168908" y="218681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8152692" y="24643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8149859" y="276596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479421" y="18354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479429" y="213714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cxnSp>
        <p:nvCxnSpPr>
          <p:cNvPr id="21" name="直線コネクタ 20"/>
          <p:cNvCxnSpPr>
            <a:cxnSpLocks/>
          </p:cNvCxnSpPr>
          <p:nvPr/>
        </p:nvCxnSpPr>
        <p:spPr>
          <a:xfrm flipH="1">
            <a:off x="4380681" y="2381840"/>
            <a:ext cx="6037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cxnSpLocks/>
          </p:cNvCxnSpPr>
          <p:nvPr/>
        </p:nvCxnSpPr>
        <p:spPr>
          <a:xfrm flipH="1">
            <a:off x="4065250" y="2976187"/>
            <a:ext cx="316125" cy="268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/>
          </p:cNvCxnSpPr>
          <p:nvPr/>
        </p:nvCxnSpPr>
        <p:spPr>
          <a:xfrm>
            <a:off x="7961639" y="2392470"/>
            <a:ext cx="9413" cy="177044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/>
          </p:cNvCxnSpPr>
          <p:nvPr/>
        </p:nvCxnSpPr>
        <p:spPr>
          <a:xfrm flipV="1">
            <a:off x="7961639" y="2394408"/>
            <a:ext cx="600194" cy="748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>
            <a:off x="6744673" y="1194755"/>
            <a:ext cx="7216" cy="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cxnSpLocks/>
          </p:cNvCxnSpPr>
          <p:nvPr/>
        </p:nvCxnSpPr>
        <p:spPr>
          <a:xfrm flipH="1" flipV="1">
            <a:off x="6184403" y="2981808"/>
            <a:ext cx="1483347" cy="608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flipH="1">
            <a:off x="7072400" y="1194755"/>
            <a:ext cx="0" cy="59259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 flipH="1">
            <a:off x="6906659" y="753752"/>
            <a:ext cx="293013" cy="5927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/>
          <p:cNvCxnSpPr>
            <a:cxnSpLocks/>
          </p:cNvCxnSpPr>
          <p:nvPr/>
        </p:nvCxnSpPr>
        <p:spPr>
          <a:xfrm flipH="1">
            <a:off x="6770742" y="2375557"/>
            <a:ext cx="290043" cy="0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 flipH="1">
            <a:off x="6167424" y="3284655"/>
            <a:ext cx="600353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cxnSpLocks/>
          </p:cNvCxnSpPr>
          <p:nvPr/>
        </p:nvCxnSpPr>
        <p:spPr>
          <a:xfrm>
            <a:off x="6770951" y="2371629"/>
            <a:ext cx="11203" cy="9089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 flipH="1">
            <a:off x="6601057" y="2512241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rot="5400000" flipH="1">
            <a:off x="6387557" y="2612726"/>
            <a:ext cx="6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1kΩ</a:t>
            </a:r>
            <a:endParaRPr kumimoji="1" lang="ja-JP" altLang="en-US" dirty="0"/>
          </a:p>
        </p:txBody>
      </p:sp>
      <p:cxnSp>
        <p:nvCxnSpPr>
          <p:cNvPr id="206" name="直線コネクタ 205"/>
          <p:cNvCxnSpPr>
            <a:cxnSpLocks/>
          </p:cNvCxnSpPr>
          <p:nvPr/>
        </p:nvCxnSpPr>
        <p:spPr>
          <a:xfrm flipV="1">
            <a:off x="5885392" y="2371630"/>
            <a:ext cx="1590" cy="18044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 flipH="1">
            <a:off x="5881481" y="2379096"/>
            <a:ext cx="3042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/>
          </p:cNvCxnSpPr>
          <p:nvPr/>
        </p:nvCxnSpPr>
        <p:spPr>
          <a:xfrm flipH="1" flipV="1">
            <a:off x="5575582" y="2085684"/>
            <a:ext cx="589711" cy="27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 flipV="1">
            <a:off x="5570572" y="2087256"/>
            <a:ext cx="3162" cy="18040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cxnSpLocks/>
          </p:cNvCxnSpPr>
          <p:nvPr/>
        </p:nvCxnSpPr>
        <p:spPr>
          <a:xfrm flipH="1">
            <a:off x="3788356" y="3872461"/>
            <a:ext cx="1787226" cy="93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cxnSpLocks/>
          </p:cNvCxnSpPr>
          <p:nvPr/>
        </p:nvCxnSpPr>
        <p:spPr>
          <a:xfrm flipH="1" flipV="1">
            <a:off x="4094371" y="4175693"/>
            <a:ext cx="1781299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/>
          </p:cNvCxnSpPr>
          <p:nvPr/>
        </p:nvCxnSpPr>
        <p:spPr>
          <a:xfrm flipH="1">
            <a:off x="3500863" y="2384928"/>
            <a:ext cx="88806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 flipH="1">
            <a:off x="3500863" y="2392470"/>
            <a:ext cx="0" cy="21029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/>
          </p:cNvCxnSpPr>
          <p:nvPr/>
        </p:nvCxnSpPr>
        <p:spPr>
          <a:xfrm flipH="1">
            <a:off x="3192073" y="2092690"/>
            <a:ext cx="1196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 flipH="1">
            <a:off x="3197984" y="2092158"/>
            <a:ext cx="0" cy="20835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 flipH="1">
            <a:off x="2881922" y="4482847"/>
            <a:ext cx="61894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/>
          </p:cNvCxnSpPr>
          <p:nvPr/>
        </p:nvCxnSpPr>
        <p:spPr>
          <a:xfrm flipH="1">
            <a:off x="2881922" y="4173335"/>
            <a:ext cx="296855" cy="23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 flipH="1">
            <a:off x="3788356" y="3891314"/>
            <a:ext cx="0" cy="8908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 flipH="1">
            <a:off x="4087582" y="4173335"/>
            <a:ext cx="6789" cy="8888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 flipH="1">
            <a:off x="2881922" y="4782165"/>
            <a:ext cx="9064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 flipH="1">
            <a:off x="2881922" y="5062194"/>
            <a:ext cx="121244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 flipH="1">
            <a:off x="2735415" y="4044099"/>
            <a:ext cx="293013" cy="11999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コネクタ 299"/>
          <p:cNvCxnSpPr>
            <a:cxnSpLocks/>
          </p:cNvCxnSpPr>
          <p:nvPr/>
        </p:nvCxnSpPr>
        <p:spPr>
          <a:xfrm flipH="1" flipV="1">
            <a:off x="7064928" y="2087670"/>
            <a:ext cx="6917" cy="296726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/>
          <p:cNvSpPr/>
          <p:nvPr/>
        </p:nvSpPr>
        <p:spPr>
          <a:xfrm flipH="1">
            <a:off x="6857328" y="1646147"/>
            <a:ext cx="424207" cy="58446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/>
          <p:cNvCxnSpPr/>
          <p:nvPr/>
        </p:nvCxnSpPr>
        <p:spPr>
          <a:xfrm flipH="1">
            <a:off x="6148723" y="1787352"/>
            <a:ext cx="31781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 flipH="1" flipV="1">
            <a:off x="6466536" y="883218"/>
            <a:ext cx="0" cy="9334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正方形/長方形 303"/>
          <p:cNvSpPr/>
          <p:nvPr/>
        </p:nvSpPr>
        <p:spPr>
          <a:xfrm flipH="1">
            <a:off x="6335533" y="1033804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テキスト ボックス 308"/>
          <p:cNvSpPr txBox="1"/>
          <p:nvPr/>
        </p:nvSpPr>
        <p:spPr>
          <a:xfrm rot="5400000" flipH="1">
            <a:off x="6036236" y="1115015"/>
            <a:ext cx="8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51kΩ</a:t>
            </a:r>
            <a:endParaRPr kumimoji="1" lang="ja-JP" altLang="en-US" dirty="0"/>
          </a:p>
        </p:txBody>
      </p:sp>
      <p:sp>
        <p:nvSpPr>
          <p:cNvPr id="313" name="テキスト ボックス 312"/>
          <p:cNvSpPr txBox="1"/>
          <p:nvPr/>
        </p:nvSpPr>
        <p:spPr>
          <a:xfrm>
            <a:off x="2409489" y="4665096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314" name="テキスト ボックス 313"/>
          <p:cNvSpPr txBox="1"/>
          <p:nvPr/>
        </p:nvSpPr>
        <p:spPr>
          <a:xfrm>
            <a:off x="2407921" y="4940047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315" name="テキスト ボックス 314"/>
          <p:cNvSpPr txBox="1"/>
          <p:nvPr/>
        </p:nvSpPr>
        <p:spPr>
          <a:xfrm>
            <a:off x="2329606" y="408435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316" name="テキスト ボックス 315"/>
          <p:cNvSpPr txBox="1"/>
          <p:nvPr/>
        </p:nvSpPr>
        <p:spPr>
          <a:xfrm>
            <a:off x="2279025" y="43760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317" name="正方形/長方形 316"/>
          <p:cNvSpPr/>
          <p:nvPr/>
        </p:nvSpPr>
        <p:spPr>
          <a:xfrm rot="16200000" flipH="1">
            <a:off x="8284748" y="1442326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 rot="16200000" flipH="1">
            <a:off x="2316006" y="1453321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8029140" y="3874816"/>
            <a:ext cx="44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676609" y="3895253"/>
            <a:ext cx="495587" cy="25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21" name="正方形/長方形 120"/>
          <p:cNvSpPr/>
          <p:nvPr/>
        </p:nvSpPr>
        <p:spPr>
          <a:xfrm flipH="1">
            <a:off x="6570648" y="3928006"/>
            <a:ext cx="2423256" cy="2306251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/>
          <p:cNvSpPr/>
          <p:nvPr/>
        </p:nvSpPr>
        <p:spPr>
          <a:xfrm flipH="1">
            <a:off x="8468386" y="4078273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楕円 122"/>
          <p:cNvSpPr/>
          <p:nvPr/>
        </p:nvSpPr>
        <p:spPr>
          <a:xfrm flipH="1">
            <a:off x="8168298" y="40861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楕円 123"/>
          <p:cNvSpPr/>
          <p:nvPr/>
        </p:nvSpPr>
        <p:spPr>
          <a:xfrm flipH="1">
            <a:off x="7865065" y="407827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楕円 124"/>
          <p:cNvSpPr/>
          <p:nvPr/>
        </p:nvSpPr>
        <p:spPr>
          <a:xfrm flipH="1">
            <a:off x="7572080" y="4082597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楕円 126"/>
          <p:cNvSpPr/>
          <p:nvPr/>
        </p:nvSpPr>
        <p:spPr>
          <a:xfrm flipH="1">
            <a:off x="6977380" y="4089268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253236" y="39078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AN8</a:t>
            </a:r>
            <a:endParaRPr kumimoji="1" lang="ja-JP" altLang="en-US" sz="1050" dirty="0"/>
          </a:p>
        </p:txBody>
      </p:sp>
      <p:sp>
        <p:nvSpPr>
          <p:cNvPr id="132" name="楕円 131"/>
          <p:cNvSpPr/>
          <p:nvPr/>
        </p:nvSpPr>
        <p:spPr>
          <a:xfrm flipH="1">
            <a:off x="7277469" y="408140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9" name="直線コネクタ 148"/>
          <p:cNvCxnSpPr>
            <a:cxnSpLocks/>
          </p:cNvCxnSpPr>
          <p:nvPr/>
        </p:nvCxnSpPr>
        <p:spPr>
          <a:xfrm flipH="1">
            <a:off x="8270576" y="4467717"/>
            <a:ext cx="610199" cy="18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cxnSpLocks/>
          </p:cNvCxnSpPr>
          <p:nvPr/>
        </p:nvCxnSpPr>
        <p:spPr>
          <a:xfrm>
            <a:off x="8852899" y="2081162"/>
            <a:ext cx="21553" cy="239441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cxnSpLocks/>
          </p:cNvCxnSpPr>
          <p:nvPr/>
        </p:nvCxnSpPr>
        <p:spPr>
          <a:xfrm flipH="1">
            <a:off x="8552408" y="2083117"/>
            <a:ext cx="32077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/>
          </p:cNvCxnSpPr>
          <p:nvPr/>
        </p:nvCxnSpPr>
        <p:spPr>
          <a:xfrm flipH="1">
            <a:off x="8270975" y="4189100"/>
            <a:ext cx="0" cy="27669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5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210" y="1198562"/>
            <a:ext cx="4838700" cy="4867275"/>
          </a:xfrm>
          <a:prstGeom prst="rect">
            <a:avLst/>
          </a:prstGeom>
        </p:spPr>
      </p:pic>
      <p:sp>
        <p:nvSpPr>
          <p:cNvPr id="5" name="直方体 4"/>
          <p:cNvSpPr/>
          <p:nvPr/>
        </p:nvSpPr>
        <p:spPr>
          <a:xfrm rot="16200000">
            <a:off x="2719683" y="1711960"/>
            <a:ext cx="604521" cy="563880"/>
          </a:xfrm>
          <a:prstGeom prst="cube">
            <a:avLst>
              <a:gd name="adj" fmla="val 20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 rot="10800000" flipV="1">
            <a:off x="4551680" y="4734560"/>
            <a:ext cx="142240" cy="264160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直方体 24"/>
          <p:cNvSpPr/>
          <p:nvPr/>
        </p:nvSpPr>
        <p:spPr>
          <a:xfrm rot="10800000" flipV="1">
            <a:off x="2118830" y="3376683"/>
            <a:ext cx="142240" cy="264160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曲線 29"/>
          <p:cNvCxnSpPr>
            <a:cxnSpLocks/>
          </p:cNvCxnSpPr>
          <p:nvPr/>
        </p:nvCxnSpPr>
        <p:spPr>
          <a:xfrm rot="16200000" flipH="1">
            <a:off x="2941320" y="3185161"/>
            <a:ext cx="2184398" cy="690878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391912" y="3103878"/>
            <a:ext cx="934720" cy="7061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cxnSpLocks/>
          </p:cNvCxnSpPr>
          <p:nvPr/>
        </p:nvCxnSpPr>
        <p:spPr>
          <a:xfrm>
            <a:off x="7122160" y="3799839"/>
            <a:ext cx="0" cy="118872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cxnSpLocks/>
          </p:cNvCxnSpPr>
          <p:nvPr/>
        </p:nvCxnSpPr>
        <p:spPr>
          <a:xfrm>
            <a:off x="6858000" y="3799839"/>
            <a:ext cx="0" cy="1188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cxnSpLocks/>
          </p:cNvCxnSpPr>
          <p:nvPr/>
        </p:nvCxnSpPr>
        <p:spPr>
          <a:xfrm>
            <a:off x="6593840" y="3789679"/>
            <a:ext cx="0" cy="11887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6378577" y="3103878"/>
            <a:ext cx="144143" cy="706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7191377" y="3103878"/>
            <a:ext cx="144143" cy="706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87060" y="50393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Vcc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22720" y="53459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GND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27140" y="505968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Vout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082788" y="262100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A1324LUA-T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78692" y="1234264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RJ11 modular jack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21395" y="334299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Magnet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9578442" y="1198562"/>
            <a:ext cx="297078" cy="68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直方体 54"/>
          <p:cNvSpPr/>
          <p:nvPr/>
        </p:nvSpPr>
        <p:spPr>
          <a:xfrm rot="10800000" flipV="1">
            <a:off x="9578442" y="1207476"/>
            <a:ext cx="142240" cy="264160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cxnSpLocks/>
          </p:cNvCxnSpPr>
          <p:nvPr/>
        </p:nvCxnSpPr>
        <p:spPr>
          <a:xfrm>
            <a:off x="9509760" y="1767840"/>
            <a:ext cx="47752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>
            <a:off x="9509760" y="1117600"/>
            <a:ext cx="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9504420" y="2103120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cxnSpLocks/>
          </p:cNvCxnSpPr>
          <p:nvPr/>
        </p:nvCxnSpPr>
        <p:spPr>
          <a:xfrm>
            <a:off x="9987280" y="1127760"/>
            <a:ext cx="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cxnSpLocks/>
          </p:cNvCxnSpPr>
          <p:nvPr/>
        </p:nvCxnSpPr>
        <p:spPr>
          <a:xfrm>
            <a:off x="9519920" y="1686560"/>
            <a:ext cx="47752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10324552" y="2103120"/>
            <a:ext cx="0" cy="3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9086812" y="2438400"/>
            <a:ext cx="1737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9086812" y="3174999"/>
            <a:ext cx="1737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9689845" y="263143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Axis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548316" y="118941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Magnet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948832" y="155696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Band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-395926" y="4411744"/>
            <a:ext cx="0" cy="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2490472" y="3329800"/>
            <a:ext cx="450691" cy="431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37848" y="3412502"/>
            <a:ext cx="103695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cxnSpLocks/>
          </p:cNvCxnSpPr>
          <p:nvPr/>
        </p:nvCxnSpPr>
        <p:spPr>
          <a:xfrm flipV="1">
            <a:off x="2432116" y="3575365"/>
            <a:ext cx="2984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cxnSpLocks/>
          </p:cNvCxnSpPr>
          <p:nvPr/>
        </p:nvCxnSpPr>
        <p:spPr>
          <a:xfrm flipV="1">
            <a:off x="2433684" y="3463812"/>
            <a:ext cx="2984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cxnSpLocks/>
          </p:cNvCxnSpPr>
          <p:nvPr/>
        </p:nvCxnSpPr>
        <p:spPr>
          <a:xfrm flipV="1">
            <a:off x="2435253" y="3512515"/>
            <a:ext cx="2984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/>
          <p:cNvCxnSpPr>
            <a:cxnSpLocks/>
            <a:stCxn id="5" idx="2"/>
          </p:cNvCxnSpPr>
          <p:nvPr/>
        </p:nvCxnSpPr>
        <p:spPr>
          <a:xfrm rot="5400000">
            <a:off x="2344149" y="2777251"/>
            <a:ext cx="1216358" cy="254178"/>
          </a:xfrm>
          <a:prstGeom prst="curvedConnector3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/>
          <p:cNvCxnSpPr>
            <a:cxnSpLocks/>
          </p:cNvCxnSpPr>
          <p:nvPr/>
        </p:nvCxnSpPr>
        <p:spPr>
          <a:xfrm rot="5400000">
            <a:off x="2313832" y="2746711"/>
            <a:ext cx="1138534" cy="257960"/>
          </a:xfrm>
          <a:prstGeom prst="curved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曲線 66"/>
          <p:cNvCxnSpPr>
            <a:cxnSpLocks/>
          </p:cNvCxnSpPr>
          <p:nvPr/>
        </p:nvCxnSpPr>
        <p:spPr>
          <a:xfrm rot="5400000">
            <a:off x="2346136" y="2738168"/>
            <a:ext cx="1257944" cy="397596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8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図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87" y="9427"/>
            <a:ext cx="10125294" cy="685800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762862" y="4336330"/>
            <a:ext cx="3016579" cy="1717251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429083" y="491762"/>
            <a:ext cx="1209773" cy="321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cxnSpLocks/>
          </p:cNvCxnSpPr>
          <p:nvPr/>
        </p:nvCxnSpPr>
        <p:spPr>
          <a:xfrm>
            <a:off x="7486454" y="3282096"/>
            <a:ext cx="2928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>
            <a:off x="7486454" y="3578256"/>
            <a:ext cx="120506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>
            <a:off x="8691519" y="2976509"/>
            <a:ext cx="0" cy="6017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/>
          </p:cNvCxnSpPr>
          <p:nvPr/>
        </p:nvCxnSpPr>
        <p:spPr>
          <a:xfrm>
            <a:off x="7495087" y="2983290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</p:cNvCxnSpPr>
          <p:nvPr/>
        </p:nvCxnSpPr>
        <p:spPr>
          <a:xfrm>
            <a:off x="7776945" y="2673282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>
            <a:off x="7774366" y="2675279"/>
            <a:ext cx="600145" cy="723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cxnSpLocks/>
          </p:cNvCxnSpPr>
          <p:nvPr/>
        </p:nvCxnSpPr>
        <p:spPr>
          <a:xfrm flipV="1">
            <a:off x="7495087" y="895575"/>
            <a:ext cx="273511" cy="11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</p:cNvCxnSpPr>
          <p:nvPr/>
        </p:nvCxnSpPr>
        <p:spPr>
          <a:xfrm>
            <a:off x="7778548" y="889342"/>
            <a:ext cx="5559" cy="15031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>
            <a:off x="5691835" y="883218"/>
            <a:ext cx="908806" cy="21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6733715" y="1018093"/>
            <a:ext cx="587774" cy="378246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>
            <a:off x="6594052" y="89200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198940" y="8935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/>
          </p:cNvCxnSpPr>
          <p:nvPr/>
        </p:nvCxnSpPr>
        <p:spPr>
          <a:xfrm rot="5400000">
            <a:off x="6748022" y="10459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cxnSpLocks/>
          </p:cNvCxnSpPr>
          <p:nvPr/>
        </p:nvCxnSpPr>
        <p:spPr>
          <a:xfrm rot="5400000">
            <a:off x="7041830" y="104754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854053" y="15361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15137" y="1164534"/>
            <a:ext cx="10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0.1</a:t>
            </a:r>
            <a:r>
              <a:rPr lang="en-US" altLang="ja-JP" dirty="0"/>
              <a:t>μF</a:t>
            </a:r>
            <a:endParaRPr kumimoji="1" lang="ja-JP" altLang="en-US" dirty="0"/>
          </a:p>
        </p:txBody>
      </p:sp>
      <p:cxnSp>
        <p:nvCxnSpPr>
          <p:cNvPr id="90" name="直線コネクタ 89"/>
          <p:cNvCxnSpPr>
            <a:cxnSpLocks/>
          </p:cNvCxnSpPr>
          <p:nvPr/>
        </p:nvCxnSpPr>
        <p:spPr>
          <a:xfrm flipH="1">
            <a:off x="4483059" y="892007"/>
            <a:ext cx="10984" cy="35810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cxnSpLocks/>
          </p:cNvCxnSpPr>
          <p:nvPr/>
        </p:nvCxnSpPr>
        <p:spPr>
          <a:xfrm>
            <a:off x="4494043" y="889342"/>
            <a:ext cx="1202105" cy="623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cxnSpLocks/>
          </p:cNvCxnSpPr>
          <p:nvPr/>
        </p:nvCxnSpPr>
        <p:spPr>
          <a:xfrm>
            <a:off x="4205683" y="2086668"/>
            <a:ext cx="27888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/>
          <p:cNvSpPr/>
          <p:nvPr/>
        </p:nvSpPr>
        <p:spPr>
          <a:xfrm>
            <a:off x="4102230" y="169327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楕円 102"/>
          <p:cNvSpPr/>
          <p:nvPr/>
        </p:nvSpPr>
        <p:spPr>
          <a:xfrm>
            <a:off x="4103804" y="198708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/>
          <p:cNvSpPr/>
          <p:nvPr/>
        </p:nvSpPr>
        <p:spPr>
          <a:xfrm>
            <a:off x="4105369" y="229032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楕円 104"/>
          <p:cNvSpPr/>
          <p:nvPr/>
        </p:nvSpPr>
        <p:spPr>
          <a:xfrm>
            <a:off x="4097521" y="259355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楕円 105"/>
          <p:cNvSpPr/>
          <p:nvPr/>
        </p:nvSpPr>
        <p:spPr>
          <a:xfrm>
            <a:off x="4099088" y="288735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楕円 106"/>
          <p:cNvSpPr/>
          <p:nvPr/>
        </p:nvSpPr>
        <p:spPr>
          <a:xfrm>
            <a:off x="4100657" y="3190582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楕円 107"/>
          <p:cNvSpPr/>
          <p:nvPr/>
        </p:nvSpPr>
        <p:spPr>
          <a:xfrm>
            <a:off x="8297155" y="3173300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楕円 108"/>
          <p:cNvSpPr/>
          <p:nvPr/>
        </p:nvSpPr>
        <p:spPr>
          <a:xfrm>
            <a:off x="8298727" y="28826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8289295" y="25809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楕円 110"/>
          <p:cNvSpPr/>
          <p:nvPr/>
        </p:nvSpPr>
        <p:spPr>
          <a:xfrm>
            <a:off x="8300298" y="22808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楕円 111"/>
          <p:cNvSpPr/>
          <p:nvPr/>
        </p:nvSpPr>
        <p:spPr>
          <a:xfrm>
            <a:off x="8281437" y="199808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楕円 112"/>
          <p:cNvSpPr/>
          <p:nvPr/>
        </p:nvSpPr>
        <p:spPr>
          <a:xfrm>
            <a:off x="8292435" y="1698006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 flipH="1">
            <a:off x="8397411" y="184863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15" name="テキスト ボックス 114"/>
          <p:cNvSpPr txBox="1"/>
          <p:nvPr/>
        </p:nvSpPr>
        <p:spPr>
          <a:xfrm flipH="1">
            <a:off x="8372577" y="21402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16" name="テキスト ボックス 115"/>
          <p:cNvSpPr txBox="1"/>
          <p:nvPr/>
        </p:nvSpPr>
        <p:spPr>
          <a:xfrm flipH="1">
            <a:off x="8393004" y="246236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7" name="テキスト ボックス 116"/>
          <p:cNvSpPr txBox="1"/>
          <p:nvPr/>
        </p:nvSpPr>
        <p:spPr>
          <a:xfrm flipH="1">
            <a:off x="8620820" y="274674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 flipH="1">
            <a:off x="3741546" y="1942321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 flipH="1">
            <a:off x="3756881" y="218681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35" name="テキスト ボックス 134"/>
          <p:cNvSpPr txBox="1"/>
          <p:nvPr/>
        </p:nvSpPr>
        <p:spPr>
          <a:xfrm flipH="1">
            <a:off x="3716535" y="24643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/>
          <p:cNvSpPr txBox="1"/>
          <p:nvPr/>
        </p:nvSpPr>
        <p:spPr>
          <a:xfrm flipH="1">
            <a:off x="3731337" y="166302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82" name="テキスト ボックス 81"/>
          <p:cNvSpPr txBox="1"/>
          <p:nvPr/>
        </p:nvSpPr>
        <p:spPr>
          <a:xfrm flipH="1">
            <a:off x="4215353" y="453469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86" name="テキスト ボックス 85"/>
          <p:cNvSpPr txBox="1"/>
          <p:nvPr/>
        </p:nvSpPr>
        <p:spPr>
          <a:xfrm flipH="1">
            <a:off x="6092856" y="4545700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88" name="テキスト ボックス 87"/>
          <p:cNvSpPr txBox="1"/>
          <p:nvPr/>
        </p:nvSpPr>
        <p:spPr>
          <a:xfrm flipH="1">
            <a:off x="4531152" y="4548835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SC7</a:t>
            </a:r>
            <a:endParaRPr kumimoji="1" lang="ja-JP" altLang="en-US" sz="1050" dirty="0"/>
          </a:p>
        </p:txBody>
      </p:sp>
      <p:sp>
        <p:nvSpPr>
          <p:cNvPr id="94" name="テキスト ボックス 93"/>
          <p:cNvSpPr txBox="1"/>
          <p:nvPr/>
        </p:nvSpPr>
        <p:spPr>
          <a:xfrm flipH="1">
            <a:off x="4853237" y="455040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SCL2</a:t>
            </a:r>
            <a:endParaRPr kumimoji="1" lang="ja-JP" altLang="en-US" sz="1050" dirty="0"/>
          </a:p>
        </p:txBody>
      </p:sp>
      <p:sp>
        <p:nvSpPr>
          <p:cNvPr id="96" name="テキスト ボックス 95"/>
          <p:cNvSpPr txBox="1"/>
          <p:nvPr/>
        </p:nvSpPr>
        <p:spPr>
          <a:xfrm flipH="1">
            <a:off x="5476985" y="453313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SDA2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 flipH="1">
            <a:off x="6427514" y="18354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 flipH="1">
            <a:off x="6427506" y="213714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63951" y="150829"/>
            <a:ext cx="108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Front</a:t>
            </a:r>
            <a:endParaRPr kumimoji="1" lang="ja-JP" altLang="en-US" sz="20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169" y="532576"/>
            <a:ext cx="163378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LCD&amp;LED</a:t>
            </a:r>
            <a:endParaRPr kumimoji="1" lang="ja-JP" altLang="en-US" sz="2400" dirty="0"/>
          </a:p>
        </p:txBody>
      </p:sp>
      <p:cxnSp>
        <p:nvCxnSpPr>
          <p:cNvPr id="21" name="直線コネクタ 20"/>
          <p:cNvCxnSpPr>
            <a:cxnSpLocks/>
          </p:cNvCxnSpPr>
          <p:nvPr/>
        </p:nvCxnSpPr>
        <p:spPr>
          <a:xfrm>
            <a:off x="7781790" y="2381840"/>
            <a:ext cx="6037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cxnSpLocks/>
          </p:cNvCxnSpPr>
          <p:nvPr/>
        </p:nvCxnSpPr>
        <p:spPr>
          <a:xfrm>
            <a:off x="8384815" y="2976187"/>
            <a:ext cx="316125" cy="268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/>
          </p:cNvCxnSpPr>
          <p:nvPr/>
        </p:nvCxnSpPr>
        <p:spPr>
          <a:xfrm flipH="1">
            <a:off x="3602277" y="2392470"/>
            <a:ext cx="5547" cy="178086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/>
          </p:cNvCxnSpPr>
          <p:nvPr/>
        </p:nvCxnSpPr>
        <p:spPr>
          <a:xfrm flipH="1">
            <a:off x="3619958" y="2401898"/>
            <a:ext cx="549832" cy="112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cxnSpLocks/>
          </p:cNvCxnSpPr>
          <p:nvPr/>
        </p:nvCxnSpPr>
        <p:spPr>
          <a:xfrm>
            <a:off x="5699642" y="4767759"/>
            <a:ext cx="2082765" cy="1436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cxnSpLocks/>
          </p:cNvCxnSpPr>
          <p:nvPr/>
        </p:nvCxnSpPr>
        <p:spPr>
          <a:xfrm flipV="1">
            <a:off x="7768598" y="3285244"/>
            <a:ext cx="17772" cy="1506347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cxnSpLocks/>
          </p:cNvCxnSpPr>
          <p:nvPr/>
        </p:nvCxnSpPr>
        <p:spPr>
          <a:xfrm>
            <a:off x="5095095" y="3567529"/>
            <a:ext cx="1498957" cy="107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 flipH="1">
            <a:off x="6014301" y="1194755"/>
            <a:ext cx="7216" cy="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5693790" y="1194755"/>
            <a:ext cx="0" cy="59259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5566518" y="753752"/>
            <a:ext cx="293013" cy="5927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/>
          <p:cNvCxnSpPr>
            <a:cxnSpLocks/>
          </p:cNvCxnSpPr>
          <p:nvPr/>
        </p:nvCxnSpPr>
        <p:spPr>
          <a:xfrm>
            <a:off x="5705405" y="2375557"/>
            <a:ext cx="290043" cy="0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>
            <a:cxnSpLocks/>
          </p:cNvCxnSpPr>
          <p:nvPr/>
        </p:nvCxnSpPr>
        <p:spPr>
          <a:xfrm flipV="1">
            <a:off x="4811872" y="3278938"/>
            <a:ext cx="1776500" cy="990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cxnSpLocks/>
          </p:cNvCxnSpPr>
          <p:nvPr/>
        </p:nvCxnSpPr>
        <p:spPr>
          <a:xfrm flipH="1">
            <a:off x="5984036" y="2371629"/>
            <a:ext cx="11203" cy="9089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854049" y="2512241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5683260" y="2612726"/>
            <a:ext cx="6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1kΩ</a:t>
            </a:r>
            <a:endParaRPr kumimoji="1" lang="ja-JP" altLang="en-US" dirty="0"/>
          </a:p>
        </p:txBody>
      </p:sp>
      <p:cxnSp>
        <p:nvCxnSpPr>
          <p:cNvPr id="206" name="直線コネクタ 205"/>
          <p:cNvCxnSpPr>
            <a:cxnSpLocks/>
          </p:cNvCxnSpPr>
          <p:nvPr/>
        </p:nvCxnSpPr>
        <p:spPr>
          <a:xfrm flipH="1" flipV="1">
            <a:off x="6879208" y="2371630"/>
            <a:ext cx="1590" cy="18044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>
            <a:off x="6580475" y="2379096"/>
            <a:ext cx="3042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/>
          </p:cNvCxnSpPr>
          <p:nvPr/>
        </p:nvCxnSpPr>
        <p:spPr>
          <a:xfrm flipV="1">
            <a:off x="6600897" y="2085684"/>
            <a:ext cx="589711" cy="27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 flipH="1" flipV="1">
            <a:off x="7192456" y="2087256"/>
            <a:ext cx="3162" cy="18040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cxnSpLocks/>
          </p:cNvCxnSpPr>
          <p:nvPr/>
        </p:nvCxnSpPr>
        <p:spPr>
          <a:xfrm>
            <a:off x="7190608" y="3872461"/>
            <a:ext cx="1787226" cy="93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cxnSpLocks/>
          </p:cNvCxnSpPr>
          <p:nvPr/>
        </p:nvCxnSpPr>
        <p:spPr>
          <a:xfrm flipV="1">
            <a:off x="6890520" y="4175693"/>
            <a:ext cx="1781299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/>
          </p:cNvCxnSpPr>
          <p:nvPr/>
        </p:nvCxnSpPr>
        <p:spPr>
          <a:xfrm>
            <a:off x="8377265" y="2384928"/>
            <a:ext cx="88806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9265327" y="2392470"/>
            <a:ext cx="0" cy="21029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/>
          </p:cNvCxnSpPr>
          <p:nvPr/>
        </p:nvCxnSpPr>
        <p:spPr>
          <a:xfrm>
            <a:off x="8377265" y="2092690"/>
            <a:ext cx="1196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9568206" y="2092158"/>
            <a:ext cx="0" cy="20835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9265327" y="4482847"/>
            <a:ext cx="61894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/>
          </p:cNvCxnSpPr>
          <p:nvPr/>
        </p:nvCxnSpPr>
        <p:spPr>
          <a:xfrm>
            <a:off x="9587413" y="4173335"/>
            <a:ext cx="296855" cy="23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8977834" y="3891314"/>
            <a:ext cx="0" cy="8908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8671819" y="4173335"/>
            <a:ext cx="6789" cy="8888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8977834" y="4782165"/>
            <a:ext cx="9064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8671819" y="5062194"/>
            <a:ext cx="121244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>
            <a:off x="9737762" y="4044099"/>
            <a:ext cx="293013" cy="11999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楕円 280"/>
          <p:cNvSpPr/>
          <p:nvPr/>
        </p:nvSpPr>
        <p:spPr>
          <a:xfrm>
            <a:off x="4121083" y="4379933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2" name="楕円 281"/>
          <p:cNvSpPr/>
          <p:nvPr/>
        </p:nvSpPr>
        <p:spPr>
          <a:xfrm>
            <a:off x="4411746" y="437836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3" name="楕円 282"/>
          <p:cNvSpPr/>
          <p:nvPr/>
        </p:nvSpPr>
        <p:spPr>
          <a:xfrm>
            <a:off x="4714977" y="437993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6" name="楕円 285"/>
          <p:cNvSpPr/>
          <p:nvPr/>
        </p:nvSpPr>
        <p:spPr>
          <a:xfrm>
            <a:off x="5605818" y="438464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9" name="楕円 288"/>
          <p:cNvSpPr/>
          <p:nvPr/>
        </p:nvSpPr>
        <p:spPr>
          <a:xfrm>
            <a:off x="6202840" y="438778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0" name="直線コネクタ 299"/>
          <p:cNvCxnSpPr>
            <a:cxnSpLocks/>
          </p:cNvCxnSpPr>
          <p:nvPr/>
        </p:nvCxnSpPr>
        <p:spPr>
          <a:xfrm flipV="1">
            <a:off x="5694345" y="2087670"/>
            <a:ext cx="6917" cy="296726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/>
          <p:cNvSpPr/>
          <p:nvPr/>
        </p:nvSpPr>
        <p:spPr>
          <a:xfrm>
            <a:off x="5484655" y="1646147"/>
            <a:ext cx="424207" cy="58446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/>
          <p:cNvCxnSpPr/>
          <p:nvPr/>
        </p:nvCxnSpPr>
        <p:spPr>
          <a:xfrm>
            <a:off x="6299654" y="1787352"/>
            <a:ext cx="31781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 flipV="1">
            <a:off x="6299654" y="883218"/>
            <a:ext cx="0" cy="9334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正方形/長方形 303"/>
          <p:cNvSpPr/>
          <p:nvPr/>
        </p:nvSpPr>
        <p:spPr>
          <a:xfrm>
            <a:off x="6119573" y="1033804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テキスト ボックス 308"/>
          <p:cNvSpPr txBox="1"/>
          <p:nvPr/>
        </p:nvSpPr>
        <p:spPr>
          <a:xfrm rot="16200000">
            <a:off x="5861887" y="1115015"/>
            <a:ext cx="8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51kΩ</a:t>
            </a:r>
            <a:endParaRPr kumimoji="1" lang="ja-JP" altLang="en-US" dirty="0"/>
          </a:p>
        </p:txBody>
      </p:sp>
      <p:sp>
        <p:nvSpPr>
          <p:cNvPr id="313" name="テキスト ボックス 312"/>
          <p:cNvSpPr txBox="1"/>
          <p:nvPr/>
        </p:nvSpPr>
        <p:spPr>
          <a:xfrm flipH="1">
            <a:off x="9964136" y="4665096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314" name="テキスト ボックス 313"/>
          <p:cNvSpPr txBox="1"/>
          <p:nvPr/>
        </p:nvSpPr>
        <p:spPr>
          <a:xfrm flipH="1">
            <a:off x="9965704" y="4940047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315" name="テキスト ボックス 314"/>
          <p:cNvSpPr txBox="1"/>
          <p:nvPr/>
        </p:nvSpPr>
        <p:spPr>
          <a:xfrm flipH="1">
            <a:off x="9963831" y="408435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316" name="テキスト ボックス 315"/>
          <p:cNvSpPr txBox="1"/>
          <p:nvPr/>
        </p:nvSpPr>
        <p:spPr>
          <a:xfrm flipH="1">
            <a:off x="9948425" y="43760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317" name="正方形/長方形 316"/>
          <p:cNvSpPr/>
          <p:nvPr/>
        </p:nvSpPr>
        <p:spPr>
          <a:xfrm rot="5400000">
            <a:off x="2058186" y="1442326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 rot="5400000">
            <a:off x="8026928" y="1453321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>
            <a:off x="5398803" y="4173335"/>
            <a:ext cx="915437" cy="273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/>
          </p:cNvCxnSpPr>
          <p:nvPr/>
        </p:nvCxnSpPr>
        <p:spPr>
          <a:xfrm flipH="1">
            <a:off x="4800085" y="3289954"/>
            <a:ext cx="8472" cy="119033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/>
          <p:cNvSpPr/>
          <p:nvPr/>
        </p:nvSpPr>
        <p:spPr>
          <a:xfrm>
            <a:off x="5305729" y="438621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楕円 126"/>
          <p:cNvSpPr/>
          <p:nvPr/>
        </p:nvSpPr>
        <p:spPr>
          <a:xfrm>
            <a:off x="5005642" y="43877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6" name="直線コネクタ 235"/>
          <p:cNvCxnSpPr>
            <a:cxnSpLocks/>
          </p:cNvCxnSpPr>
          <p:nvPr/>
        </p:nvCxnSpPr>
        <p:spPr>
          <a:xfrm>
            <a:off x="5099901" y="3567529"/>
            <a:ext cx="0" cy="91020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cxnSpLocks/>
          </p:cNvCxnSpPr>
          <p:nvPr/>
        </p:nvCxnSpPr>
        <p:spPr>
          <a:xfrm>
            <a:off x="4474495" y="4756874"/>
            <a:ext cx="924308" cy="908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4496585" y="4472438"/>
            <a:ext cx="0" cy="29351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5403134" y="4464580"/>
            <a:ext cx="0" cy="29351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cxnSpLocks/>
          </p:cNvCxnSpPr>
          <p:nvPr/>
        </p:nvCxnSpPr>
        <p:spPr>
          <a:xfrm>
            <a:off x="3607824" y="4174610"/>
            <a:ext cx="5963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198443" y="4173335"/>
            <a:ext cx="120036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6309680" y="4173920"/>
            <a:ext cx="0" cy="29351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5698507" y="4477149"/>
            <a:ext cx="0" cy="29351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 flipH="1">
            <a:off x="5178463" y="452684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63" name="楕円 162"/>
          <p:cNvSpPr/>
          <p:nvPr/>
        </p:nvSpPr>
        <p:spPr>
          <a:xfrm>
            <a:off x="5894891" y="4381501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30353" y="4882339"/>
            <a:ext cx="28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058027" y="4874481"/>
            <a:ext cx="28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811412" y="4883910"/>
            <a:ext cx="28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5511325" y="4885479"/>
            <a:ext cx="28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248948" y="4896478"/>
            <a:ext cx="28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4948860" y="4879194"/>
            <a:ext cx="28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666270" y="4892511"/>
            <a:ext cx="2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356754" y="4894082"/>
            <a:ext cx="2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537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 flipH="1">
            <a:off x="1325587" y="9427"/>
            <a:ext cx="10125294" cy="6858000"/>
            <a:chOff x="1325587" y="9427"/>
            <a:chExt cx="10125294" cy="6858000"/>
          </a:xfrm>
        </p:grpSpPr>
        <p:pic>
          <p:nvPicPr>
            <p:cNvPr id="320" name="図 3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587" y="9427"/>
              <a:ext cx="10125294" cy="6858000"/>
            </a:xfrm>
            <a:prstGeom prst="rect">
              <a:avLst/>
            </a:prstGeom>
          </p:spPr>
        </p:pic>
        <p:sp>
          <p:nvSpPr>
            <p:cNvPr id="11" name="正方形/長方形 10"/>
            <p:cNvSpPr/>
            <p:nvPr/>
          </p:nvSpPr>
          <p:spPr>
            <a:xfrm>
              <a:off x="3762862" y="4336330"/>
              <a:ext cx="3016579" cy="1717251"/>
            </a:xfrm>
            <a:prstGeom prst="rect">
              <a:avLst/>
            </a:prstGeom>
            <a:noFill/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429083" y="491762"/>
              <a:ext cx="1209773" cy="32129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>
              <a:cxnSpLocks/>
            </p:cNvCxnSpPr>
            <p:nvPr/>
          </p:nvCxnSpPr>
          <p:spPr>
            <a:xfrm>
              <a:off x="7486454" y="3282096"/>
              <a:ext cx="292848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cxnSpLocks/>
            </p:cNvCxnSpPr>
            <p:nvPr/>
          </p:nvCxnSpPr>
          <p:spPr>
            <a:xfrm>
              <a:off x="7486454" y="3578256"/>
              <a:ext cx="1205065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cxnSpLocks/>
            </p:cNvCxnSpPr>
            <p:nvPr/>
          </p:nvCxnSpPr>
          <p:spPr>
            <a:xfrm>
              <a:off x="8691519" y="2976509"/>
              <a:ext cx="0" cy="60174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cxnSpLocks/>
            </p:cNvCxnSpPr>
            <p:nvPr/>
          </p:nvCxnSpPr>
          <p:spPr>
            <a:xfrm>
              <a:off x="7495087" y="2983290"/>
              <a:ext cx="27927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cxnSpLocks/>
            </p:cNvCxnSpPr>
            <p:nvPr/>
          </p:nvCxnSpPr>
          <p:spPr>
            <a:xfrm>
              <a:off x="7776945" y="2673282"/>
              <a:ext cx="1744" cy="30322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cxnSpLocks/>
            </p:cNvCxnSpPr>
            <p:nvPr/>
          </p:nvCxnSpPr>
          <p:spPr>
            <a:xfrm>
              <a:off x="7774366" y="2675279"/>
              <a:ext cx="600145" cy="723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cxnSpLocks/>
            </p:cNvCxnSpPr>
            <p:nvPr/>
          </p:nvCxnSpPr>
          <p:spPr>
            <a:xfrm flipV="1">
              <a:off x="7495087" y="895575"/>
              <a:ext cx="273511" cy="110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cxnSpLocks/>
            </p:cNvCxnSpPr>
            <p:nvPr/>
          </p:nvCxnSpPr>
          <p:spPr>
            <a:xfrm>
              <a:off x="7778548" y="889342"/>
              <a:ext cx="5559" cy="1503128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cxnSpLocks/>
            </p:cNvCxnSpPr>
            <p:nvPr/>
          </p:nvCxnSpPr>
          <p:spPr>
            <a:xfrm>
              <a:off x="5691835" y="883218"/>
              <a:ext cx="908806" cy="21072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楕円 60"/>
            <p:cNvSpPr/>
            <p:nvPr/>
          </p:nvSpPr>
          <p:spPr>
            <a:xfrm>
              <a:off x="6733715" y="1018093"/>
              <a:ext cx="587774" cy="378246"/>
            </a:xfrm>
            <a:prstGeom prst="ellipse">
              <a:avLst/>
            </a:prstGeom>
            <a:solidFill>
              <a:schemeClr val="accent1">
                <a:lumMod val="75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6594052" y="892007"/>
              <a:ext cx="297556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7198940" y="893577"/>
              <a:ext cx="297556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cxnSpLocks/>
            </p:cNvCxnSpPr>
            <p:nvPr/>
          </p:nvCxnSpPr>
          <p:spPr>
            <a:xfrm rot="5400000">
              <a:off x="6748022" y="1045977"/>
              <a:ext cx="297556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cxnSpLocks/>
            </p:cNvCxnSpPr>
            <p:nvPr/>
          </p:nvCxnSpPr>
          <p:spPr>
            <a:xfrm rot="5400000">
              <a:off x="7041830" y="1047547"/>
              <a:ext cx="297556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5854053" y="153616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6715137" y="1164534"/>
              <a:ext cx="105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0.1</a:t>
              </a:r>
              <a:r>
                <a:rPr lang="en-US" altLang="ja-JP" dirty="0"/>
                <a:t>μF</a:t>
              </a:r>
              <a:endParaRPr kumimoji="1" lang="ja-JP" altLang="en-US" dirty="0"/>
            </a:p>
          </p:txBody>
        </p:sp>
        <p:cxnSp>
          <p:nvCxnSpPr>
            <p:cNvPr id="90" name="直線コネクタ 89"/>
            <p:cNvCxnSpPr>
              <a:cxnSpLocks/>
            </p:cNvCxnSpPr>
            <p:nvPr/>
          </p:nvCxnSpPr>
          <p:spPr>
            <a:xfrm flipH="1">
              <a:off x="4483059" y="892007"/>
              <a:ext cx="10984" cy="358100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>
              <a:cxnSpLocks/>
            </p:cNvCxnSpPr>
            <p:nvPr/>
          </p:nvCxnSpPr>
          <p:spPr>
            <a:xfrm>
              <a:off x="4494043" y="889342"/>
              <a:ext cx="1202105" cy="623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cxnSpLocks/>
            </p:cNvCxnSpPr>
            <p:nvPr/>
          </p:nvCxnSpPr>
          <p:spPr>
            <a:xfrm>
              <a:off x="4205683" y="2086668"/>
              <a:ext cx="278885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4102230" y="1693279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4103804" y="1987089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105369" y="2290321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楕円 104"/>
            <p:cNvSpPr/>
            <p:nvPr/>
          </p:nvSpPr>
          <p:spPr>
            <a:xfrm>
              <a:off x="4097521" y="2593553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楕円 105"/>
            <p:cNvSpPr/>
            <p:nvPr/>
          </p:nvSpPr>
          <p:spPr>
            <a:xfrm>
              <a:off x="4099088" y="2887358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4100657" y="3190582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楕円 107"/>
            <p:cNvSpPr/>
            <p:nvPr/>
          </p:nvSpPr>
          <p:spPr>
            <a:xfrm>
              <a:off x="8297155" y="3173300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楕円 108"/>
            <p:cNvSpPr/>
            <p:nvPr/>
          </p:nvSpPr>
          <p:spPr>
            <a:xfrm>
              <a:off x="8298727" y="2882631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楕円 109"/>
            <p:cNvSpPr/>
            <p:nvPr/>
          </p:nvSpPr>
          <p:spPr>
            <a:xfrm>
              <a:off x="8289295" y="2580983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楕円 110"/>
            <p:cNvSpPr/>
            <p:nvPr/>
          </p:nvSpPr>
          <p:spPr>
            <a:xfrm>
              <a:off x="8300298" y="2280896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楕円 111"/>
            <p:cNvSpPr/>
            <p:nvPr/>
          </p:nvSpPr>
          <p:spPr>
            <a:xfrm>
              <a:off x="8281437" y="1998085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楕円 112"/>
            <p:cNvSpPr/>
            <p:nvPr/>
          </p:nvSpPr>
          <p:spPr>
            <a:xfrm>
              <a:off x="8292435" y="1698006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 flipH="1">
              <a:off x="7965611" y="1899437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Vdd</a:t>
              </a:r>
              <a:endParaRPr kumimoji="1" lang="ja-JP" altLang="en-US" sz="105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 flipH="1">
              <a:off x="8042377" y="2191087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GND</a:t>
              </a:r>
              <a:endParaRPr kumimoji="1" lang="ja-JP" altLang="en-US" sz="105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 flipH="1">
              <a:off x="7999304" y="2563966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SDA</a:t>
              </a:r>
              <a:endParaRPr kumimoji="1" lang="ja-JP" altLang="en-US" sz="105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 flipH="1">
              <a:off x="7973120" y="2759442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SCL</a:t>
              </a:r>
              <a:endParaRPr kumimoji="1" lang="ja-JP" altLang="en-US" sz="1050" dirty="0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 flipH="1">
              <a:off x="3322446" y="1942321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Vdd</a:t>
              </a:r>
              <a:endParaRPr kumimoji="1" lang="ja-JP" altLang="en-US" sz="1050" dirty="0"/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 flipH="1">
              <a:off x="3344131" y="2186814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GND</a:t>
              </a:r>
              <a:endParaRPr kumimoji="1" lang="ja-JP" altLang="en-US" sz="1050" dirty="0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 flipH="1">
              <a:off x="3297435" y="2578609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SDA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 flipH="1">
              <a:off x="3299537" y="2844122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SCL</a:t>
              </a:r>
              <a:endParaRPr kumimoji="1" lang="ja-JP" altLang="en-US" sz="1050" dirty="0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 flipH="1">
              <a:off x="3713703" y="4534697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Vdd</a:t>
              </a:r>
              <a:endParaRPr kumimoji="1" lang="ja-JP" altLang="en-US" sz="1050" dirty="0"/>
            </a:p>
          </p:txBody>
        </p:sp>
        <p:sp>
          <p:nvSpPr>
            <p:cNvPr id="86" name="テキスト ボックス 85"/>
            <p:cNvSpPr txBox="1"/>
            <p:nvPr/>
          </p:nvSpPr>
          <p:spPr>
            <a:xfrm flipH="1">
              <a:off x="5661056" y="4539350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GND</a:t>
              </a:r>
              <a:endParaRPr kumimoji="1" lang="ja-JP" altLang="en-US" sz="1050" dirty="0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 flipH="1">
              <a:off x="4042202" y="4536135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SC7</a:t>
              </a:r>
              <a:endParaRPr kumimoji="1" lang="ja-JP" altLang="en-US" sz="1050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 flipH="1">
              <a:off x="4465887" y="4537707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SCL2</a:t>
              </a:r>
              <a:endParaRPr kumimoji="1" lang="ja-JP" altLang="en-US" sz="1050" dirty="0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 flipH="1">
              <a:off x="5115035" y="4533132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SDA2</a:t>
              </a:r>
              <a:endParaRPr kumimoji="1" lang="ja-JP" altLang="en-US" sz="1050" dirty="0"/>
            </a:p>
          </p:txBody>
        </p:sp>
        <p:sp>
          <p:nvSpPr>
            <p:cNvPr id="97" name="テキスト ボックス 96"/>
            <p:cNvSpPr txBox="1"/>
            <p:nvPr/>
          </p:nvSpPr>
          <p:spPr>
            <a:xfrm flipH="1">
              <a:off x="5938564" y="1835487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R</a:t>
              </a:r>
              <a:r>
                <a:rPr kumimoji="1" lang="en-US" altLang="ja-JP" sz="1050" dirty="0"/>
                <a:t>x</a:t>
              </a:r>
              <a:endParaRPr kumimoji="1" lang="ja-JP" altLang="en-US" sz="1050" dirty="0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 flipH="1">
              <a:off x="5938556" y="2137147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Tx</a:t>
              </a:r>
              <a:endParaRPr kumimoji="1" lang="ja-JP" altLang="en-US" sz="1050" dirty="0"/>
            </a:p>
          </p:txBody>
        </p:sp>
        <p:cxnSp>
          <p:nvCxnSpPr>
            <p:cNvPr id="21" name="直線コネクタ 20"/>
            <p:cNvCxnSpPr>
              <a:cxnSpLocks/>
            </p:cNvCxnSpPr>
            <p:nvPr/>
          </p:nvCxnSpPr>
          <p:spPr>
            <a:xfrm>
              <a:off x="7781790" y="2381840"/>
              <a:ext cx="60371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cxnSpLocks/>
            </p:cNvCxnSpPr>
            <p:nvPr/>
          </p:nvCxnSpPr>
          <p:spPr>
            <a:xfrm>
              <a:off x="8384815" y="2976187"/>
              <a:ext cx="316125" cy="268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>
              <a:cxnSpLocks/>
            </p:cNvCxnSpPr>
            <p:nvPr/>
          </p:nvCxnSpPr>
          <p:spPr>
            <a:xfrm flipH="1">
              <a:off x="3602277" y="2392470"/>
              <a:ext cx="5547" cy="178086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cxnSpLocks/>
            </p:cNvCxnSpPr>
            <p:nvPr/>
          </p:nvCxnSpPr>
          <p:spPr>
            <a:xfrm flipH="1">
              <a:off x="3619958" y="2401898"/>
              <a:ext cx="549832" cy="1124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>
              <a:cxnSpLocks/>
            </p:cNvCxnSpPr>
            <p:nvPr/>
          </p:nvCxnSpPr>
          <p:spPr>
            <a:xfrm>
              <a:off x="5699642" y="4767759"/>
              <a:ext cx="2082765" cy="1436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>
              <a:cxnSpLocks/>
            </p:cNvCxnSpPr>
            <p:nvPr/>
          </p:nvCxnSpPr>
          <p:spPr>
            <a:xfrm flipV="1">
              <a:off x="7768598" y="3285244"/>
              <a:ext cx="17772" cy="1506347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>
              <a:cxnSpLocks/>
            </p:cNvCxnSpPr>
            <p:nvPr/>
          </p:nvCxnSpPr>
          <p:spPr>
            <a:xfrm>
              <a:off x="5095095" y="3567529"/>
              <a:ext cx="1498957" cy="1072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 flipH="1">
              <a:off x="6014301" y="1194755"/>
              <a:ext cx="7216" cy="2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5693790" y="1194755"/>
              <a:ext cx="0" cy="59259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正方形/長方形 79"/>
            <p:cNvSpPr/>
            <p:nvPr/>
          </p:nvSpPr>
          <p:spPr>
            <a:xfrm>
              <a:off x="5566518" y="753752"/>
              <a:ext cx="293013" cy="592714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3" name="直線コネクタ 192"/>
            <p:cNvCxnSpPr>
              <a:cxnSpLocks/>
            </p:cNvCxnSpPr>
            <p:nvPr/>
          </p:nvCxnSpPr>
          <p:spPr>
            <a:xfrm>
              <a:off x="5705405" y="2375557"/>
              <a:ext cx="290043" cy="0"/>
            </a:xfrm>
            <a:prstGeom prst="line">
              <a:avLst/>
            </a:prstGeom>
            <a:ln>
              <a:solidFill>
                <a:srgbClr val="4472C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/>
            <p:cNvCxnSpPr>
              <a:cxnSpLocks/>
            </p:cNvCxnSpPr>
            <p:nvPr/>
          </p:nvCxnSpPr>
          <p:spPr>
            <a:xfrm flipV="1">
              <a:off x="4811872" y="3278938"/>
              <a:ext cx="1776500" cy="9908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>
              <a:cxnSpLocks/>
            </p:cNvCxnSpPr>
            <p:nvPr/>
          </p:nvCxnSpPr>
          <p:spPr>
            <a:xfrm flipH="1">
              <a:off x="5984036" y="2371629"/>
              <a:ext cx="11203" cy="908952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正方形/長方形 45"/>
            <p:cNvSpPr/>
            <p:nvPr/>
          </p:nvSpPr>
          <p:spPr>
            <a:xfrm>
              <a:off x="5854049" y="2512241"/>
              <a:ext cx="311084" cy="617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 rot="16200000">
              <a:off x="5683260" y="2612726"/>
              <a:ext cx="695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1kΩ</a:t>
              </a:r>
              <a:endParaRPr kumimoji="1" lang="ja-JP" altLang="en-US" dirty="0"/>
            </a:p>
          </p:txBody>
        </p:sp>
        <p:cxnSp>
          <p:nvCxnSpPr>
            <p:cNvPr id="206" name="直線コネクタ 205"/>
            <p:cNvCxnSpPr>
              <a:cxnSpLocks/>
            </p:cNvCxnSpPr>
            <p:nvPr/>
          </p:nvCxnSpPr>
          <p:spPr>
            <a:xfrm flipH="1" flipV="1">
              <a:off x="6879208" y="2371630"/>
              <a:ext cx="1590" cy="180444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/>
            <p:cNvCxnSpPr/>
            <p:nvPr/>
          </p:nvCxnSpPr>
          <p:spPr>
            <a:xfrm>
              <a:off x="6580475" y="2379096"/>
              <a:ext cx="30423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/>
            <p:cNvCxnSpPr>
              <a:cxnSpLocks/>
            </p:cNvCxnSpPr>
            <p:nvPr/>
          </p:nvCxnSpPr>
          <p:spPr>
            <a:xfrm flipV="1">
              <a:off x="6600897" y="2085684"/>
              <a:ext cx="589711" cy="275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cxnSpLocks/>
            </p:cNvCxnSpPr>
            <p:nvPr/>
          </p:nvCxnSpPr>
          <p:spPr>
            <a:xfrm flipH="1" flipV="1">
              <a:off x="7192456" y="2087256"/>
              <a:ext cx="3162" cy="1804058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>
              <a:cxnSpLocks/>
            </p:cNvCxnSpPr>
            <p:nvPr/>
          </p:nvCxnSpPr>
          <p:spPr>
            <a:xfrm>
              <a:off x="7190608" y="3872461"/>
              <a:ext cx="1787226" cy="9366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>
              <a:cxnSpLocks/>
            </p:cNvCxnSpPr>
            <p:nvPr/>
          </p:nvCxnSpPr>
          <p:spPr>
            <a:xfrm flipV="1">
              <a:off x="6890520" y="4175693"/>
              <a:ext cx="1781299" cy="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コネクタ 240"/>
            <p:cNvCxnSpPr>
              <a:cxnSpLocks/>
            </p:cNvCxnSpPr>
            <p:nvPr/>
          </p:nvCxnSpPr>
          <p:spPr>
            <a:xfrm>
              <a:off x="8377265" y="2384928"/>
              <a:ext cx="88806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/>
            <p:cNvCxnSpPr/>
            <p:nvPr/>
          </p:nvCxnSpPr>
          <p:spPr>
            <a:xfrm>
              <a:off x="9265327" y="2392470"/>
              <a:ext cx="0" cy="210295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コネクタ 247"/>
            <p:cNvCxnSpPr>
              <a:cxnSpLocks/>
            </p:cNvCxnSpPr>
            <p:nvPr/>
          </p:nvCxnSpPr>
          <p:spPr>
            <a:xfrm>
              <a:off x="8377265" y="2092690"/>
              <a:ext cx="119685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コネクタ 250"/>
            <p:cNvCxnSpPr/>
            <p:nvPr/>
          </p:nvCxnSpPr>
          <p:spPr>
            <a:xfrm>
              <a:off x="9568206" y="2092158"/>
              <a:ext cx="0" cy="2083534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コネクタ 252"/>
            <p:cNvCxnSpPr/>
            <p:nvPr/>
          </p:nvCxnSpPr>
          <p:spPr>
            <a:xfrm>
              <a:off x="9265327" y="4482847"/>
              <a:ext cx="618941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コネクタ 253"/>
            <p:cNvCxnSpPr>
              <a:cxnSpLocks/>
            </p:cNvCxnSpPr>
            <p:nvPr/>
          </p:nvCxnSpPr>
          <p:spPr>
            <a:xfrm>
              <a:off x="9587413" y="4173335"/>
              <a:ext cx="296855" cy="235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/>
            <p:cNvCxnSpPr/>
            <p:nvPr/>
          </p:nvCxnSpPr>
          <p:spPr>
            <a:xfrm>
              <a:off x="8977834" y="3891314"/>
              <a:ext cx="0" cy="89085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/>
            <p:cNvCxnSpPr/>
            <p:nvPr/>
          </p:nvCxnSpPr>
          <p:spPr>
            <a:xfrm>
              <a:off x="8671819" y="4173335"/>
              <a:ext cx="6789" cy="888859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コネクタ 262"/>
            <p:cNvCxnSpPr/>
            <p:nvPr/>
          </p:nvCxnSpPr>
          <p:spPr>
            <a:xfrm>
              <a:off x="8977834" y="4782165"/>
              <a:ext cx="90643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/>
            <p:cNvCxnSpPr/>
            <p:nvPr/>
          </p:nvCxnSpPr>
          <p:spPr>
            <a:xfrm>
              <a:off x="8671819" y="5062194"/>
              <a:ext cx="121244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正方形/長方形 215"/>
            <p:cNvSpPr/>
            <p:nvPr/>
          </p:nvSpPr>
          <p:spPr>
            <a:xfrm>
              <a:off x="9737762" y="4044099"/>
              <a:ext cx="293013" cy="119997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楕円 280"/>
            <p:cNvSpPr/>
            <p:nvPr/>
          </p:nvSpPr>
          <p:spPr>
            <a:xfrm>
              <a:off x="4121083" y="4379933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2" name="楕円 281"/>
            <p:cNvSpPr/>
            <p:nvPr/>
          </p:nvSpPr>
          <p:spPr>
            <a:xfrm>
              <a:off x="4411746" y="4378365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3" name="楕円 282"/>
            <p:cNvSpPr/>
            <p:nvPr/>
          </p:nvSpPr>
          <p:spPr>
            <a:xfrm>
              <a:off x="4714977" y="4379934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6" name="楕円 285"/>
            <p:cNvSpPr/>
            <p:nvPr/>
          </p:nvSpPr>
          <p:spPr>
            <a:xfrm>
              <a:off x="5605818" y="4384644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9" name="楕円 288"/>
            <p:cNvSpPr/>
            <p:nvPr/>
          </p:nvSpPr>
          <p:spPr>
            <a:xfrm>
              <a:off x="6202840" y="4387788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00" name="直線コネクタ 299"/>
            <p:cNvCxnSpPr>
              <a:cxnSpLocks/>
            </p:cNvCxnSpPr>
            <p:nvPr/>
          </p:nvCxnSpPr>
          <p:spPr>
            <a:xfrm flipV="1">
              <a:off x="5694345" y="2087670"/>
              <a:ext cx="6917" cy="296726"/>
            </a:xfrm>
            <a:prstGeom prst="line">
              <a:avLst/>
            </a:prstGeom>
            <a:ln>
              <a:solidFill>
                <a:srgbClr val="4472C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楕円 49"/>
            <p:cNvSpPr/>
            <p:nvPr/>
          </p:nvSpPr>
          <p:spPr>
            <a:xfrm>
              <a:off x="5484655" y="1646147"/>
              <a:ext cx="424207" cy="58446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6" name="直線コネクタ 305"/>
            <p:cNvCxnSpPr/>
            <p:nvPr/>
          </p:nvCxnSpPr>
          <p:spPr>
            <a:xfrm>
              <a:off x="6299654" y="1787352"/>
              <a:ext cx="317813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/>
            <p:cNvCxnSpPr/>
            <p:nvPr/>
          </p:nvCxnSpPr>
          <p:spPr>
            <a:xfrm flipV="1">
              <a:off x="6299654" y="883218"/>
              <a:ext cx="0" cy="933415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正方形/長方形 303"/>
            <p:cNvSpPr/>
            <p:nvPr/>
          </p:nvSpPr>
          <p:spPr>
            <a:xfrm>
              <a:off x="6119573" y="1033804"/>
              <a:ext cx="311084" cy="617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テキスト ボックス 308"/>
            <p:cNvSpPr txBox="1"/>
            <p:nvPr/>
          </p:nvSpPr>
          <p:spPr>
            <a:xfrm rot="16200000">
              <a:off x="5861887" y="1115015"/>
              <a:ext cx="868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51kΩ</a:t>
              </a:r>
              <a:endParaRPr kumimoji="1" lang="ja-JP" altLang="en-US" dirty="0"/>
            </a:p>
          </p:txBody>
        </p:sp>
        <p:sp>
          <p:nvSpPr>
            <p:cNvPr id="313" name="テキスト ボックス 312"/>
            <p:cNvSpPr txBox="1"/>
            <p:nvPr/>
          </p:nvSpPr>
          <p:spPr>
            <a:xfrm flipH="1">
              <a:off x="9964136" y="4665096"/>
              <a:ext cx="3925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Tx</a:t>
              </a:r>
              <a:endParaRPr kumimoji="1" lang="ja-JP" altLang="en-US" sz="1050" dirty="0"/>
            </a:p>
          </p:txBody>
        </p:sp>
        <p:sp>
          <p:nvSpPr>
            <p:cNvPr id="314" name="テキスト ボックス 313"/>
            <p:cNvSpPr txBox="1"/>
            <p:nvPr/>
          </p:nvSpPr>
          <p:spPr>
            <a:xfrm flipH="1">
              <a:off x="9965704" y="4940047"/>
              <a:ext cx="3925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R</a:t>
              </a:r>
              <a:r>
                <a:rPr kumimoji="1" lang="en-US" altLang="ja-JP" sz="1050" dirty="0"/>
                <a:t>x</a:t>
              </a:r>
              <a:endParaRPr kumimoji="1" lang="ja-JP" altLang="en-US" sz="1050" dirty="0"/>
            </a:p>
          </p:txBody>
        </p:sp>
        <p:sp>
          <p:nvSpPr>
            <p:cNvPr id="315" name="テキスト ボックス 314"/>
            <p:cNvSpPr txBox="1"/>
            <p:nvPr/>
          </p:nvSpPr>
          <p:spPr>
            <a:xfrm flipH="1">
              <a:off x="9596182" y="4084359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Vdd</a:t>
              </a:r>
              <a:endParaRPr kumimoji="1" lang="ja-JP" altLang="en-US" sz="1050" dirty="0"/>
            </a:p>
          </p:txBody>
        </p:sp>
        <p:sp>
          <p:nvSpPr>
            <p:cNvPr id="316" name="テキスト ボックス 315"/>
            <p:cNvSpPr txBox="1"/>
            <p:nvPr/>
          </p:nvSpPr>
          <p:spPr>
            <a:xfrm flipH="1">
              <a:off x="9656192" y="4440025"/>
              <a:ext cx="838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GND</a:t>
              </a:r>
              <a:endParaRPr kumimoji="1" lang="ja-JP" altLang="en-US" sz="1050" dirty="0"/>
            </a:p>
          </p:txBody>
        </p:sp>
        <p:sp>
          <p:nvSpPr>
            <p:cNvPr id="317" name="正方形/長方形 316"/>
            <p:cNvSpPr/>
            <p:nvPr/>
          </p:nvSpPr>
          <p:spPr>
            <a:xfrm rot="5400000">
              <a:off x="2058186" y="1442326"/>
              <a:ext cx="2423256" cy="2152432"/>
            </a:xfrm>
            <a:prstGeom prst="rect">
              <a:avLst/>
            </a:prstGeom>
            <a:noFill/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/>
            <p:cNvSpPr/>
            <p:nvPr/>
          </p:nvSpPr>
          <p:spPr>
            <a:xfrm rot="5400000">
              <a:off x="8026928" y="1453321"/>
              <a:ext cx="2423256" cy="2152432"/>
            </a:xfrm>
            <a:prstGeom prst="rect">
              <a:avLst/>
            </a:prstGeom>
            <a:noFill/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/>
            <p:cNvCxnSpPr>
              <a:cxnSpLocks/>
            </p:cNvCxnSpPr>
            <p:nvPr/>
          </p:nvCxnSpPr>
          <p:spPr>
            <a:xfrm>
              <a:off x="5398803" y="4173335"/>
              <a:ext cx="915437" cy="2738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cxnSpLocks/>
            </p:cNvCxnSpPr>
            <p:nvPr/>
          </p:nvCxnSpPr>
          <p:spPr>
            <a:xfrm flipH="1">
              <a:off x="4800085" y="3289954"/>
              <a:ext cx="8472" cy="119033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楕円 125"/>
            <p:cNvSpPr/>
            <p:nvPr/>
          </p:nvSpPr>
          <p:spPr>
            <a:xfrm>
              <a:off x="5305729" y="4386214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5005642" y="4387783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36" name="直線コネクタ 235"/>
            <p:cNvCxnSpPr>
              <a:cxnSpLocks/>
            </p:cNvCxnSpPr>
            <p:nvPr/>
          </p:nvCxnSpPr>
          <p:spPr>
            <a:xfrm>
              <a:off x="5099901" y="3567529"/>
              <a:ext cx="0" cy="91020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>
              <a:cxnSpLocks/>
            </p:cNvCxnSpPr>
            <p:nvPr/>
          </p:nvCxnSpPr>
          <p:spPr>
            <a:xfrm>
              <a:off x="4474495" y="4756874"/>
              <a:ext cx="924308" cy="9082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コネクタ 246"/>
            <p:cNvCxnSpPr/>
            <p:nvPr/>
          </p:nvCxnSpPr>
          <p:spPr>
            <a:xfrm>
              <a:off x="4496585" y="4472438"/>
              <a:ext cx="0" cy="293518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5403134" y="4464580"/>
              <a:ext cx="0" cy="293518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>
              <a:cxnSpLocks/>
            </p:cNvCxnSpPr>
            <p:nvPr/>
          </p:nvCxnSpPr>
          <p:spPr>
            <a:xfrm>
              <a:off x="3607824" y="4174610"/>
              <a:ext cx="59637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4198443" y="4173335"/>
              <a:ext cx="120036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6309680" y="4173920"/>
              <a:ext cx="0" cy="293518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5698507" y="4477149"/>
              <a:ext cx="0" cy="293518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テキスト ボックス 159"/>
            <p:cNvSpPr txBox="1"/>
            <p:nvPr/>
          </p:nvSpPr>
          <p:spPr>
            <a:xfrm flipH="1">
              <a:off x="4753013" y="4533194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Vdd</a:t>
              </a:r>
              <a:endParaRPr kumimoji="1" lang="ja-JP" altLang="en-US" sz="1050" dirty="0"/>
            </a:p>
          </p:txBody>
        </p:sp>
        <p:sp>
          <p:nvSpPr>
            <p:cNvPr id="163" name="楕円 162"/>
            <p:cNvSpPr/>
            <p:nvPr/>
          </p:nvSpPr>
          <p:spPr>
            <a:xfrm>
              <a:off x="5894891" y="4381501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130353" y="4882339"/>
              <a:ext cx="28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4058027" y="4874481"/>
              <a:ext cx="28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5811412" y="4883910"/>
              <a:ext cx="28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5511325" y="4885479"/>
              <a:ext cx="28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5248948" y="4896478"/>
              <a:ext cx="28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4948860" y="4885544"/>
              <a:ext cx="28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4666270" y="4892511"/>
              <a:ext cx="21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endParaRPr kumimoji="1" lang="ja-JP" altLang="en-US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356754" y="4894082"/>
              <a:ext cx="21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7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312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 flipH="1" flipV="1">
            <a:off x="6881400" y="1112359"/>
            <a:ext cx="3101586" cy="39686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flipH="1">
            <a:off x="5683649" y="1279077"/>
            <a:ext cx="2423256" cy="2280333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 flipH="1">
            <a:off x="7543681" y="3258141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 flipH="1">
            <a:off x="7243593" y="3275426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 flipH="1">
            <a:off x="6940360" y="3267569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 flipH="1">
            <a:off x="6646554" y="3269139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 flipH="1">
            <a:off x="6351180" y="3272282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 flipH="1">
            <a:off x="6052675" y="3269136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 flipH="1">
            <a:off x="5758871" y="3270707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 flipH="1">
            <a:off x="7840620" y="3262849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9" name="グループ化 48"/>
          <p:cNvGrpSpPr/>
          <p:nvPr/>
        </p:nvGrpSpPr>
        <p:grpSpPr>
          <a:xfrm flipH="1">
            <a:off x="5779302" y="1375925"/>
            <a:ext cx="2272605" cy="1020856"/>
            <a:chOff x="4117949" y="4174114"/>
            <a:chExt cx="2272605" cy="1020856"/>
          </a:xfrm>
        </p:grpSpPr>
        <p:grpSp>
          <p:nvGrpSpPr>
            <p:cNvPr id="50" name="グループ化 49"/>
            <p:cNvGrpSpPr/>
            <p:nvPr/>
          </p:nvGrpSpPr>
          <p:grpSpPr>
            <a:xfrm>
              <a:off x="4117949" y="4174114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78" name="楕円 77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9" name="楕円 78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0" name="楕円 79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1" name="楕円 80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2" name="楕円 81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3" name="楕円 82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4" name="楕円 83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5" name="楕円 84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51" name="グループ化 50"/>
            <p:cNvGrpSpPr/>
            <p:nvPr/>
          </p:nvGrpSpPr>
          <p:grpSpPr>
            <a:xfrm>
              <a:off x="4119519" y="4439638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70" name="楕円 69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1" name="楕円 70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2" name="楕円 71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3" name="楕円 72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4" name="楕円 73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5" name="楕円 74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6" name="楕円 75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楕円 76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4121089" y="4714588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62" name="楕円 61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楕円 62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4" name="楕円 63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5" name="楕円 64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楕円 65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楕円 66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8" name="楕円 67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9" name="楕円 68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4122657" y="4989538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54" name="楕円 53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楕円 54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0" name="楕円 59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1" name="楕円 60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86" name="グループ化 85"/>
          <p:cNvGrpSpPr/>
          <p:nvPr/>
        </p:nvGrpSpPr>
        <p:grpSpPr>
          <a:xfrm flipH="1">
            <a:off x="5773015" y="2461578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87" name="楕円 86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楕円 87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楕円 88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楕円 89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楕円 90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楕円 91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楕円 92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楕円 93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5" name="グループ化 94"/>
          <p:cNvGrpSpPr/>
          <p:nvPr/>
        </p:nvGrpSpPr>
        <p:grpSpPr>
          <a:xfrm flipH="1">
            <a:off x="5771445" y="2727102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96" name="楕円 95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楕円 96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楕円 97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楕円 98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楕円 99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4" name="グループ化 103"/>
          <p:cNvGrpSpPr/>
          <p:nvPr/>
        </p:nvGrpSpPr>
        <p:grpSpPr>
          <a:xfrm flipH="1">
            <a:off x="5769875" y="3003410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105" name="楕円 104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楕円 105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楕円 107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楕円 108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楕円 109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楕円 110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楕円 111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8" name="正方形/長方形 127"/>
          <p:cNvSpPr/>
          <p:nvPr/>
        </p:nvSpPr>
        <p:spPr>
          <a:xfrm>
            <a:off x="6589992" y="2443916"/>
            <a:ext cx="608043" cy="1115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直線コネクタ 129"/>
          <p:cNvCxnSpPr>
            <a:cxnSpLocks/>
          </p:cNvCxnSpPr>
          <p:nvPr/>
        </p:nvCxnSpPr>
        <p:spPr>
          <a:xfrm flipV="1">
            <a:off x="6759021" y="1489434"/>
            <a:ext cx="0" cy="107544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cxnSpLocks/>
          </p:cNvCxnSpPr>
          <p:nvPr/>
        </p:nvCxnSpPr>
        <p:spPr>
          <a:xfrm flipV="1">
            <a:off x="6456828" y="1474517"/>
            <a:ext cx="12565" cy="1351177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cxnSpLocks/>
          </p:cNvCxnSpPr>
          <p:nvPr/>
        </p:nvCxnSpPr>
        <p:spPr>
          <a:xfrm flipV="1">
            <a:off x="6155610" y="1469998"/>
            <a:ext cx="7090" cy="164341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cxnSpLocks/>
          </p:cNvCxnSpPr>
          <p:nvPr/>
        </p:nvCxnSpPr>
        <p:spPr>
          <a:xfrm flipV="1">
            <a:off x="5883509" y="1469999"/>
            <a:ext cx="0" cy="189950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/>
          <p:nvPr/>
        </p:nvCxnSpPr>
        <p:spPr>
          <a:xfrm>
            <a:off x="5861372" y="3365366"/>
            <a:ext cx="887683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cxnSpLocks/>
          </p:cNvCxnSpPr>
          <p:nvPr/>
        </p:nvCxnSpPr>
        <p:spPr>
          <a:xfrm>
            <a:off x="6139099" y="3107121"/>
            <a:ext cx="636632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cxnSpLocks/>
          </p:cNvCxnSpPr>
          <p:nvPr/>
        </p:nvCxnSpPr>
        <p:spPr>
          <a:xfrm>
            <a:off x="6467444" y="2839034"/>
            <a:ext cx="283182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6799562" y="3214538"/>
            <a:ext cx="1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6480622" y="3216106"/>
            <a:ext cx="1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60" name="テキスト ボックス 159"/>
          <p:cNvSpPr txBox="1"/>
          <p:nvPr/>
        </p:nvSpPr>
        <p:spPr>
          <a:xfrm flipH="1">
            <a:off x="6531163" y="1028995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61" name="テキスト ボックス 160"/>
          <p:cNvSpPr txBox="1"/>
          <p:nvPr/>
        </p:nvSpPr>
        <p:spPr>
          <a:xfrm flipH="1">
            <a:off x="6249572" y="104077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62" name="テキスト ボックス 161"/>
          <p:cNvSpPr txBox="1"/>
          <p:nvPr/>
        </p:nvSpPr>
        <p:spPr>
          <a:xfrm flipH="1">
            <a:off x="5987192" y="105177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63" name="テキスト ボックス 162"/>
          <p:cNvSpPr txBox="1"/>
          <p:nvPr/>
        </p:nvSpPr>
        <p:spPr>
          <a:xfrm flipH="1">
            <a:off x="5677678" y="1025063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Vdd</a:t>
            </a:r>
            <a:endParaRPr kumimoji="1" lang="ja-JP" altLang="en-US" sz="1050" dirty="0"/>
          </a:p>
        </p:txBody>
      </p:sp>
      <p:cxnSp>
        <p:nvCxnSpPr>
          <p:cNvPr id="164" name="直線コネクタ 163"/>
          <p:cNvCxnSpPr>
            <a:cxnSpLocks/>
          </p:cNvCxnSpPr>
          <p:nvPr/>
        </p:nvCxnSpPr>
        <p:spPr>
          <a:xfrm>
            <a:off x="7062902" y="2840603"/>
            <a:ext cx="283182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cxnSpLocks/>
          </p:cNvCxnSpPr>
          <p:nvPr/>
        </p:nvCxnSpPr>
        <p:spPr>
          <a:xfrm>
            <a:off x="7026793" y="3108691"/>
            <a:ext cx="636632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cxnSpLocks/>
          </p:cNvCxnSpPr>
          <p:nvPr/>
        </p:nvCxnSpPr>
        <p:spPr>
          <a:xfrm flipV="1">
            <a:off x="7655464" y="2017731"/>
            <a:ext cx="5572" cy="107032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正方形/長方形 174"/>
          <p:cNvSpPr/>
          <p:nvPr/>
        </p:nvSpPr>
        <p:spPr>
          <a:xfrm>
            <a:off x="7226316" y="2158359"/>
            <a:ext cx="270233" cy="54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8" name="直線コネクタ 177"/>
          <p:cNvCxnSpPr>
            <a:cxnSpLocks/>
          </p:cNvCxnSpPr>
          <p:nvPr/>
        </p:nvCxnSpPr>
        <p:spPr>
          <a:xfrm flipV="1">
            <a:off x="7353948" y="1494941"/>
            <a:ext cx="12565" cy="1351177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6453913" y="2394407"/>
            <a:ext cx="18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6819983" y="2395978"/>
            <a:ext cx="1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472763" y="2680352"/>
            <a:ext cx="1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860834" y="2700779"/>
            <a:ext cx="6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6513611" y="2938022"/>
            <a:ext cx="104005" cy="38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791707" y="2952157"/>
            <a:ext cx="1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 rot="16200000">
            <a:off x="7021865" y="2207373"/>
            <a:ext cx="6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1kΩ</a:t>
            </a:r>
            <a:endParaRPr kumimoji="1" lang="ja-JP" altLang="en-US" dirty="0"/>
          </a:p>
        </p:txBody>
      </p:sp>
      <p:sp>
        <p:nvSpPr>
          <p:cNvPr id="120" name="楕円 119"/>
          <p:cNvSpPr/>
          <p:nvPr/>
        </p:nvSpPr>
        <p:spPr>
          <a:xfrm>
            <a:off x="7445433" y="1297354"/>
            <a:ext cx="424207" cy="58446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>
            <a:cxnSpLocks/>
          </p:cNvCxnSpPr>
          <p:nvPr/>
        </p:nvCxnSpPr>
        <p:spPr>
          <a:xfrm>
            <a:off x="7362334" y="1480008"/>
            <a:ext cx="292232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cxnSpLocks/>
          </p:cNvCxnSpPr>
          <p:nvPr/>
        </p:nvCxnSpPr>
        <p:spPr>
          <a:xfrm>
            <a:off x="7656136" y="1743380"/>
            <a:ext cx="0" cy="26610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8106905" y="2254202"/>
            <a:ext cx="1876081" cy="1742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RJ45</a:t>
            </a:r>
          </a:p>
          <a:p>
            <a:pPr algn="ctr"/>
            <a:r>
              <a:rPr lang="en-US" altLang="ja-JP" dirty="0"/>
              <a:t>jack</a:t>
            </a:r>
            <a:endParaRPr kumimoji="1"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 rot="5400000">
            <a:off x="6175232" y="870215"/>
            <a:ext cx="293013" cy="11999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2969443" y="2251520"/>
            <a:ext cx="7039373" cy="2829524"/>
            <a:chOff x="0" y="4580203"/>
            <a:chExt cx="5669280" cy="2275840"/>
          </a:xfrm>
          <a:noFill/>
        </p:grpSpPr>
        <p:sp>
          <p:nvSpPr>
            <p:cNvPr id="123" name="正方形/長方形 122"/>
            <p:cNvSpPr/>
            <p:nvPr/>
          </p:nvSpPr>
          <p:spPr>
            <a:xfrm>
              <a:off x="0" y="5271083"/>
              <a:ext cx="5669280" cy="1584960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0" y="4580203"/>
              <a:ext cx="5669280" cy="690880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5439267" y="1323696"/>
            <a:ext cx="1735953" cy="9278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 flipH="1">
            <a:off x="2969443" y="4711712"/>
            <a:ext cx="13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LCD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flipH="1">
            <a:off x="7343388" y="1160060"/>
            <a:ext cx="27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61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図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87" y="9427"/>
            <a:ext cx="10125294" cy="6858000"/>
          </a:xfrm>
          <a:prstGeom prst="rect">
            <a:avLst/>
          </a:prstGeom>
        </p:spPr>
      </p:pic>
      <p:sp>
        <p:nvSpPr>
          <p:cNvPr id="102" name="楕円 101"/>
          <p:cNvSpPr/>
          <p:nvPr/>
        </p:nvSpPr>
        <p:spPr>
          <a:xfrm>
            <a:off x="4102230" y="169327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楕円 102"/>
          <p:cNvSpPr/>
          <p:nvPr/>
        </p:nvSpPr>
        <p:spPr>
          <a:xfrm>
            <a:off x="4103804" y="198708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/>
          <p:cNvSpPr/>
          <p:nvPr/>
        </p:nvSpPr>
        <p:spPr>
          <a:xfrm>
            <a:off x="4105369" y="229032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楕円 104"/>
          <p:cNvSpPr/>
          <p:nvPr/>
        </p:nvSpPr>
        <p:spPr>
          <a:xfrm>
            <a:off x="4097521" y="259355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楕円 105"/>
          <p:cNvSpPr/>
          <p:nvPr/>
        </p:nvSpPr>
        <p:spPr>
          <a:xfrm>
            <a:off x="4099088" y="288735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楕円 106"/>
          <p:cNvSpPr/>
          <p:nvPr/>
        </p:nvSpPr>
        <p:spPr>
          <a:xfrm>
            <a:off x="4100657" y="3190582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楕円 107"/>
          <p:cNvSpPr/>
          <p:nvPr/>
        </p:nvSpPr>
        <p:spPr>
          <a:xfrm>
            <a:off x="8297155" y="3173300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楕円 108"/>
          <p:cNvSpPr/>
          <p:nvPr/>
        </p:nvSpPr>
        <p:spPr>
          <a:xfrm>
            <a:off x="8298727" y="28826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8289295" y="25809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楕円 110"/>
          <p:cNvSpPr/>
          <p:nvPr/>
        </p:nvSpPr>
        <p:spPr>
          <a:xfrm>
            <a:off x="8300298" y="22808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楕円 111"/>
          <p:cNvSpPr/>
          <p:nvPr/>
        </p:nvSpPr>
        <p:spPr>
          <a:xfrm>
            <a:off x="8281437" y="199808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楕円 112"/>
          <p:cNvSpPr/>
          <p:nvPr/>
        </p:nvSpPr>
        <p:spPr>
          <a:xfrm>
            <a:off x="8292435" y="1698006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 flipH="1">
            <a:off x="8463400" y="197118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15" name="テキスト ボックス 114"/>
          <p:cNvSpPr txBox="1"/>
          <p:nvPr/>
        </p:nvSpPr>
        <p:spPr>
          <a:xfrm flipH="1">
            <a:off x="8495127" y="2281691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16" name="テキスト ボックス 115"/>
          <p:cNvSpPr txBox="1"/>
          <p:nvPr/>
        </p:nvSpPr>
        <p:spPr>
          <a:xfrm flipH="1">
            <a:off x="8496695" y="2566063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7" name="テキスト ボックス 116"/>
          <p:cNvSpPr txBox="1"/>
          <p:nvPr/>
        </p:nvSpPr>
        <p:spPr>
          <a:xfrm flipH="1">
            <a:off x="8517121" y="285986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 flipH="1">
            <a:off x="3694416" y="185747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 flipH="1">
            <a:off x="3653184" y="218681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35" name="テキスト ボックス 134"/>
          <p:cNvSpPr txBox="1"/>
          <p:nvPr/>
        </p:nvSpPr>
        <p:spPr>
          <a:xfrm flipH="1">
            <a:off x="3678832" y="2483163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/>
          <p:cNvSpPr txBox="1"/>
          <p:nvPr/>
        </p:nvSpPr>
        <p:spPr>
          <a:xfrm flipH="1">
            <a:off x="3709941" y="2850811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63951" y="150829"/>
            <a:ext cx="108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Front</a:t>
            </a:r>
            <a:endParaRPr kumimoji="1" lang="ja-JP" altLang="en-US" sz="20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169" y="532576"/>
            <a:ext cx="219483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I2C backplane</a:t>
            </a:r>
            <a:endParaRPr kumimoji="1" lang="ja-JP" altLang="en-US" sz="2400" dirty="0"/>
          </a:p>
        </p:txBody>
      </p:sp>
      <p:sp>
        <p:nvSpPr>
          <p:cNvPr id="317" name="正方形/長方形 316"/>
          <p:cNvSpPr/>
          <p:nvPr/>
        </p:nvSpPr>
        <p:spPr>
          <a:xfrm rot="5400000">
            <a:off x="2058186" y="1442326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 rot="5400000">
            <a:off x="8026928" y="1453321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cxnSpLocks/>
          </p:cNvCxnSpPr>
          <p:nvPr/>
        </p:nvCxnSpPr>
        <p:spPr>
          <a:xfrm>
            <a:off x="4198443" y="2091976"/>
            <a:ext cx="417606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cxnSpLocks/>
          </p:cNvCxnSpPr>
          <p:nvPr/>
        </p:nvCxnSpPr>
        <p:spPr>
          <a:xfrm>
            <a:off x="4200011" y="2385780"/>
            <a:ext cx="417606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cxnSpLocks/>
          </p:cNvCxnSpPr>
          <p:nvPr/>
        </p:nvCxnSpPr>
        <p:spPr>
          <a:xfrm>
            <a:off x="4201579" y="2679585"/>
            <a:ext cx="417606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cxnSpLocks/>
          </p:cNvCxnSpPr>
          <p:nvPr/>
        </p:nvCxnSpPr>
        <p:spPr>
          <a:xfrm>
            <a:off x="4212575" y="2982816"/>
            <a:ext cx="417606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48052"/>
              </p:ext>
            </p:extLst>
          </p:nvPr>
        </p:nvGraphicFramePr>
        <p:xfrm>
          <a:off x="680720" y="1085426"/>
          <a:ext cx="1101489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978">
                  <a:extLst>
                    <a:ext uri="{9D8B030D-6E8A-4147-A177-3AD203B41FA5}">
                      <a16:colId xmlns:a16="http://schemas.microsoft.com/office/drawing/2014/main" val="1993484026"/>
                    </a:ext>
                  </a:extLst>
                </a:gridCol>
                <a:gridCol w="2202978">
                  <a:extLst>
                    <a:ext uri="{9D8B030D-6E8A-4147-A177-3AD203B41FA5}">
                      <a16:colId xmlns:a16="http://schemas.microsoft.com/office/drawing/2014/main" val="2230048013"/>
                    </a:ext>
                  </a:extLst>
                </a:gridCol>
                <a:gridCol w="2202978">
                  <a:extLst>
                    <a:ext uri="{9D8B030D-6E8A-4147-A177-3AD203B41FA5}">
                      <a16:colId xmlns:a16="http://schemas.microsoft.com/office/drawing/2014/main" val="3064321802"/>
                    </a:ext>
                  </a:extLst>
                </a:gridCol>
                <a:gridCol w="2202978">
                  <a:extLst>
                    <a:ext uri="{9D8B030D-6E8A-4147-A177-3AD203B41FA5}">
                      <a16:colId xmlns:a16="http://schemas.microsoft.com/office/drawing/2014/main" val="1958064490"/>
                    </a:ext>
                  </a:extLst>
                </a:gridCol>
                <a:gridCol w="2202978">
                  <a:extLst>
                    <a:ext uri="{9D8B030D-6E8A-4147-A177-3AD203B41FA5}">
                      <a16:colId xmlns:a16="http://schemas.microsoft.com/office/drawing/2014/main" val="123592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Capability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Module embedded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Circuit pattern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Embedded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Modular jack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Scheduler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Scheduler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RJ11 x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9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Temperature &amp; humidity sensor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AE-HDC1000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HDC-1000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Y(1), N(1)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RJ11 x 4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5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3-axis accelerometer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KXR94-2050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KXR94-2050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RJ11 x 2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4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Speed sensor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A1324LUA-T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A1324LUA-T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RJ11 x 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LCD and LED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circuit pattern w/ RJ45 modular jack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RJ11 x 2</a:t>
                      </a:r>
                    </a:p>
                    <a:p>
                      <a:r>
                        <a:rPr kumimoji="1" lang="en-US" altLang="ja-JP" dirty="0"/>
                        <a:t>RJ45 x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18244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8E18-8A78-46E8-BC4A-831BA61AB6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71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Device initial config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I2C backplane master</a:t>
            </a:r>
          </a:p>
          <a:p>
            <a:pPr lvl="1"/>
            <a:r>
              <a:rPr lang="en-US" altLang="ja-JP" dirty="0"/>
              <a:t>SET:1</a:t>
            </a:r>
          </a:p>
          <a:p>
            <a:pPr lvl="1"/>
            <a:r>
              <a:rPr lang="en-US" altLang="ja-JP" dirty="0"/>
              <a:t>SAV</a:t>
            </a:r>
          </a:p>
          <a:p>
            <a:r>
              <a:rPr lang="en-US" altLang="ja-JP" dirty="0"/>
              <a:t>I2C backplane slaves</a:t>
            </a:r>
          </a:p>
          <a:p>
            <a:pPr lvl="1"/>
            <a:r>
              <a:rPr lang="en-US" altLang="ja-JP" dirty="0"/>
              <a:t>WDA: &lt;I2C address&gt;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63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図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87" y="9427"/>
            <a:ext cx="10125294" cy="685800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762862" y="4336330"/>
            <a:ext cx="3016579" cy="1717251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429083" y="491762"/>
            <a:ext cx="1209773" cy="321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cxnSpLocks/>
          </p:cNvCxnSpPr>
          <p:nvPr/>
        </p:nvCxnSpPr>
        <p:spPr>
          <a:xfrm>
            <a:off x="7486454" y="3282096"/>
            <a:ext cx="2928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>
            <a:off x="7486454" y="3578256"/>
            <a:ext cx="120506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>
            <a:off x="8691519" y="2976509"/>
            <a:ext cx="0" cy="6017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/>
          </p:cNvCxnSpPr>
          <p:nvPr/>
        </p:nvCxnSpPr>
        <p:spPr>
          <a:xfrm>
            <a:off x="7495087" y="2983290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</p:cNvCxnSpPr>
          <p:nvPr/>
        </p:nvCxnSpPr>
        <p:spPr>
          <a:xfrm>
            <a:off x="7776945" y="2673282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>
            <a:off x="7774366" y="2675279"/>
            <a:ext cx="600145" cy="723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cxnSpLocks/>
          </p:cNvCxnSpPr>
          <p:nvPr/>
        </p:nvCxnSpPr>
        <p:spPr>
          <a:xfrm flipV="1">
            <a:off x="7495087" y="895575"/>
            <a:ext cx="273511" cy="11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</p:cNvCxnSpPr>
          <p:nvPr/>
        </p:nvCxnSpPr>
        <p:spPr>
          <a:xfrm>
            <a:off x="7778548" y="889342"/>
            <a:ext cx="5559" cy="15031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/>
          </p:cNvCxnSpPr>
          <p:nvPr/>
        </p:nvCxnSpPr>
        <p:spPr>
          <a:xfrm flipV="1">
            <a:off x="6006445" y="3578256"/>
            <a:ext cx="0" cy="8994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>
            <a:off x="5691835" y="883218"/>
            <a:ext cx="908806" cy="21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6733715" y="1018093"/>
            <a:ext cx="587774" cy="378246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>
            <a:off x="6594052" y="89200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198940" y="8935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/>
          </p:cNvCxnSpPr>
          <p:nvPr/>
        </p:nvCxnSpPr>
        <p:spPr>
          <a:xfrm rot="5400000">
            <a:off x="6748022" y="10459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cxnSpLocks/>
          </p:cNvCxnSpPr>
          <p:nvPr/>
        </p:nvCxnSpPr>
        <p:spPr>
          <a:xfrm rot="5400000">
            <a:off x="7041830" y="104754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854053" y="15361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15137" y="1164534"/>
            <a:ext cx="10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0.1</a:t>
            </a:r>
            <a:r>
              <a:rPr lang="en-US" altLang="ja-JP" dirty="0"/>
              <a:t>μF</a:t>
            </a:r>
            <a:endParaRPr kumimoji="1" lang="ja-JP" altLang="en-US" dirty="0"/>
          </a:p>
        </p:txBody>
      </p:sp>
      <p:cxnSp>
        <p:nvCxnSpPr>
          <p:cNvPr id="76" name="直線コネクタ 75"/>
          <p:cNvCxnSpPr>
            <a:cxnSpLocks/>
          </p:cNvCxnSpPr>
          <p:nvPr/>
        </p:nvCxnSpPr>
        <p:spPr>
          <a:xfrm>
            <a:off x="5396025" y="2677217"/>
            <a:ext cx="120745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cxnSpLocks/>
          </p:cNvCxnSpPr>
          <p:nvPr/>
        </p:nvCxnSpPr>
        <p:spPr>
          <a:xfrm>
            <a:off x="5396025" y="2673282"/>
            <a:ext cx="6139" cy="18044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cxnSpLocks/>
          </p:cNvCxnSpPr>
          <p:nvPr/>
        </p:nvCxnSpPr>
        <p:spPr>
          <a:xfrm>
            <a:off x="5694145" y="2976509"/>
            <a:ext cx="11260" cy="150279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cxnSpLocks/>
          </p:cNvCxnSpPr>
          <p:nvPr/>
        </p:nvCxnSpPr>
        <p:spPr>
          <a:xfrm flipV="1">
            <a:off x="5705405" y="2978870"/>
            <a:ext cx="893361" cy="442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cxnSpLocks/>
          </p:cNvCxnSpPr>
          <p:nvPr/>
        </p:nvCxnSpPr>
        <p:spPr>
          <a:xfrm flipH="1">
            <a:off x="5091260" y="1484325"/>
            <a:ext cx="18309" cy="298868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cxnSpLocks/>
          </p:cNvCxnSpPr>
          <p:nvPr/>
        </p:nvCxnSpPr>
        <p:spPr>
          <a:xfrm>
            <a:off x="5098132" y="1490811"/>
            <a:ext cx="304032" cy="24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cxnSpLocks/>
          </p:cNvCxnSpPr>
          <p:nvPr/>
        </p:nvCxnSpPr>
        <p:spPr>
          <a:xfrm flipH="1">
            <a:off x="4803572" y="892007"/>
            <a:ext cx="10984" cy="35810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cxnSpLocks/>
          </p:cNvCxnSpPr>
          <p:nvPr/>
        </p:nvCxnSpPr>
        <p:spPr>
          <a:xfrm>
            <a:off x="4809064" y="895575"/>
            <a:ext cx="8870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cxnSpLocks/>
          </p:cNvCxnSpPr>
          <p:nvPr/>
        </p:nvCxnSpPr>
        <p:spPr>
          <a:xfrm>
            <a:off x="4204357" y="2081162"/>
            <a:ext cx="610199" cy="18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/>
          <p:cNvSpPr/>
          <p:nvPr/>
        </p:nvSpPr>
        <p:spPr>
          <a:xfrm>
            <a:off x="4102230" y="169327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楕円 102"/>
          <p:cNvSpPr/>
          <p:nvPr/>
        </p:nvSpPr>
        <p:spPr>
          <a:xfrm>
            <a:off x="4103804" y="198708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/>
          <p:cNvSpPr/>
          <p:nvPr/>
        </p:nvSpPr>
        <p:spPr>
          <a:xfrm>
            <a:off x="4105369" y="229032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楕円 104"/>
          <p:cNvSpPr/>
          <p:nvPr/>
        </p:nvSpPr>
        <p:spPr>
          <a:xfrm>
            <a:off x="4097521" y="259355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楕円 105"/>
          <p:cNvSpPr/>
          <p:nvPr/>
        </p:nvSpPr>
        <p:spPr>
          <a:xfrm>
            <a:off x="4099088" y="288735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楕円 106"/>
          <p:cNvSpPr/>
          <p:nvPr/>
        </p:nvSpPr>
        <p:spPr>
          <a:xfrm>
            <a:off x="4100657" y="3190582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楕円 107"/>
          <p:cNvSpPr/>
          <p:nvPr/>
        </p:nvSpPr>
        <p:spPr>
          <a:xfrm>
            <a:off x="8297155" y="3173300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楕円 108"/>
          <p:cNvSpPr/>
          <p:nvPr/>
        </p:nvSpPr>
        <p:spPr>
          <a:xfrm>
            <a:off x="8298727" y="28826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8289295" y="25809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楕円 110"/>
          <p:cNvSpPr/>
          <p:nvPr/>
        </p:nvSpPr>
        <p:spPr>
          <a:xfrm>
            <a:off x="8300298" y="22808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楕円 111"/>
          <p:cNvSpPr/>
          <p:nvPr/>
        </p:nvSpPr>
        <p:spPr>
          <a:xfrm>
            <a:off x="8281437" y="199808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楕円 112"/>
          <p:cNvSpPr/>
          <p:nvPr/>
        </p:nvSpPr>
        <p:spPr>
          <a:xfrm>
            <a:off x="8292435" y="1698006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 flipH="1">
            <a:off x="8397411" y="184863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15" name="テキスト ボックス 114"/>
          <p:cNvSpPr txBox="1"/>
          <p:nvPr/>
        </p:nvSpPr>
        <p:spPr>
          <a:xfrm flipH="1">
            <a:off x="8372577" y="21402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16" name="テキスト ボックス 115"/>
          <p:cNvSpPr txBox="1"/>
          <p:nvPr/>
        </p:nvSpPr>
        <p:spPr>
          <a:xfrm flipH="1">
            <a:off x="8393004" y="246236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7" name="テキスト ボックス 116"/>
          <p:cNvSpPr txBox="1"/>
          <p:nvPr/>
        </p:nvSpPr>
        <p:spPr>
          <a:xfrm flipH="1">
            <a:off x="8620820" y="274674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 flipH="1">
            <a:off x="3769829" y="185747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 flipH="1">
            <a:off x="3738027" y="218681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35" name="テキスト ボックス 134"/>
          <p:cNvSpPr txBox="1"/>
          <p:nvPr/>
        </p:nvSpPr>
        <p:spPr>
          <a:xfrm flipH="1">
            <a:off x="3754243" y="24643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/>
          <p:cNvSpPr txBox="1"/>
          <p:nvPr/>
        </p:nvSpPr>
        <p:spPr>
          <a:xfrm flipH="1">
            <a:off x="3757076" y="276596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82" name="テキスト ボックス 81"/>
          <p:cNvSpPr txBox="1"/>
          <p:nvPr/>
        </p:nvSpPr>
        <p:spPr>
          <a:xfrm flipH="1">
            <a:off x="4601855" y="450641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86" name="テキスト ボックス 85"/>
          <p:cNvSpPr txBox="1"/>
          <p:nvPr/>
        </p:nvSpPr>
        <p:spPr>
          <a:xfrm flipH="1">
            <a:off x="4245205" y="451741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87" name="テキスト ボックス 86"/>
          <p:cNvSpPr txBox="1"/>
          <p:nvPr/>
        </p:nvSpPr>
        <p:spPr>
          <a:xfrm flipH="1">
            <a:off x="4868946" y="452840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AN3</a:t>
            </a:r>
            <a:endParaRPr kumimoji="1" lang="ja-JP" altLang="en-US" sz="1050" dirty="0"/>
          </a:p>
        </p:txBody>
      </p:sp>
      <p:sp>
        <p:nvSpPr>
          <p:cNvPr id="88" name="テキスト ボックス 87"/>
          <p:cNvSpPr txBox="1"/>
          <p:nvPr/>
        </p:nvSpPr>
        <p:spPr>
          <a:xfrm flipH="1">
            <a:off x="5454985" y="4529981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AN8</a:t>
            </a:r>
            <a:endParaRPr kumimoji="1" lang="ja-JP" altLang="en-US" sz="1050" dirty="0"/>
          </a:p>
        </p:txBody>
      </p:sp>
      <p:sp>
        <p:nvSpPr>
          <p:cNvPr id="91" name="テキスト ボックス 90"/>
          <p:cNvSpPr txBox="1"/>
          <p:nvPr/>
        </p:nvSpPr>
        <p:spPr>
          <a:xfrm flipH="1">
            <a:off x="5164329" y="452212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AN7</a:t>
            </a:r>
            <a:endParaRPr kumimoji="1" lang="ja-JP" altLang="en-US" sz="1050" dirty="0"/>
          </a:p>
        </p:txBody>
      </p:sp>
      <p:sp>
        <p:nvSpPr>
          <p:cNvPr id="94" name="テキスト ボックス 93"/>
          <p:cNvSpPr txBox="1"/>
          <p:nvPr/>
        </p:nvSpPr>
        <p:spPr>
          <a:xfrm flipH="1">
            <a:off x="5758212" y="452212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SCL2</a:t>
            </a:r>
            <a:endParaRPr kumimoji="1" lang="ja-JP" altLang="en-US" sz="1050" dirty="0"/>
          </a:p>
        </p:txBody>
      </p:sp>
      <p:sp>
        <p:nvSpPr>
          <p:cNvPr id="96" name="テキスト ボックス 95"/>
          <p:cNvSpPr txBox="1"/>
          <p:nvPr/>
        </p:nvSpPr>
        <p:spPr>
          <a:xfrm flipH="1">
            <a:off x="6099156" y="4523700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SDA2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 flipH="1">
            <a:off x="6427514" y="18354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 flipH="1">
            <a:off x="6427506" y="213714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63951" y="150829"/>
            <a:ext cx="108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Front</a:t>
            </a:r>
            <a:endParaRPr kumimoji="1" lang="ja-JP" altLang="en-US" sz="20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169" y="532576"/>
            <a:ext cx="343235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Basic circuit pattern</a:t>
            </a:r>
          </a:p>
          <a:p>
            <a:r>
              <a:rPr kumimoji="1" lang="en-US" altLang="ja-JP" sz="2400" dirty="0"/>
              <a:t>(w/ LAN modular jack)</a:t>
            </a:r>
            <a:endParaRPr kumimoji="1" lang="ja-JP" altLang="en-US" sz="2400" dirty="0"/>
          </a:p>
        </p:txBody>
      </p:sp>
      <p:cxnSp>
        <p:nvCxnSpPr>
          <p:cNvPr id="21" name="直線コネクタ 20"/>
          <p:cNvCxnSpPr>
            <a:cxnSpLocks/>
          </p:cNvCxnSpPr>
          <p:nvPr/>
        </p:nvCxnSpPr>
        <p:spPr>
          <a:xfrm>
            <a:off x="7781790" y="2381840"/>
            <a:ext cx="6037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cxnSpLocks/>
          </p:cNvCxnSpPr>
          <p:nvPr/>
        </p:nvCxnSpPr>
        <p:spPr>
          <a:xfrm>
            <a:off x="8384815" y="2976187"/>
            <a:ext cx="316125" cy="268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/>
          </p:cNvCxnSpPr>
          <p:nvPr/>
        </p:nvCxnSpPr>
        <p:spPr>
          <a:xfrm flipH="1">
            <a:off x="4503483" y="2392470"/>
            <a:ext cx="9310" cy="207268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/>
          </p:cNvCxnSpPr>
          <p:nvPr/>
        </p:nvCxnSpPr>
        <p:spPr>
          <a:xfrm flipH="1">
            <a:off x="4204357" y="2394408"/>
            <a:ext cx="31108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4036241" y="3967139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6" name="直線コネクタ 165"/>
          <p:cNvCxnSpPr>
            <a:cxnSpLocks/>
          </p:cNvCxnSpPr>
          <p:nvPr/>
        </p:nvCxnSpPr>
        <p:spPr>
          <a:xfrm>
            <a:off x="6293110" y="4468306"/>
            <a:ext cx="150268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cxnSpLocks/>
          </p:cNvCxnSpPr>
          <p:nvPr/>
        </p:nvCxnSpPr>
        <p:spPr>
          <a:xfrm flipV="1">
            <a:off x="7776945" y="3285244"/>
            <a:ext cx="9425" cy="117991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cxnSpLocks/>
          </p:cNvCxnSpPr>
          <p:nvPr/>
        </p:nvCxnSpPr>
        <p:spPr>
          <a:xfrm>
            <a:off x="6005257" y="3578256"/>
            <a:ext cx="58879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 flipH="1">
            <a:off x="6014301" y="1194755"/>
            <a:ext cx="7216" cy="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cxnSpLocks/>
          </p:cNvCxnSpPr>
          <p:nvPr/>
        </p:nvCxnSpPr>
        <p:spPr>
          <a:xfrm>
            <a:off x="5984036" y="1490811"/>
            <a:ext cx="607178" cy="156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5693790" y="1194755"/>
            <a:ext cx="0" cy="59259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5566518" y="753752"/>
            <a:ext cx="293013" cy="5927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/>
          <p:cNvCxnSpPr>
            <a:cxnSpLocks/>
          </p:cNvCxnSpPr>
          <p:nvPr/>
        </p:nvCxnSpPr>
        <p:spPr>
          <a:xfrm>
            <a:off x="5705405" y="2375557"/>
            <a:ext cx="290043" cy="0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>
            <a:off x="5998413" y="3284655"/>
            <a:ext cx="600353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cxnSpLocks/>
          </p:cNvCxnSpPr>
          <p:nvPr/>
        </p:nvCxnSpPr>
        <p:spPr>
          <a:xfrm flipH="1">
            <a:off x="5984036" y="2371629"/>
            <a:ext cx="11203" cy="9089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854049" y="2512241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5683260" y="2612726"/>
            <a:ext cx="6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1kΩ</a:t>
            </a:r>
            <a:endParaRPr kumimoji="1" lang="ja-JP" altLang="en-US" dirty="0"/>
          </a:p>
        </p:txBody>
      </p:sp>
      <p:cxnSp>
        <p:nvCxnSpPr>
          <p:cNvPr id="206" name="直線コネクタ 205"/>
          <p:cNvCxnSpPr>
            <a:cxnSpLocks/>
          </p:cNvCxnSpPr>
          <p:nvPr/>
        </p:nvCxnSpPr>
        <p:spPr>
          <a:xfrm flipH="1" flipV="1">
            <a:off x="6879208" y="2371630"/>
            <a:ext cx="1590" cy="18044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>
            <a:off x="6580475" y="2379096"/>
            <a:ext cx="3042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/>
          </p:cNvCxnSpPr>
          <p:nvPr/>
        </p:nvCxnSpPr>
        <p:spPr>
          <a:xfrm flipV="1">
            <a:off x="6600897" y="2085684"/>
            <a:ext cx="589711" cy="27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 flipH="1" flipV="1">
            <a:off x="7192456" y="2087256"/>
            <a:ext cx="3162" cy="18040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cxnSpLocks/>
          </p:cNvCxnSpPr>
          <p:nvPr/>
        </p:nvCxnSpPr>
        <p:spPr>
          <a:xfrm>
            <a:off x="7190608" y="3872461"/>
            <a:ext cx="1787226" cy="93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cxnSpLocks/>
          </p:cNvCxnSpPr>
          <p:nvPr/>
        </p:nvCxnSpPr>
        <p:spPr>
          <a:xfrm flipV="1">
            <a:off x="6890520" y="4175693"/>
            <a:ext cx="1781299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/>
          </p:cNvCxnSpPr>
          <p:nvPr/>
        </p:nvCxnSpPr>
        <p:spPr>
          <a:xfrm>
            <a:off x="8377265" y="2384928"/>
            <a:ext cx="88806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9265327" y="2392470"/>
            <a:ext cx="0" cy="21029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/>
          </p:cNvCxnSpPr>
          <p:nvPr/>
        </p:nvCxnSpPr>
        <p:spPr>
          <a:xfrm>
            <a:off x="8377265" y="2092690"/>
            <a:ext cx="1196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9568206" y="2092158"/>
            <a:ext cx="0" cy="20835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9265327" y="4482847"/>
            <a:ext cx="61894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/>
          </p:cNvCxnSpPr>
          <p:nvPr/>
        </p:nvCxnSpPr>
        <p:spPr>
          <a:xfrm>
            <a:off x="9587413" y="4173335"/>
            <a:ext cx="296855" cy="23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8977834" y="3891314"/>
            <a:ext cx="0" cy="8908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8671819" y="4173335"/>
            <a:ext cx="6789" cy="8888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8977834" y="4782165"/>
            <a:ext cx="9064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8671819" y="5062194"/>
            <a:ext cx="121244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>
            <a:off x="9737762" y="4044099"/>
            <a:ext cx="293013" cy="11999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楕円 280"/>
          <p:cNvSpPr/>
          <p:nvPr/>
        </p:nvSpPr>
        <p:spPr>
          <a:xfrm>
            <a:off x="4121083" y="4379933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2" name="楕円 281"/>
          <p:cNvSpPr/>
          <p:nvPr/>
        </p:nvSpPr>
        <p:spPr>
          <a:xfrm>
            <a:off x="4411746" y="437836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3" name="楕円 282"/>
          <p:cNvSpPr/>
          <p:nvPr/>
        </p:nvSpPr>
        <p:spPr>
          <a:xfrm>
            <a:off x="4714977" y="437993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4" name="楕円 283"/>
          <p:cNvSpPr/>
          <p:nvPr/>
        </p:nvSpPr>
        <p:spPr>
          <a:xfrm>
            <a:off x="5008782" y="437207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5" name="楕円 284"/>
          <p:cNvSpPr/>
          <p:nvPr/>
        </p:nvSpPr>
        <p:spPr>
          <a:xfrm>
            <a:off x="5302586" y="438307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6" name="楕円 285"/>
          <p:cNvSpPr/>
          <p:nvPr/>
        </p:nvSpPr>
        <p:spPr>
          <a:xfrm>
            <a:off x="5605818" y="438464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7" name="楕円 286"/>
          <p:cNvSpPr/>
          <p:nvPr/>
        </p:nvSpPr>
        <p:spPr>
          <a:xfrm>
            <a:off x="5910602" y="4387792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9" name="楕円 288"/>
          <p:cNvSpPr/>
          <p:nvPr/>
        </p:nvSpPr>
        <p:spPr>
          <a:xfrm>
            <a:off x="6202840" y="438778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6" name="直線コネクタ 185"/>
          <p:cNvCxnSpPr>
            <a:cxnSpLocks/>
          </p:cNvCxnSpPr>
          <p:nvPr/>
        </p:nvCxnSpPr>
        <p:spPr>
          <a:xfrm>
            <a:off x="5404703" y="1493947"/>
            <a:ext cx="58289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cxnSpLocks/>
          </p:cNvCxnSpPr>
          <p:nvPr/>
        </p:nvCxnSpPr>
        <p:spPr>
          <a:xfrm flipV="1">
            <a:off x="5694345" y="2087670"/>
            <a:ext cx="6917" cy="296726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/>
          <p:cNvSpPr/>
          <p:nvPr/>
        </p:nvSpPr>
        <p:spPr>
          <a:xfrm>
            <a:off x="5484655" y="1646147"/>
            <a:ext cx="424207" cy="58446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/>
          <p:cNvCxnSpPr/>
          <p:nvPr/>
        </p:nvCxnSpPr>
        <p:spPr>
          <a:xfrm>
            <a:off x="6299654" y="1787352"/>
            <a:ext cx="31781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 flipV="1">
            <a:off x="6299654" y="883218"/>
            <a:ext cx="0" cy="9334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正方形/長方形 303"/>
          <p:cNvSpPr/>
          <p:nvPr/>
        </p:nvSpPr>
        <p:spPr>
          <a:xfrm>
            <a:off x="6119573" y="1033804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テキスト ボックス 308"/>
          <p:cNvSpPr txBox="1"/>
          <p:nvPr/>
        </p:nvSpPr>
        <p:spPr>
          <a:xfrm rot="16200000">
            <a:off x="5861887" y="1115015"/>
            <a:ext cx="8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51kΩ</a:t>
            </a:r>
            <a:endParaRPr kumimoji="1" lang="ja-JP" altLang="en-US" dirty="0"/>
          </a:p>
        </p:txBody>
      </p:sp>
      <p:sp>
        <p:nvSpPr>
          <p:cNvPr id="313" name="テキスト ボックス 312"/>
          <p:cNvSpPr txBox="1"/>
          <p:nvPr/>
        </p:nvSpPr>
        <p:spPr>
          <a:xfrm flipH="1">
            <a:off x="9964136" y="4665096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314" name="テキスト ボックス 313"/>
          <p:cNvSpPr txBox="1"/>
          <p:nvPr/>
        </p:nvSpPr>
        <p:spPr>
          <a:xfrm flipH="1">
            <a:off x="9965704" y="4940047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315" name="テキスト ボックス 314"/>
          <p:cNvSpPr txBox="1"/>
          <p:nvPr/>
        </p:nvSpPr>
        <p:spPr>
          <a:xfrm flipH="1">
            <a:off x="9963831" y="408435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316" name="テキスト ボックス 315"/>
          <p:cNvSpPr txBox="1"/>
          <p:nvPr/>
        </p:nvSpPr>
        <p:spPr>
          <a:xfrm flipH="1">
            <a:off x="9948425" y="43760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317" name="正方形/長方形 316"/>
          <p:cNvSpPr/>
          <p:nvPr/>
        </p:nvSpPr>
        <p:spPr>
          <a:xfrm rot="5400000">
            <a:off x="2058186" y="1442326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 rot="5400000">
            <a:off x="8026928" y="1453321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08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図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25587" y="9427"/>
            <a:ext cx="10125294" cy="685800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 flipH="1">
            <a:off x="5997027" y="4336330"/>
            <a:ext cx="3016579" cy="1717251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flipH="1">
            <a:off x="5137612" y="491762"/>
            <a:ext cx="1209773" cy="321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cxnSpLocks/>
          </p:cNvCxnSpPr>
          <p:nvPr/>
        </p:nvCxnSpPr>
        <p:spPr>
          <a:xfrm flipH="1">
            <a:off x="4997166" y="3282096"/>
            <a:ext cx="2928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 flipH="1">
            <a:off x="4084949" y="3578256"/>
            <a:ext cx="120506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H="1">
            <a:off x="4084949" y="2976509"/>
            <a:ext cx="0" cy="6017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/>
          </p:cNvCxnSpPr>
          <p:nvPr/>
        </p:nvCxnSpPr>
        <p:spPr>
          <a:xfrm flipH="1">
            <a:off x="5002102" y="2983290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</p:cNvCxnSpPr>
          <p:nvPr/>
        </p:nvCxnSpPr>
        <p:spPr>
          <a:xfrm flipH="1">
            <a:off x="4997779" y="2673282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H="1">
            <a:off x="4401957" y="2675279"/>
            <a:ext cx="600145" cy="723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cxnSpLocks/>
          </p:cNvCxnSpPr>
          <p:nvPr/>
        </p:nvCxnSpPr>
        <p:spPr>
          <a:xfrm flipH="1" flipV="1">
            <a:off x="5007870" y="895575"/>
            <a:ext cx="273511" cy="11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</p:cNvCxnSpPr>
          <p:nvPr/>
        </p:nvCxnSpPr>
        <p:spPr>
          <a:xfrm flipH="1">
            <a:off x="4992361" y="889342"/>
            <a:ext cx="5559" cy="15031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/>
          </p:cNvCxnSpPr>
          <p:nvPr/>
        </p:nvCxnSpPr>
        <p:spPr>
          <a:xfrm flipH="1" flipV="1">
            <a:off x="6770023" y="3578256"/>
            <a:ext cx="0" cy="8994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 flipH="1">
            <a:off x="6175827" y="883218"/>
            <a:ext cx="908806" cy="21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 flipH="1">
            <a:off x="5454979" y="1018093"/>
            <a:ext cx="587774" cy="378246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5884860" y="89200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279972" y="8935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/>
          </p:cNvCxnSpPr>
          <p:nvPr/>
        </p:nvCxnSpPr>
        <p:spPr>
          <a:xfrm rot="16200000" flipH="1">
            <a:off x="5730890" y="10459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cxnSpLocks/>
          </p:cNvCxnSpPr>
          <p:nvPr/>
        </p:nvCxnSpPr>
        <p:spPr>
          <a:xfrm rot="16200000" flipH="1">
            <a:off x="5437082" y="104754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 flipH="1">
            <a:off x="6876696" y="15361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 flipH="1">
            <a:off x="5007870" y="1164534"/>
            <a:ext cx="10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0.1</a:t>
            </a:r>
            <a:r>
              <a:rPr lang="en-US" altLang="ja-JP" dirty="0"/>
              <a:t>μF</a:t>
            </a:r>
            <a:endParaRPr kumimoji="1" lang="ja-JP" altLang="en-US" dirty="0"/>
          </a:p>
        </p:txBody>
      </p:sp>
      <p:cxnSp>
        <p:nvCxnSpPr>
          <p:cNvPr id="76" name="直線コネクタ 75"/>
          <p:cNvCxnSpPr>
            <a:cxnSpLocks/>
          </p:cNvCxnSpPr>
          <p:nvPr/>
        </p:nvCxnSpPr>
        <p:spPr>
          <a:xfrm flipH="1">
            <a:off x="6172989" y="2677217"/>
            <a:ext cx="120745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cxnSpLocks/>
          </p:cNvCxnSpPr>
          <p:nvPr/>
        </p:nvCxnSpPr>
        <p:spPr>
          <a:xfrm flipH="1">
            <a:off x="7374304" y="2673282"/>
            <a:ext cx="6139" cy="18044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cxnSpLocks/>
          </p:cNvCxnSpPr>
          <p:nvPr/>
        </p:nvCxnSpPr>
        <p:spPr>
          <a:xfrm flipH="1">
            <a:off x="7071063" y="2976509"/>
            <a:ext cx="11260" cy="150279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cxnSpLocks/>
          </p:cNvCxnSpPr>
          <p:nvPr/>
        </p:nvCxnSpPr>
        <p:spPr>
          <a:xfrm flipH="1" flipV="1">
            <a:off x="6177702" y="2978870"/>
            <a:ext cx="893361" cy="442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cxnSpLocks/>
          </p:cNvCxnSpPr>
          <p:nvPr/>
        </p:nvCxnSpPr>
        <p:spPr>
          <a:xfrm>
            <a:off x="7666899" y="1484325"/>
            <a:ext cx="18309" cy="298868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cxnSpLocks/>
          </p:cNvCxnSpPr>
          <p:nvPr/>
        </p:nvCxnSpPr>
        <p:spPr>
          <a:xfrm flipH="1">
            <a:off x="7374304" y="1490811"/>
            <a:ext cx="304032" cy="24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cxnSpLocks/>
          </p:cNvCxnSpPr>
          <p:nvPr/>
        </p:nvCxnSpPr>
        <p:spPr>
          <a:xfrm>
            <a:off x="7961912" y="892007"/>
            <a:ext cx="10984" cy="35810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cxnSpLocks/>
          </p:cNvCxnSpPr>
          <p:nvPr/>
        </p:nvCxnSpPr>
        <p:spPr>
          <a:xfrm flipH="1">
            <a:off x="7080320" y="895575"/>
            <a:ext cx="8870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cxnSpLocks/>
          </p:cNvCxnSpPr>
          <p:nvPr/>
        </p:nvCxnSpPr>
        <p:spPr>
          <a:xfrm flipH="1">
            <a:off x="7961912" y="2081162"/>
            <a:ext cx="610199" cy="18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/>
          <p:cNvSpPr/>
          <p:nvPr/>
        </p:nvSpPr>
        <p:spPr>
          <a:xfrm flipH="1">
            <a:off x="8488090" y="169327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楕円 102"/>
          <p:cNvSpPr/>
          <p:nvPr/>
        </p:nvSpPr>
        <p:spPr>
          <a:xfrm flipH="1">
            <a:off x="8486516" y="198708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/>
          <p:cNvSpPr/>
          <p:nvPr/>
        </p:nvSpPr>
        <p:spPr>
          <a:xfrm flipH="1">
            <a:off x="8484951" y="229032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楕円 104"/>
          <p:cNvSpPr/>
          <p:nvPr/>
        </p:nvSpPr>
        <p:spPr>
          <a:xfrm flipH="1">
            <a:off x="8492799" y="259355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楕円 105"/>
          <p:cNvSpPr/>
          <p:nvPr/>
        </p:nvSpPr>
        <p:spPr>
          <a:xfrm flipH="1">
            <a:off x="8491232" y="288735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楕円 106"/>
          <p:cNvSpPr/>
          <p:nvPr/>
        </p:nvSpPr>
        <p:spPr>
          <a:xfrm flipH="1">
            <a:off x="8489663" y="3190582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楕円 107"/>
          <p:cNvSpPr/>
          <p:nvPr/>
        </p:nvSpPr>
        <p:spPr>
          <a:xfrm flipH="1">
            <a:off x="4293165" y="3173300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楕円 108"/>
          <p:cNvSpPr/>
          <p:nvPr/>
        </p:nvSpPr>
        <p:spPr>
          <a:xfrm flipH="1">
            <a:off x="4291593" y="28826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 flipH="1">
            <a:off x="4301025" y="25809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楕円 110"/>
          <p:cNvSpPr/>
          <p:nvPr/>
        </p:nvSpPr>
        <p:spPr>
          <a:xfrm flipH="1">
            <a:off x="4290022" y="22808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楕円 111"/>
          <p:cNvSpPr/>
          <p:nvPr/>
        </p:nvSpPr>
        <p:spPr>
          <a:xfrm flipH="1">
            <a:off x="4308883" y="199808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楕円 112"/>
          <p:cNvSpPr/>
          <p:nvPr/>
        </p:nvSpPr>
        <p:spPr>
          <a:xfrm flipH="1">
            <a:off x="4297885" y="1698006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519802" y="184863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544636" y="21402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495928" y="246236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899710" y="274674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8147384" y="185747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8179186" y="218681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8162970" y="24643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8160137" y="276596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767850" y="450641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124500" y="451741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500759" y="452840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AN3</a:t>
            </a:r>
            <a:endParaRPr kumimoji="1" lang="ja-JP" altLang="en-US" sz="105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914720" y="4529981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AN8</a:t>
            </a:r>
            <a:endParaRPr kumimoji="1" lang="ja-JP" altLang="en-US" sz="105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205376" y="452212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AN7</a:t>
            </a:r>
            <a:endParaRPr kumimoji="1" lang="ja-JP" altLang="en-US" sz="105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545504" y="452212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SCL2</a:t>
            </a:r>
            <a:endParaRPr kumimoji="1" lang="ja-JP" altLang="en-US" sz="105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147998" y="4523700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SDA2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489699" y="18354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489707" y="213714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cxnSp>
        <p:nvCxnSpPr>
          <p:cNvPr id="21" name="直線コネクタ 20"/>
          <p:cNvCxnSpPr>
            <a:cxnSpLocks/>
          </p:cNvCxnSpPr>
          <p:nvPr/>
        </p:nvCxnSpPr>
        <p:spPr>
          <a:xfrm flipH="1">
            <a:off x="4390959" y="2381840"/>
            <a:ext cx="6037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cxnSpLocks/>
          </p:cNvCxnSpPr>
          <p:nvPr/>
        </p:nvCxnSpPr>
        <p:spPr>
          <a:xfrm flipH="1">
            <a:off x="4075528" y="2976187"/>
            <a:ext cx="316125" cy="268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/>
          </p:cNvCxnSpPr>
          <p:nvPr/>
        </p:nvCxnSpPr>
        <p:spPr>
          <a:xfrm>
            <a:off x="8263675" y="2392470"/>
            <a:ext cx="9310" cy="207268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/>
          </p:cNvCxnSpPr>
          <p:nvPr/>
        </p:nvCxnSpPr>
        <p:spPr>
          <a:xfrm>
            <a:off x="8261029" y="2394408"/>
            <a:ext cx="31108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 flipH="1">
            <a:off x="6316971" y="3967139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6" name="直線コネクタ 165"/>
          <p:cNvCxnSpPr>
            <a:cxnSpLocks/>
          </p:cNvCxnSpPr>
          <p:nvPr/>
        </p:nvCxnSpPr>
        <p:spPr>
          <a:xfrm flipH="1">
            <a:off x="4999526" y="4468306"/>
            <a:ext cx="150268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cxnSpLocks/>
          </p:cNvCxnSpPr>
          <p:nvPr/>
        </p:nvCxnSpPr>
        <p:spPr>
          <a:xfrm flipH="1" flipV="1">
            <a:off x="4990098" y="3285244"/>
            <a:ext cx="9425" cy="117991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cxnSpLocks/>
          </p:cNvCxnSpPr>
          <p:nvPr/>
        </p:nvCxnSpPr>
        <p:spPr>
          <a:xfrm flipH="1">
            <a:off x="6182416" y="3578256"/>
            <a:ext cx="58879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>
            <a:off x="6754951" y="1194755"/>
            <a:ext cx="7216" cy="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cxnSpLocks/>
          </p:cNvCxnSpPr>
          <p:nvPr/>
        </p:nvCxnSpPr>
        <p:spPr>
          <a:xfrm flipH="1">
            <a:off x="6185254" y="1490811"/>
            <a:ext cx="607178" cy="156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flipH="1">
            <a:off x="7082678" y="1194755"/>
            <a:ext cx="0" cy="59259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 flipH="1">
            <a:off x="6916937" y="753752"/>
            <a:ext cx="293013" cy="5927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/>
          <p:cNvCxnSpPr>
            <a:cxnSpLocks/>
          </p:cNvCxnSpPr>
          <p:nvPr/>
        </p:nvCxnSpPr>
        <p:spPr>
          <a:xfrm flipH="1">
            <a:off x="6781020" y="2375557"/>
            <a:ext cx="290043" cy="0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 flipH="1">
            <a:off x="6177702" y="3284655"/>
            <a:ext cx="600353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cxnSpLocks/>
          </p:cNvCxnSpPr>
          <p:nvPr/>
        </p:nvCxnSpPr>
        <p:spPr>
          <a:xfrm>
            <a:off x="6781229" y="2371629"/>
            <a:ext cx="11203" cy="9089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 flipH="1">
            <a:off x="6611335" y="2512241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rot="5400000" flipH="1">
            <a:off x="6397835" y="2612726"/>
            <a:ext cx="6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1kΩ</a:t>
            </a:r>
            <a:endParaRPr kumimoji="1" lang="ja-JP" altLang="en-US" dirty="0"/>
          </a:p>
        </p:txBody>
      </p:sp>
      <p:cxnSp>
        <p:nvCxnSpPr>
          <p:cNvPr id="206" name="直線コネクタ 205"/>
          <p:cNvCxnSpPr>
            <a:cxnSpLocks/>
          </p:cNvCxnSpPr>
          <p:nvPr/>
        </p:nvCxnSpPr>
        <p:spPr>
          <a:xfrm flipV="1">
            <a:off x="5895670" y="2371630"/>
            <a:ext cx="1590" cy="18044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 flipH="1">
            <a:off x="5891759" y="2379096"/>
            <a:ext cx="3042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/>
          </p:cNvCxnSpPr>
          <p:nvPr/>
        </p:nvCxnSpPr>
        <p:spPr>
          <a:xfrm flipH="1" flipV="1">
            <a:off x="5585860" y="2085684"/>
            <a:ext cx="589711" cy="27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 flipV="1">
            <a:off x="5580850" y="2087256"/>
            <a:ext cx="3162" cy="18040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cxnSpLocks/>
          </p:cNvCxnSpPr>
          <p:nvPr/>
        </p:nvCxnSpPr>
        <p:spPr>
          <a:xfrm flipH="1">
            <a:off x="3798634" y="3872461"/>
            <a:ext cx="1787226" cy="93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cxnSpLocks/>
          </p:cNvCxnSpPr>
          <p:nvPr/>
        </p:nvCxnSpPr>
        <p:spPr>
          <a:xfrm flipH="1" flipV="1">
            <a:off x="4104649" y="4175693"/>
            <a:ext cx="1781299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/>
          </p:cNvCxnSpPr>
          <p:nvPr/>
        </p:nvCxnSpPr>
        <p:spPr>
          <a:xfrm flipH="1">
            <a:off x="3511141" y="2384928"/>
            <a:ext cx="88806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 flipH="1">
            <a:off x="3511141" y="2392470"/>
            <a:ext cx="0" cy="21029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/>
          </p:cNvCxnSpPr>
          <p:nvPr/>
        </p:nvCxnSpPr>
        <p:spPr>
          <a:xfrm flipH="1">
            <a:off x="3202351" y="2092690"/>
            <a:ext cx="1196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 flipH="1">
            <a:off x="3208262" y="2092158"/>
            <a:ext cx="0" cy="20835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 flipH="1">
            <a:off x="2892200" y="4482847"/>
            <a:ext cx="61894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/>
          </p:cNvCxnSpPr>
          <p:nvPr/>
        </p:nvCxnSpPr>
        <p:spPr>
          <a:xfrm flipH="1">
            <a:off x="2892200" y="4173335"/>
            <a:ext cx="296855" cy="23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 flipH="1">
            <a:off x="3798634" y="3891314"/>
            <a:ext cx="0" cy="8908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 flipH="1">
            <a:off x="4097860" y="4173335"/>
            <a:ext cx="6789" cy="8888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 flipH="1">
            <a:off x="2892200" y="4782165"/>
            <a:ext cx="9064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 flipH="1">
            <a:off x="2892200" y="5062194"/>
            <a:ext cx="121244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 flipH="1">
            <a:off x="2745693" y="4044099"/>
            <a:ext cx="293013" cy="11999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楕円 280"/>
          <p:cNvSpPr/>
          <p:nvPr/>
        </p:nvSpPr>
        <p:spPr>
          <a:xfrm flipH="1">
            <a:off x="8469237" y="4379933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2" name="楕円 281"/>
          <p:cNvSpPr/>
          <p:nvPr/>
        </p:nvSpPr>
        <p:spPr>
          <a:xfrm flipH="1">
            <a:off x="8178574" y="437836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3" name="楕円 282"/>
          <p:cNvSpPr/>
          <p:nvPr/>
        </p:nvSpPr>
        <p:spPr>
          <a:xfrm flipH="1">
            <a:off x="7875343" y="437993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4" name="楕円 283"/>
          <p:cNvSpPr/>
          <p:nvPr/>
        </p:nvSpPr>
        <p:spPr>
          <a:xfrm flipH="1">
            <a:off x="7581538" y="437207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5" name="楕円 284"/>
          <p:cNvSpPr/>
          <p:nvPr/>
        </p:nvSpPr>
        <p:spPr>
          <a:xfrm flipH="1">
            <a:off x="7287734" y="438307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6" name="楕円 285"/>
          <p:cNvSpPr/>
          <p:nvPr/>
        </p:nvSpPr>
        <p:spPr>
          <a:xfrm flipH="1">
            <a:off x="6984502" y="438464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7" name="楕円 286"/>
          <p:cNvSpPr/>
          <p:nvPr/>
        </p:nvSpPr>
        <p:spPr>
          <a:xfrm flipH="1">
            <a:off x="6679718" y="4387792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9" name="楕円 288"/>
          <p:cNvSpPr/>
          <p:nvPr/>
        </p:nvSpPr>
        <p:spPr>
          <a:xfrm flipH="1">
            <a:off x="6387480" y="438778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6" name="直線コネクタ 185"/>
          <p:cNvCxnSpPr>
            <a:cxnSpLocks/>
          </p:cNvCxnSpPr>
          <p:nvPr/>
        </p:nvCxnSpPr>
        <p:spPr>
          <a:xfrm flipH="1">
            <a:off x="6788875" y="1493947"/>
            <a:ext cx="58289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cxnSpLocks/>
          </p:cNvCxnSpPr>
          <p:nvPr/>
        </p:nvCxnSpPr>
        <p:spPr>
          <a:xfrm flipH="1" flipV="1">
            <a:off x="7075206" y="2087670"/>
            <a:ext cx="6917" cy="296726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/>
          <p:cNvSpPr/>
          <p:nvPr/>
        </p:nvSpPr>
        <p:spPr>
          <a:xfrm flipH="1">
            <a:off x="6867606" y="1646147"/>
            <a:ext cx="424207" cy="58446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/>
          <p:cNvCxnSpPr/>
          <p:nvPr/>
        </p:nvCxnSpPr>
        <p:spPr>
          <a:xfrm flipH="1">
            <a:off x="6159001" y="1787352"/>
            <a:ext cx="31781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 flipH="1" flipV="1">
            <a:off x="6476814" y="883218"/>
            <a:ext cx="0" cy="9334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正方形/長方形 303"/>
          <p:cNvSpPr/>
          <p:nvPr/>
        </p:nvSpPr>
        <p:spPr>
          <a:xfrm flipH="1">
            <a:off x="6345811" y="1033804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テキスト ボックス 308"/>
          <p:cNvSpPr txBox="1"/>
          <p:nvPr/>
        </p:nvSpPr>
        <p:spPr>
          <a:xfrm rot="5400000" flipH="1">
            <a:off x="6046514" y="1115015"/>
            <a:ext cx="8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51kΩ</a:t>
            </a:r>
            <a:endParaRPr kumimoji="1" lang="ja-JP" altLang="en-US" dirty="0"/>
          </a:p>
        </p:txBody>
      </p:sp>
      <p:sp>
        <p:nvSpPr>
          <p:cNvPr id="313" name="テキスト ボックス 312"/>
          <p:cNvSpPr txBox="1"/>
          <p:nvPr/>
        </p:nvSpPr>
        <p:spPr>
          <a:xfrm>
            <a:off x="2419767" y="4665096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314" name="テキスト ボックス 313"/>
          <p:cNvSpPr txBox="1"/>
          <p:nvPr/>
        </p:nvSpPr>
        <p:spPr>
          <a:xfrm>
            <a:off x="2418199" y="4940047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315" name="テキスト ボックス 314"/>
          <p:cNvSpPr txBox="1"/>
          <p:nvPr/>
        </p:nvSpPr>
        <p:spPr>
          <a:xfrm>
            <a:off x="2358735" y="408435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316" name="テキスト ボックス 315"/>
          <p:cNvSpPr txBox="1"/>
          <p:nvPr/>
        </p:nvSpPr>
        <p:spPr>
          <a:xfrm>
            <a:off x="2327005" y="43760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317" name="正方形/長方形 316"/>
          <p:cNvSpPr/>
          <p:nvPr/>
        </p:nvSpPr>
        <p:spPr>
          <a:xfrm rot="16200000" flipH="1">
            <a:off x="8295026" y="1442326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 rot="16200000" flipH="1">
            <a:off x="2326284" y="1453321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6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図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87" y="9427"/>
            <a:ext cx="10125294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429083" y="491762"/>
            <a:ext cx="1209773" cy="321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cxnSpLocks/>
          </p:cNvCxnSpPr>
          <p:nvPr/>
        </p:nvCxnSpPr>
        <p:spPr>
          <a:xfrm>
            <a:off x="7486454" y="3578256"/>
            <a:ext cx="120506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>
            <a:off x="8691519" y="2976509"/>
            <a:ext cx="0" cy="6017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/>
          </p:cNvCxnSpPr>
          <p:nvPr/>
        </p:nvCxnSpPr>
        <p:spPr>
          <a:xfrm>
            <a:off x="7495087" y="2983290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</p:cNvCxnSpPr>
          <p:nvPr/>
        </p:nvCxnSpPr>
        <p:spPr>
          <a:xfrm>
            <a:off x="7776945" y="2673282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>
            <a:off x="7774366" y="2675279"/>
            <a:ext cx="600145" cy="723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cxnSpLocks/>
          </p:cNvCxnSpPr>
          <p:nvPr/>
        </p:nvCxnSpPr>
        <p:spPr>
          <a:xfrm flipV="1">
            <a:off x="7495087" y="895575"/>
            <a:ext cx="273511" cy="11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</p:cNvCxnSpPr>
          <p:nvPr/>
        </p:nvCxnSpPr>
        <p:spPr>
          <a:xfrm>
            <a:off x="7778548" y="889342"/>
            <a:ext cx="5559" cy="15031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>
            <a:off x="5691835" y="883218"/>
            <a:ext cx="908806" cy="21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6733715" y="1018093"/>
            <a:ext cx="587774" cy="378246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>
            <a:off x="6594052" y="89200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198940" y="8935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/>
          </p:cNvCxnSpPr>
          <p:nvPr/>
        </p:nvCxnSpPr>
        <p:spPr>
          <a:xfrm rot="5400000">
            <a:off x="6748022" y="10459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cxnSpLocks/>
          </p:cNvCxnSpPr>
          <p:nvPr/>
        </p:nvCxnSpPr>
        <p:spPr>
          <a:xfrm rot="5400000">
            <a:off x="7041830" y="104754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854053" y="15361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15137" y="1164534"/>
            <a:ext cx="10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0.1</a:t>
            </a:r>
            <a:r>
              <a:rPr lang="en-US" altLang="ja-JP" dirty="0"/>
              <a:t>μF</a:t>
            </a:r>
            <a:endParaRPr kumimoji="1" lang="ja-JP" altLang="en-US" dirty="0"/>
          </a:p>
        </p:txBody>
      </p:sp>
      <p:cxnSp>
        <p:nvCxnSpPr>
          <p:cNvPr id="90" name="直線コネクタ 89"/>
          <p:cNvCxnSpPr>
            <a:cxnSpLocks/>
          </p:cNvCxnSpPr>
          <p:nvPr/>
        </p:nvCxnSpPr>
        <p:spPr>
          <a:xfrm flipH="1">
            <a:off x="5090299" y="903355"/>
            <a:ext cx="1" cy="44887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cxnSpLocks/>
          </p:cNvCxnSpPr>
          <p:nvPr/>
        </p:nvCxnSpPr>
        <p:spPr>
          <a:xfrm>
            <a:off x="5080870" y="883218"/>
            <a:ext cx="615278" cy="123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cxnSpLocks/>
          </p:cNvCxnSpPr>
          <p:nvPr/>
        </p:nvCxnSpPr>
        <p:spPr>
          <a:xfrm>
            <a:off x="4204357" y="2081162"/>
            <a:ext cx="87118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/>
          <p:cNvSpPr/>
          <p:nvPr/>
        </p:nvSpPr>
        <p:spPr>
          <a:xfrm>
            <a:off x="4102230" y="169327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楕円 102"/>
          <p:cNvSpPr/>
          <p:nvPr/>
        </p:nvSpPr>
        <p:spPr>
          <a:xfrm>
            <a:off x="4103804" y="198708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/>
          <p:cNvSpPr/>
          <p:nvPr/>
        </p:nvSpPr>
        <p:spPr>
          <a:xfrm>
            <a:off x="4105369" y="229032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楕円 104"/>
          <p:cNvSpPr/>
          <p:nvPr/>
        </p:nvSpPr>
        <p:spPr>
          <a:xfrm>
            <a:off x="4097521" y="259355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楕円 105"/>
          <p:cNvSpPr/>
          <p:nvPr/>
        </p:nvSpPr>
        <p:spPr>
          <a:xfrm>
            <a:off x="4099088" y="288735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楕円 106"/>
          <p:cNvSpPr/>
          <p:nvPr/>
        </p:nvSpPr>
        <p:spPr>
          <a:xfrm>
            <a:off x="4100657" y="3190582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楕円 107"/>
          <p:cNvSpPr/>
          <p:nvPr/>
        </p:nvSpPr>
        <p:spPr>
          <a:xfrm>
            <a:off x="8297155" y="3173300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楕円 108"/>
          <p:cNvSpPr/>
          <p:nvPr/>
        </p:nvSpPr>
        <p:spPr>
          <a:xfrm>
            <a:off x="8298727" y="28826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8289295" y="25809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楕円 110"/>
          <p:cNvSpPr/>
          <p:nvPr/>
        </p:nvSpPr>
        <p:spPr>
          <a:xfrm>
            <a:off x="8300298" y="22808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楕円 111"/>
          <p:cNvSpPr/>
          <p:nvPr/>
        </p:nvSpPr>
        <p:spPr>
          <a:xfrm>
            <a:off x="8281437" y="199808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楕円 112"/>
          <p:cNvSpPr/>
          <p:nvPr/>
        </p:nvSpPr>
        <p:spPr>
          <a:xfrm>
            <a:off x="8292435" y="1698006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 flipH="1">
            <a:off x="8397411" y="184863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15" name="テキスト ボックス 114"/>
          <p:cNvSpPr txBox="1"/>
          <p:nvPr/>
        </p:nvSpPr>
        <p:spPr>
          <a:xfrm flipH="1">
            <a:off x="8372577" y="21402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16" name="テキスト ボックス 115"/>
          <p:cNvSpPr txBox="1"/>
          <p:nvPr/>
        </p:nvSpPr>
        <p:spPr>
          <a:xfrm flipH="1">
            <a:off x="8393004" y="246236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7" name="テキスト ボックス 116"/>
          <p:cNvSpPr txBox="1"/>
          <p:nvPr/>
        </p:nvSpPr>
        <p:spPr>
          <a:xfrm flipH="1">
            <a:off x="8620820" y="274674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 flipH="1">
            <a:off x="3769829" y="185747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 flipH="1">
            <a:off x="3738027" y="218681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35" name="テキスト ボックス 134"/>
          <p:cNvSpPr txBox="1"/>
          <p:nvPr/>
        </p:nvSpPr>
        <p:spPr>
          <a:xfrm flipH="1">
            <a:off x="3754243" y="24643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/>
          <p:cNvSpPr txBox="1"/>
          <p:nvPr/>
        </p:nvSpPr>
        <p:spPr>
          <a:xfrm flipH="1">
            <a:off x="3851345" y="2756541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 flipH="1">
            <a:off x="6427514" y="18354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 flipH="1">
            <a:off x="6427506" y="213714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63951" y="150829"/>
            <a:ext cx="108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Front</a:t>
            </a:r>
            <a:endParaRPr kumimoji="1" lang="ja-JP" altLang="en-US" sz="2000" dirty="0"/>
          </a:p>
        </p:txBody>
      </p:sp>
      <p:cxnSp>
        <p:nvCxnSpPr>
          <p:cNvPr id="21" name="直線コネクタ 20"/>
          <p:cNvCxnSpPr>
            <a:cxnSpLocks/>
          </p:cNvCxnSpPr>
          <p:nvPr/>
        </p:nvCxnSpPr>
        <p:spPr>
          <a:xfrm>
            <a:off x="7781790" y="2381840"/>
            <a:ext cx="6037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cxnSpLocks/>
          </p:cNvCxnSpPr>
          <p:nvPr/>
        </p:nvCxnSpPr>
        <p:spPr>
          <a:xfrm>
            <a:off x="8384815" y="2976187"/>
            <a:ext cx="316125" cy="268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 flipH="1">
            <a:off x="6014301" y="1194755"/>
            <a:ext cx="7216" cy="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5693790" y="1194755"/>
            <a:ext cx="0" cy="59259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5566518" y="753752"/>
            <a:ext cx="293013" cy="5927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/>
          <p:cNvCxnSpPr>
            <a:cxnSpLocks/>
          </p:cNvCxnSpPr>
          <p:nvPr/>
        </p:nvCxnSpPr>
        <p:spPr>
          <a:xfrm>
            <a:off x="5705405" y="2375557"/>
            <a:ext cx="290043" cy="0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>
            <a:off x="5998413" y="3284655"/>
            <a:ext cx="600353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cxnSpLocks/>
          </p:cNvCxnSpPr>
          <p:nvPr/>
        </p:nvCxnSpPr>
        <p:spPr>
          <a:xfrm flipH="1">
            <a:off x="5984036" y="2371629"/>
            <a:ext cx="11203" cy="9089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854049" y="2512241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5683260" y="2612726"/>
            <a:ext cx="6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1kΩ</a:t>
            </a:r>
            <a:endParaRPr kumimoji="1" lang="ja-JP" altLang="en-US" dirty="0"/>
          </a:p>
        </p:txBody>
      </p:sp>
      <p:cxnSp>
        <p:nvCxnSpPr>
          <p:cNvPr id="206" name="直線コネクタ 205"/>
          <p:cNvCxnSpPr>
            <a:cxnSpLocks/>
          </p:cNvCxnSpPr>
          <p:nvPr/>
        </p:nvCxnSpPr>
        <p:spPr>
          <a:xfrm flipH="1" flipV="1">
            <a:off x="6879208" y="2371630"/>
            <a:ext cx="1590" cy="18044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>
            <a:off x="6580475" y="2379096"/>
            <a:ext cx="3042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/>
          </p:cNvCxnSpPr>
          <p:nvPr/>
        </p:nvCxnSpPr>
        <p:spPr>
          <a:xfrm flipV="1">
            <a:off x="6600897" y="2085684"/>
            <a:ext cx="589711" cy="27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 flipH="1" flipV="1">
            <a:off x="7192456" y="2087256"/>
            <a:ext cx="3162" cy="18040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cxnSpLocks/>
          </p:cNvCxnSpPr>
          <p:nvPr/>
        </p:nvCxnSpPr>
        <p:spPr>
          <a:xfrm>
            <a:off x="7190608" y="3872461"/>
            <a:ext cx="1787226" cy="93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cxnSpLocks/>
          </p:cNvCxnSpPr>
          <p:nvPr/>
        </p:nvCxnSpPr>
        <p:spPr>
          <a:xfrm flipV="1">
            <a:off x="6890520" y="4175693"/>
            <a:ext cx="1781299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/>
          </p:cNvCxnSpPr>
          <p:nvPr/>
        </p:nvCxnSpPr>
        <p:spPr>
          <a:xfrm>
            <a:off x="8377265" y="2384928"/>
            <a:ext cx="88806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9265327" y="2392470"/>
            <a:ext cx="0" cy="21029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/>
          </p:cNvCxnSpPr>
          <p:nvPr/>
        </p:nvCxnSpPr>
        <p:spPr>
          <a:xfrm>
            <a:off x="8377265" y="2092690"/>
            <a:ext cx="1196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9568206" y="2092158"/>
            <a:ext cx="0" cy="20835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9265327" y="4482847"/>
            <a:ext cx="61894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/>
          </p:cNvCxnSpPr>
          <p:nvPr/>
        </p:nvCxnSpPr>
        <p:spPr>
          <a:xfrm>
            <a:off x="9587413" y="4173335"/>
            <a:ext cx="296855" cy="23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8977834" y="3891314"/>
            <a:ext cx="0" cy="8908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8671819" y="4173335"/>
            <a:ext cx="6789" cy="8888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8977834" y="4782165"/>
            <a:ext cx="9064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8671819" y="5062194"/>
            <a:ext cx="121244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>
            <a:off x="9737762" y="4044099"/>
            <a:ext cx="293013" cy="11999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コネクタ 299"/>
          <p:cNvCxnSpPr>
            <a:cxnSpLocks/>
          </p:cNvCxnSpPr>
          <p:nvPr/>
        </p:nvCxnSpPr>
        <p:spPr>
          <a:xfrm flipV="1">
            <a:off x="5694345" y="2087670"/>
            <a:ext cx="6917" cy="296726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/>
          <p:cNvSpPr/>
          <p:nvPr/>
        </p:nvSpPr>
        <p:spPr>
          <a:xfrm>
            <a:off x="5484655" y="1646147"/>
            <a:ext cx="424207" cy="58446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/>
          <p:cNvCxnSpPr/>
          <p:nvPr/>
        </p:nvCxnSpPr>
        <p:spPr>
          <a:xfrm>
            <a:off x="6299654" y="1787352"/>
            <a:ext cx="31781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 flipV="1">
            <a:off x="6299654" y="883218"/>
            <a:ext cx="0" cy="9334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正方形/長方形 303"/>
          <p:cNvSpPr/>
          <p:nvPr/>
        </p:nvSpPr>
        <p:spPr>
          <a:xfrm>
            <a:off x="6119573" y="1033804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テキスト ボックス 308"/>
          <p:cNvSpPr txBox="1"/>
          <p:nvPr/>
        </p:nvSpPr>
        <p:spPr>
          <a:xfrm rot="16200000">
            <a:off x="5861887" y="1115015"/>
            <a:ext cx="8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51kΩ</a:t>
            </a:r>
            <a:endParaRPr kumimoji="1" lang="ja-JP" altLang="en-US" dirty="0"/>
          </a:p>
        </p:txBody>
      </p:sp>
      <p:sp>
        <p:nvSpPr>
          <p:cNvPr id="313" name="テキスト ボックス 312"/>
          <p:cNvSpPr txBox="1"/>
          <p:nvPr/>
        </p:nvSpPr>
        <p:spPr>
          <a:xfrm flipH="1">
            <a:off x="9964136" y="4665096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314" name="テキスト ボックス 313"/>
          <p:cNvSpPr txBox="1"/>
          <p:nvPr/>
        </p:nvSpPr>
        <p:spPr>
          <a:xfrm flipH="1">
            <a:off x="9965704" y="4940047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315" name="テキスト ボックス 314"/>
          <p:cNvSpPr txBox="1"/>
          <p:nvPr/>
        </p:nvSpPr>
        <p:spPr>
          <a:xfrm flipH="1">
            <a:off x="9963831" y="408435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316" name="テキスト ボックス 315"/>
          <p:cNvSpPr txBox="1"/>
          <p:nvPr/>
        </p:nvSpPr>
        <p:spPr>
          <a:xfrm flipH="1">
            <a:off x="9948425" y="43760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317" name="正方形/長方形 316"/>
          <p:cNvSpPr/>
          <p:nvPr/>
        </p:nvSpPr>
        <p:spPr>
          <a:xfrm rot="5400000">
            <a:off x="2058186" y="1442326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 rot="5400000">
            <a:off x="8026928" y="1453321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25169" y="504296"/>
            <a:ext cx="244971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Scheduler block</a:t>
            </a:r>
            <a:endParaRPr kumimoji="1" lang="ja-JP" altLang="en-US" sz="2400" dirty="0"/>
          </a:p>
        </p:txBody>
      </p:sp>
      <p:sp>
        <p:nvSpPr>
          <p:cNvPr id="2" name="正方形/長方形 1"/>
          <p:cNvSpPr/>
          <p:nvPr/>
        </p:nvSpPr>
        <p:spPr>
          <a:xfrm>
            <a:off x="2846895" y="4338301"/>
            <a:ext cx="922934" cy="868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4045671" y="4349300"/>
            <a:ext cx="922934" cy="868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4703975" y="2055043"/>
            <a:ext cx="0" cy="2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317789" y="5363851"/>
            <a:ext cx="177250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 flipV="1">
            <a:off x="3308601" y="4463993"/>
            <a:ext cx="14352" cy="90928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H="1" flipV="1">
            <a:off x="4497952" y="4456134"/>
            <a:ext cx="14352" cy="90928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cxnSpLocks/>
          </p:cNvCxnSpPr>
          <p:nvPr/>
        </p:nvCxnSpPr>
        <p:spPr>
          <a:xfrm>
            <a:off x="3874416" y="4772333"/>
            <a:ext cx="34899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cxnSpLocks/>
          </p:cNvCxnSpPr>
          <p:nvPr/>
        </p:nvCxnSpPr>
        <p:spPr>
          <a:xfrm>
            <a:off x="3009132" y="2673282"/>
            <a:ext cx="5557" cy="210888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cxnSpLocks/>
          </p:cNvCxnSpPr>
          <p:nvPr/>
        </p:nvCxnSpPr>
        <p:spPr>
          <a:xfrm>
            <a:off x="3902378" y="2976187"/>
            <a:ext cx="0" cy="180754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cxnSpLocks/>
          </p:cNvCxnSpPr>
          <p:nvPr/>
        </p:nvCxnSpPr>
        <p:spPr>
          <a:xfrm flipV="1">
            <a:off x="3904268" y="2977698"/>
            <a:ext cx="307591" cy="51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cxnSpLocks/>
          </p:cNvCxnSpPr>
          <p:nvPr/>
        </p:nvCxnSpPr>
        <p:spPr>
          <a:xfrm flipV="1">
            <a:off x="2994784" y="2678785"/>
            <a:ext cx="1207940" cy="1050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8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 flipH="1">
            <a:off x="1325587" y="9427"/>
            <a:ext cx="10125294" cy="6858000"/>
            <a:chOff x="1325587" y="9427"/>
            <a:chExt cx="10125294" cy="6858000"/>
          </a:xfrm>
        </p:grpSpPr>
        <p:pic>
          <p:nvPicPr>
            <p:cNvPr id="320" name="図 3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587" y="9427"/>
              <a:ext cx="10125294" cy="685800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>
            <a:xfrm>
              <a:off x="6429083" y="491762"/>
              <a:ext cx="1209773" cy="32129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>
              <a:cxnSpLocks/>
            </p:cNvCxnSpPr>
            <p:nvPr/>
          </p:nvCxnSpPr>
          <p:spPr>
            <a:xfrm>
              <a:off x="7486454" y="3578256"/>
              <a:ext cx="1205065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cxnSpLocks/>
            </p:cNvCxnSpPr>
            <p:nvPr/>
          </p:nvCxnSpPr>
          <p:spPr>
            <a:xfrm>
              <a:off x="8691519" y="2976509"/>
              <a:ext cx="0" cy="60174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cxnSpLocks/>
            </p:cNvCxnSpPr>
            <p:nvPr/>
          </p:nvCxnSpPr>
          <p:spPr>
            <a:xfrm>
              <a:off x="7495087" y="2983290"/>
              <a:ext cx="27927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cxnSpLocks/>
            </p:cNvCxnSpPr>
            <p:nvPr/>
          </p:nvCxnSpPr>
          <p:spPr>
            <a:xfrm>
              <a:off x="7776945" y="2673282"/>
              <a:ext cx="1744" cy="30322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cxnSpLocks/>
            </p:cNvCxnSpPr>
            <p:nvPr/>
          </p:nvCxnSpPr>
          <p:spPr>
            <a:xfrm>
              <a:off x="7774366" y="2675279"/>
              <a:ext cx="600145" cy="723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cxnSpLocks/>
            </p:cNvCxnSpPr>
            <p:nvPr/>
          </p:nvCxnSpPr>
          <p:spPr>
            <a:xfrm flipV="1">
              <a:off x="7495087" y="895575"/>
              <a:ext cx="273511" cy="110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cxnSpLocks/>
            </p:cNvCxnSpPr>
            <p:nvPr/>
          </p:nvCxnSpPr>
          <p:spPr>
            <a:xfrm>
              <a:off x="7778548" y="889342"/>
              <a:ext cx="5559" cy="1503128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cxnSpLocks/>
            </p:cNvCxnSpPr>
            <p:nvPr/>
          </p:nvCxnSpPr>
          <p:spPr>
            <a:xfrm>
              <a:off x="5691835" y="883218"/>
              <a:ext cx="908806" cy="21072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楕円 60"/>
            <p:cNvSpPr/>
            <p:nvPr/>
          </p:nvSpPr>
          <p:spPr>
            <a:xfrm>
              <a:off x="6733715" y="1018093"/>
              <a:ext cx="587774" cy="378246"/>
            </a:xfrm>
            <a:prstGeom prst="ellipse">
              <a:avLst/>
            </a:prstGeom>
            <a:solidFill>
              <a:schemeClr val="accent1">
                <a:lumMod val="75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6594052" y="892007"/>
              <a:ext cx="297556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7198940" y="893577"/>
              <a:ext cx="297556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cxnSpLocks/>
            </p:cNvCxnSpPr>
            <p:nvPr/>
          </p:nvCxnSpPr>
          <p:spPr>
            <a:xfrm rot="5400000">
              <a:off x="6748022" y="1045977"/>
              <a:ext cx="297556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cxnSpLocks/>
            </p:cNvCxnSpPr>
            <p:nvPr/>
          </p:nvCxnSpPr>
          <p:spPr>
            <a:xfrm rot="5400000">
              <a:off x="7041830" y="1047547"/>
              <a:ext cx="297556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5854053" y="153616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6715137" y="1164534"/>
              <a:ext cx="105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0.1</a:t>
              </a:r>
              <a:r>
                <a:rPr lang="en-US" altLang="ja-JP" dirty="0"/>
                <a:t>μF</a:t>
              </a:r>
              <a:endParaRPr kumimoji="1" lang="ja-JP" altLang="en-US" dirty="0"/>
            </a:p>
          </p:txBody>
        </p:sp>
        <p:cxnSp>
          <p:nvCxnSpPr>
            <p:cNvPr id="90" name="直線コネクタ 89"/>
            <p:cNvCxnSpPr>
              <a:cxnSpLocks/>
            </p:cNvCxnSpPr>
            <p:nvPr/>
          </p:nvCxnSpPr>
          <p:spPr>
            <a:xfrm flipH="1">
              <a:off x="5090299" y="903355"/>
              <a:ext cx="1" cy="448877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>
              <a:cxnSpLocks/>
            </p:cNvCxnSpPr>
            <p:nvPr/>
          </p:nvCxnSpPr>
          <p:spPr>
            <a:xfrm>
              <a:off x="5080870" y="883218"/>
              <a:ext cx="615278" cy="1235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cxnSpLocks/>
            </p:cNvCxnSpPr>
            <p:nvPr/>
          </p:nvCxnSpPr>
          <p:spPr>
            <a:xfrm>
              <a:off x="4204357" y="2081162"/>
              <a:ext cx="87118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4102230" y="1693279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4103804" y="1987089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105369" y="2290321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楕円 104"/>
            <p:cNvSpPr/>
            <p:nvPr/>
          </p:nvSpPr>
          <p:spPr>
            <a:xfrm>
              <a:off x="4097521" y="2593553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楕円 105"/>
            <p:cNvSpPr/>
            <p:nvPr/>
          </p:nvSpPr>
          <p:spPr>
            <a:xfrm>
              <a:off x="4099088" y="2887358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4100657" y="3190582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楕円 107"/>
            <p:cNvSpPr/>
            <p:nvPr/>
          </p:nvSpPr>
          <p:spPr>
            <a:xfrm>
              <a:off x="8297155" y="3173300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楕円 108"/>
            <p:cNvSpPr/>
            <p:nvPr/>
          </p:nvSpPr>
          <p:spPr>
            <a:xfrm>
              <a:off x="8298727" y="2882631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楕円 109"/>
            <p:cNvSpPr/>
            <p:nvPr/>
          </p:nvSpPr>
          <p:spPr>
            <a:xfrm>
              <a:off x="8289295" y="2580983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楕円 110"/>
            <p:cNvSpPr/>
            <p:nvPr/>
          </p:nvSpPr>
          <p:spPr>
            <a:xfrm>
              <a:off x="8300298" y="2280896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楕円 111"/>
            <p:cNvSpPr/>
            <p:nvPr/>
          </p:nvSpPr>
          <p:spPr>
            <a:xfrm>
              <a:off x="8281437" y="1998085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楕円 112"/>
            <p:cNvSpPr/>
            <p:nvPr/>
          </p:nvSpPr>
          <p:spPr>
            <a:xfrm>
              <a:off x="8292435" y="1698006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 flipH="1">
              <a:off x="8397411" y="1848637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Vdd</a:t>
              </a:r>
              <a:endParaRPr kumimoji="1" lang="ja-JP" altLang="en-US" sz="105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 flipH="1">
              <a:off x="8372577" y="2140287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GND</a:t>
              </a:r>
              <a:endParaRPr kumimoji="1" lang="ja-JP" altLang="en-US" sz="105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 flipH="1">
              <a:off x="8393004" y="2462366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SDA</a:t>
              </a:r>
              <a:endParaRPr kumimoji="1" lang="ja-JP" altLang="en-US" sz="105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 flipH="1">
              <a:off x="8620820" y="2746742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SCL</a:t>
              </a:r>
              <a:endParaRPr kumimoji="1" lang="ja-JP" altLang="en-US" sz="1050" dirty="0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 flipH="1">
              <a:off x="3769829" y="1857478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Vdd</a:t>
              </a:r>
              <a:endParaRPr kumimoji="1" lang="ja-JP" altLang="en-US" sz="1050" dirty="0"/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 flipH="1">
              <a:off x="3738027" y="2186814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GND</a:t>
              </a:r>
              <a:endParaRPr kumimoji="1" lang="ja-JP" altLang="en-US" sz="1050" dirty="0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 flipH="1">
              <a:off x="3754243" y="2464309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SDA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 flipH="1">
              <a:off x="3851345" y="2756541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SCL</a:t>
              </a:r>
              <a:endParaRPr kumimoji="1" lang="ja-JP" altLang="en-US" sz="1050" dirty="0"/>
            </a:p>
          </p:txBody>
        </p:sp>
        <p:sp>
          <p:nvSpPr>
            <p:cNvPr id="97" name="テキスト ボックス 96"/>
            <p:cNvSpPr txBox="1"/>
            <p:nvPr/>
          </p:nvSpPr>
          <p:spPr>
            <a:xfrm flipH="1">
              <a:off x="6427514" y="1835487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R</a:t>
              </a:r>
              <a:r>
                <a:rPr kumimoji="1" lang="en-US" altLang="ja-JP" sz="1050" dirty="0"/>
                <a:t>x</a:t>
              </a:r>
              <a:endParaRPr kumimoji="1" lang="ja-JP" altLang="en-US" sz="1050" dirty="0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 flipH="1">
              <a:off x="6427506" y="2137147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Tx</a:t>
              </a:r>
              <a:endParaRPr kumimoji="1" lang="ja-JP" altLang="en-US" sz="1050" dirty="0"/>
            </a:p>
          </p:txBody>
        </p:sp>
        <p:cxnSp>
          <p:nvCxnSpPr>
            <p:cNvPr id="21" name="直線コネクタ 20"/>
            <p:cNvCxnSpPr>
              <a:cxnSpLocks/>
            </p:cNvCxnSpPr>
            <p:nvPr/>
          </p:nvCxnSpPr>
          <p:spPr>
            <a:xfrm>
              <a:off x="7781790" y="2381840"/>
              <a:ext cx="60371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cxnSpLocks/>
            </p:cNvCxnSpPr>
            <p:nvPr/>
          </p:nvCxnSpPr>
          <p:spPr>
            <a:xfrm>
              <a:off x="8384815" y="2976187"/>
              <a:ext cx="316125" cy="268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 flipH="1">
              <a:off x="6014301" y="1194755"/>
              <a:ext cx="7216" cy="2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5693790" y="1194755"/>
              <a:ext cx="0" cy="59259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正方形/長方形 79"/>
            <p:cNvSpPr/>
            <p:nvPr/>
          </p:nvSpPr>
          <p:spPr>
            <a:xfrm>
              <a:off x="5566518" y="753752"/>
              <a:ext cx="293013" cy="592714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3" name="直線コネクタ 192"/>
            <p:cNvCxnSpPr>
              <a:cxnSpLocks/>
            </p:cNvCxnSpPr>
            <p:nvPr/>
          </p:nvCxnSpPr>
          <p:spPr>
            <a:xfrm>
              <a:off x="5705405" y="2375557"/>
              <a:ext cx="290043" cy="0"/>
            </a:xfrm>
            <a:prstGeom prst="line">
              <a:avLst/>
            </a:prstGeom>
            <a:ln>
              <a:solidFill>
                <a:srgbClr val="4472C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/>
            <p:cNvCxnSpPr/>
            <p:nvPr/>
          </p:nvCxnSpPr>
          <p:spPr>
            <a:xfrm>
              <a:off x="5998413" y="3284655"/>
              <a:ext cx="600353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>
              <a:cxnSpLocks/>
            </p:cNvCxnSpPr>
            <p:nvPr/>
          </p:nvCxnSpPr>
          <p:spPr>
            <a:xfrm flipH="1">
              <a:off x="5984036" y="2371629"/>
              <a:ext cx="11203" cy="908952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正方形/長方形 45"/>
            <p:cNvSpPr/>
            <p:nvPr/>
          </p:nvSpPr>
          <p:spPr>
            <a:xfrm>
              <a:off x="5854049" y="2512241"/>
              <a:ext cx="311084" cy="617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 rot="16200000">
              <a:off x="5683260" y="2612726"/>
              <a:ext cx="695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1kΩ</a:t>
              </a:r>
              <a:endParaRPr kumimoji="1" lang="ja-JP" altLang="en-US" dirty="0"/>
            </a:p>
          </p:txBody>
        </p:sp>
        <p:cxnSp>
          <p:nvCxnSpPr>
            <p:cNvPr id="206" name="直線コネクタ 205"/>
            <p:cNvCxnSpPr>
              <a:cxnSpLocks/>
            </p:cNvCxnSpPr>
            <p:nvPr/>
          </p:nvCxnSpPr>
          <p:spPr>
            <a:xfrm flipH="1" flipV="1">
              <a:off x="6879208" y="2371630"/>
              <a:ext cx="1590" cy="180444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/>
            <p:cNvCxnSpPr/>
            <p:nvPr/>
          </p:nvCxnSpPr>
          <p:spPr>
            <a:xfrm>
              <a:off x="6580475" y="2379096"/>
              <a:ext cx="30423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/>
            <p:cNvCxnSpPr>
              <a:cxnSpLocks/>
            </p:cNvCxnSpPr>
            <p:nvPr/>
          </p:nvCxnSpPr>
          <p:spPr>
            <a:xfrm flipV="1">
              <a:off x="6600897" y="2085684"/>
              <a:ext cx="589711" cy="275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cxnSpLocks/>
            </p:cNvCxnSpPr>
            <p:nvPr/>
          </p:nvCxnSpPr>
          <p:spPr>
            <a:xfrm flipH="1" flipV="1">
              <a:off x="7192456" y="2087256"/>
              <a:ext cx="3162" cy="1804058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>
              <a:cxnSpLocks/>
            </p:cNvCxnSpPr>
            <p:nvPr/>
          </p:nvCxnSpPr>
          <p:spPr>
            <a:xfrm>
              <a:off x="7190608" y="3872461"/>
              <a:ext cx="1787226" cy="9366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>
              <a:cxnSpLocks/>
            </p:cNvCxnSpPr>
            <p:nvPr/>
          </p:nvCxnSpPr>
          <p:spPr>
            <a:xfrm flipV="1">
              <a:off x="6890520" y="4175693"/>
              <a:ext cx="1781299" cy="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コネクタ 240"/>
            <p:cNvCxnSpPr>
              <a:cxnSpLocks/>
            </p:cNvCxnSpPr>
            <p:nvPr/>
          </p:nvCxnSpPr>
          <p:spPr>
            <a:xfrm>
              <a:off x="8377265" y="2384928"/>
              <a:ext cx="88806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/>
            <p:cNvCxnSpPr/>
            <p:nvPr/>
          </p:nvCxnSpPr>
          <p:spPr>
            <a:xfrm>
              <a:off x="9265327" y="2392470"/>
              <a:ext cx="0" cy="210295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コネクタ 247"/>
            <p:cNvCxnSpPr>
              <a:cxnSpLocks/>
            </p:cNvCxnSpPr>
            <p:nvPr/>
          </p:nvCxnSpPr>
          <p:spPr>
            <a:xfrm>
              <a:off x="8377265" y="2092690"/>
              <a:ext cx="119685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コネクタ 250"/>
            <p:cNvCxnSpPr/>
            <p:nvPr/>
          </p:nvCxnSpPr>
          <p:spPr>
            <a:xfrm>
              <a:off x="9568206" y="2092158"/>
              <a:ext cx="0" cy="2083534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コネクタ 252"/>
            <p:cNvCxnSpPr/>
            <p:nvPr/>
          </p:nvCxnSpPr>
          <p:spPr>
            <a:xfrm>
              <a:off x="9265327" y="4482847"/>
              <a:ext cx="618941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コネクタ 253"/>
            <p:cNvCxnSpPr>
              <a:cxnSpLocks/>
            </p:cNvCxnSpPr>
            <p:nvPr/>
          </p:nvCxnSpPr>
          <p:spPr>
            <a:xfrm>
              <a:off x="9587413" y="4173335"/>
              <a:ext cx="296855" cy="235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/>
            <p:cNvCxnSpPr/>
            <p:nvPr/>
          </p:nvCxnSpPr>
          <p:spPr>
            <a:xfrm>
              <a:off x="8977834" y="3891314"/>
              <a:ext cx="0" cy="89085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/>
            <p:cNvCxnSpPr/>
            <p:nvPr/>
          </p:nvCxnSpPr>
          <p:spPr>
            <a:xfrm>
              <a:off x="8671819" y="4173335"/>
              <a:ext cx="6789" cy="888859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コネクタ 262"/>
            <p:cNvCxnSpPr/>
            <p:nvPr/>
          </p:nvCxnSpPr>
          <p:spPr>
            <a:xfrm>
              <a:off x="8977834" y="4782165"/>
              <a:ext cx="90643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/>
            <p:cNvCxnSpPr/>
            <p:nvPr/>
          </p:nvCxnSpPr>
          <p:spPr>
            <a:xfrm>
              <a:off x="8671819" y="5062194"/>
              <a:ext cx="121244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正方形/長方形 215"/>
            <p:cNvSpPr/>
            <p:nvPr/>
          </p:nvSpPr>
          <p:spPr>
            <a:xfrm>
              <a:off x="9737762" y="4044099"/>
              <a:ext cx="293013" cy="119997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0" name="直線コネクタ 299"/>
            <p:cNvCxnSpPr>
              <a:cxnSpLocks/>
            </p:cNvCxnSpPr>
            <p:nvPr/>
          </p:nvCxnSpPr>
          <p:spPr>
            <a:xfrm flipV="1">
              <a:off x="5694345" y="2087670"/>
              <a:ext cx="6917" cy="296726"/>
            </a:xfrm>
            <a:prstGeom prst="line">
              <a:avLst/>
            </a:prstGeom>
            <a:ln>
              <a:solidFill>
                <a:srgbClr val="4472C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楕円 49"/>
            <p:cNvSpPr/>
            <p:nvPr/>
          </p:nvSpPr>
          <p:spPr>
            <a:xfrm>
              <a:off x="5484655" y="1646147"/>
              <a:ext cx="424207" cy="58446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6" name="直線コネクタ 305"/>
            <p:cNvCxnSpPr/>
            <p:nvPr/>
          </p:nvCxnSpPr>
          <p:spPr>
            <a:xfrm>
              <a:off x="6299654" y="1787352"/>
              <a:ext cx="317813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/>
            <p:cNvCxnSpPr/>
            <p:nvPr/>
          </p:nvCxnSpPr>
          <p:spPr>
            <a:xfrm flipV="1">
              <a:off x="6299654" y="883218"/>
              <a:ext cx="0" cy="933415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正方形/長方形 303"/>
            <p:cNvSpPr/>
            <p:nvPr/>
          </p:nvSpPr>
          <p:spPr>
            <a:xfrm>
              <a:off x="6119573" y="1033804"/>
              <a:ext cx="311084" cy="617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テキスト ボックス 308"/>
            <p:cNvSpPr txBox="1"/>
            <p:nvPr/>
          </p:nvSpPr>
          <p:spPr>
            <a:xfrm rot="16200000">
              <a:off x="5861887" y="1115015"/>
              <a:ext cx="868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51kΩ</a:t>
              </a:r>
              <a:endParaRPr kumimoji="1" lang="ja-JP" altLang="en-US" dirty="0"/>
            </a:p>
          </p:txBody>
        </p:sp>
        <p:sp>
          <p:nvSpPr>
            <p:cNvPr id="313" name="テキスト ボックス 312"/>
            <p:cNvSpPr txBox="1"/>
            <p:nvPr/>
          </p:nvSpPr>
          <p:spPr>
            <a:xfrm flipH="1">
              <a:off x="9964136" y="4665096"/>
              <a:ext cx="3925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Tx</a:t>
              </a:r>
              <a:endParaRPr kumimoji="1" lang="ja-JP" altLang="en-US" sz="1050" dirty="0"/>
            </a:p>
          </p:txBody>
        </p:sp>
        <p:sp>
          <p:nvSpPr>
            <p:cNvPr id="314" name="テキスト ボックス 313"/>
            <p:cNvSpPr txBox="1"/>
            <p:nvPr/>
          </p:nvSpPr>
          <p:spPr>
            <a:xfrm flipH="1">
              <a:off x="9965704" y="4940047"/>
              <a:ext cx="3925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R</a:t>
              </a:r>
              <a:r>
                <a:rPr kumimoji="1" lang="en-US" altLang="ja-JP" sz="1050" dirty="0"/>
                <a:t>x</a:t>
              </a:r>
              <a:endParaRPr kumimoji="1" lang="ja-JP" altLang="en-US" sz="1050" dirty="0"/>
            </a:p>
          </p:txBody>
        </p:sp>
        <p:sp>
          <p:nvSpPr>
            <p:cNvPr id="315" name="テキスト ボックス 314"/>
            <p:cNvSpPr txBox="1"/>
            <p:nvPr/>
          </p:nvSpPr>
          <p:spPr>
            <a:xfrm flipH="1">
              <a:off x="9963831" y="4084359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Vdd</a:t>
              </a:r>
              <a:endParaRPr kumimoji="1" lang="ja-JP" altLang="en-US" sz="1050" dirty="0"/>
            </a:p>
          </p:txBody>
        </p:sp>
        <p:sp>
          <p:nvSpPr>
            <p:cNvPr id="316" name="テキスト ボックス 315"/>
            <p:cNvSpPr txBox="1"/>
            <p:nvPr/>
          </p:nvSpPr>
          <p:spPr>
            <a:xfrm flipH="1">
              <a:off x="9948425" y="4376009"/>
              <a:ext cx="859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GND</a:t>
              </a:r>
              <a:endParaRPr kumimoji="1" lang="ja-JP" altLang="en-US" sz="1050" dirty="0"/>
            </a:p>
          </p:txBody>
        </p:sp>
        <p:sp>
          <p:nvSpPr>
            <p:cNvPr id="317" name="正方形/長方形 316"/>
            <p:cNvSpPr/>
            <p:nvPr/>
          </p:nvSpPr>
          <p:spPr>
            <a:xfrm rot="5400000">
              <a:off x="2058186" y="1442326"/>
              <a:ext cx="2423256" cy="2152432"/>
            </a:xfrm>
            <a:prstGeom prst="rect">
              <a:avLst/>
            </a:prstGeom>
            <a:noFill/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/>
            <p:cNvSpPr/>
            <p:nvPr/>
          </p:nvSpPr>
          <p:spPr>
            <a:xfrm rot="5400000">
              <a:off x="8026928" y="1453321"/>
              <a:ext cx="2423256" cy="2152432"/>
            </a:xfrm>
            <a:prstGeom prst="rect">
              <a:avLst/>
            </a:prstGeom>
            <a:noFill/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846895" y="4338301"/>
              <a:ext cx="922934" cy="8680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4045671" y="4349300"/>
              <a:ext cx="922934" cy="8680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/>
            <p:cNvCxnSpPr/>
            <p:nvPr/>
          </p:nvCxnSpPr>
          <p:spPr>
            <a:xfrm flipV="1">
              <a:off x="4703975" y="2055043"/>
              <a:ext cx="0" cy="2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3317789" y="5363851"/>
              <a:ext cx="1772508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H="1" flipV="1">
              <a:off x="3308601" y="4463993"/>
              <a:ext cx="14352" cy="90928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 flipV="1">
              <a:off x="4497952" y="4456134"/>
              <a:ext cx="14352" cy="90928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3874416" y="4772333"/>
              <a:ext cx="348993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cxnSpLocks/>
            </p:cNvCxnSpPr>
            <p:nvPr/>
          </p:nvCxnSpPr>
          <p:spPr>
            <a:xfrm>
              <a:off x="3009132" y="2673282"/>
              <a:ext cx="5557" cy="210888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cxnSpLocks/>
            </p:cNvCxnSpPr>
            <p:nvPr/>
          </p:nvCxnSpPr>
          <p:spPr>
            <a:xfrm>
              <a:off x="3902378" y="2976187"/>
              <a:ext cx="0" cy="1807546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cxnSpLocks/>
            </p:cNvCxnSpPr>
            <p:nvPr/>
          </p:nvCxnSpPr>
          <p:spPr>
            <a:xfrm flipV="1">
              <a:off x="3904268" y="2977698"/>
              <a:ext cx="307591" cy="5114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cxnSpLocks/>
            </p:cNvCxnSpPr>
            <p:nvPr/>
          </p:nvCxnSpPr>
          <p:spPr>
            <a:xfrm flipV="1">
              <a:off x="2994784" y="2678785"/>
              <a:ext cx="1207940" cy="10509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972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図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87" y="9427"/>
            <a:ext cx="10125294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429083" y="491762"/>
            <a:ext cx="1209773" cy="321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cxnSpLocks/>
          </p:cNvCxnSpPr>
          <p:nvPr/>
        </p:nvCxnSpPr>
        <p:spPr>
          <a:xfrm>
            <a:off x="7486454" y="3282096"/>
            <a:ext cx="2928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>
            <a:off x="7486454" y="3578256"/>
            <a:ext cx="120506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>
            <a:off x="8691519" y="2976509"/>
            <a:ext cx="0" cy="6017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/>
          </p:cNvCxnSpPr>
          <p:nvPr/>
        </p:nvCxnSpPr>
        <p:spPr>
          <a:xfrm>
            <a:off x="7495087" y="2983290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</p:cNvCxnSpPr>
          <p:nvPr/>
        </p:nvCxnSpPr>
        <p:spPr>
          <a:xfrm>
            <a:off x="7776945" y="2673282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>
            <a:off x="7774366" y="2675279"/>
            <a:ext cx="600145" cy="723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cxnSpLocks/>
          </p:cNvCxnSpPr>
          <p:nvPr/>
        </p:nvCxnSpPr>
        <p:spPr>
          <a:xfrm flipV="1">
            <a:off x="7495087" y="895575"/>
            <a:ext cx="273511" cy="11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</p:cNvCxnSpPr>
          <p:nvPr/>
        </p:nvCxnSpPr>
        <p:spPr>
          <a:xfrm>
            <a:off x="7778548" y="889342"/>
            <a:ext cx="5559" cy="15031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/>
          </p:cNvCxnSpPr>
          <p:nvPr/>
        </p:nvCxnSpPr>
        <p:spPr>
          <a:xfrm flipV="1">
            <a:off x="5097917" y="3593231"/>
            <a:ext cx="3483" cy="57911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>
            <a:off x="5691835" y="883218"/>
            <a:ext cx="908806" cy="21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6733715" y="1018093"/>
            <a:ext cx="587774" cy="378246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>
            <a:off x="6594052" y="89200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198940" y="8935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/>
          </p:cNvCxnSpPr>
          <p:nvPr/>
        </p:nvCxnSpPr>
        <p:spPr>
          <a:xfrm rot="5400000">
            <a:off x="6748022" y="10459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cxnSpLocks/>
          </p:cNvCxnSpPr>
          <p:nvPr/>
        </p:nvCxnSpPr>
        <p:spPr>
          <a:xfrm rot="5400000">
            <a:off x="7041830" y="104754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854053" y="15361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15137" y="1164534"/>
            <a:ext cx="10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0.1</a:t>
            </a:r>
            <a:r>
              <a:rPr lang="en-US" altLang="ja-JP" dirty="0"/>
              <a:t>μF</a:t>
            </a:r>
            <a:endParaRPr kumimoji="1" lang="ja-JP" altLang="en-US" dirty="0"/>
          </a:p>
        </p:txBody>
      </p:sp>
      <p:cxnSp>
        <p:nvCxnSpPr>
          <p:cNvPr id="90" name="直線コネクタ 89"/>
          <p:cNvCxnSpPr>
            <a:cxnSpLocks/>
          </p:cNvCxnSpPr>
          <p:nvPr/>
        </p:nvCxnSpPr>
        <p:spPr>
          <a:xfrm>
            <a:off x="4805129" y="882580"/>
            <a:ext cx="2579" cy="32913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cxnSpLocks/>
          </p:cNvCxnSpPr>
          <p:nvPr/>
        </p:nvCxnSpPr>
        <p:spPr>
          <a:xfrm>
            <a:off x="4809064" y="895575"/>
            <a:ext cx="8870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cxnSpLocks/>
          </p:cNvCxnSpPr>
          <p:nvPr/>
        </p:nvCxnSpPr>
        <p:spPr>
          <a:xfrm>
            <a:off x="4204357" y="2081162"/>
            <a:ext cx="610199" cy="18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/>
          <p:cNvSpPr/>
          <p:nvPr/>
        </p:nvSpPr>
        <p:spPr>
          <a:xfrm>
            <a:off x="4102230" y="169327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楕円 102"/>
          <p:cNvSpPr/>
          <p:nvPr/>
        </p:nvSpPr>
        <p:spPr>
          <a:xfrm>
            <a:off x="4103804" y="198708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/>
          <p:cNvSpPr/>
          <p:nvPr/>
        </p:nvSpPr>
        <p:spPr>
          <a:xfrm>
            <a:off x="4105369" y="229032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楕円 104"/>
          <p:cNvSpPr/>
          <p:nvPr/>
        </p:nvSpPr>
        <p:spPr>
          <a:xfrm>
            <a:off x="4097521" y="259355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楕円 105"/>
          <p:cNvSpPr/>
          <p:nvPr/>
        </p:nvSpPr>
        <p:spPr>
          <a:xfrm>
            <a:off x="4099088" y="288735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楕円 106"/>
          <p:cNvSpPr/>
          <p:nvPr/>
        </p:nvSpPr>
        <p:spPr>
          <a:xfrm>
            <a:off x="4100657" y="3190582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楕円 107"/>
          <p:cNvSpPr/>
          <p:nvPr/>
        </p:nvSpPr>
        <p:spPr>
          <a:xfrm>
            <a:off x="8297155" y="3173300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楕円 108"/>
          <p:cNvSpPr/>
          <p:nvPr/>
        </p:nvSpPr>
        <p:spPr>
          <a:xfrm>
            <a:off x="8298727" y="28826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8289295" y="25809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楕円 110"/>
          <p:cNvSpPr/>
          <p:nvPr/>
        </p:nvSpPr>
        <p:spPr>
          <a:xfrm>
            <a:off x="8300298" y="22808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楕円 111"/>
          <p:cNvSpPr/>
          <p:nvPr/>
        </p:nvSpPr>
        <p:spPr>
          <a:xfrm>
            <a:off x="8281437" y="199808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楕円 112"/>
          <p:cNvSpPr/>
          <p:nvPr/>
        </p:nvSpPr>
        <p:spPr>
          <a:xfrm>
            <a:off x="8292435" y="1698006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 flipH="1">
            <a:off x="8397411" y="184863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15" name="テキスト ボックス 114"/>
          <p:cNvSpPr txBox="1"/>
          <p:nvPr/>
        </p:nvSpPr>
        <p:spPr>
          <a:xfrm flipH="1">
            <a:off x="8372577" y="21402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16" name="テキスト ボックス 115"/>
          <p:cNvSpPr txBox="1"/>
          <p:nvPr/>
        </p:nvSpPr>
        <p:spPr>
          <a:xfrm flipH="1">
            <a:off x="8393004" y="246236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7" name="テキスト ボックス 116"/>
          <p:cNvSpPr txBox="1"/>
          <p:nvPr/>
        </p:nvSpPr>
        <p:spPr>
          <a:xfrm flipH="1">
            <a:off x="8620820" y="2746742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 flipH="1">
            <a:off x="3769829" y="185747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 flipH="1">
            <a:off x="3738027" y="218681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35" name="テキスト ボックス 134"/>
          <p:cNvSpPr txBox="1"/>
          <p:nvPr/>
        </p:nvSpPr>
        <p:spPr>
          <a:xfrm flipH="1">
            <a:off x="3754243" y="24643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/>
          <p:cNvSpPr txBox="1"/>
          <p:nvPr/>
        </p:nvSpPr>
        <p:spPr>
          <a:xfrm flipH="1">
            <a:off x="3757076" y="276596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 flipH="1">
            <a:off x="6427514" y="18354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 flipH="1">
            <a:off x="6427506" y="213714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63951" y="150829"/>
            <a:ext cx="108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Front</a:t>
            </a:r>
            <a:endParaRPr kumimoji="1" lang="ja-JP" altLang="en-US" sz="20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169" y="532576"/>
            <a:ext cx="20649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AE-HDC1000</a:t>
            </a:r>
            <a:endParaRPr kumimoji="1" lang="ja-JP" altLang="en-US" sz="2400" dirty="0"/>
          </a:p>
        </p:txBody>
      </p:sp>
      <p:cxnSp>
        <p:nvCxnSpPr>
          <p:cNvPr id="21" name="直線コネクタ 20"/>
          <p:cNvCxnSpPr>
            <a:cxnSpLocks/>
          </p:cNvCxnSpPr>
          <p:nvPr/>
        </p:nvCxnSpPr>
        <p:spPr>
          <a:xfrm>
            <a:off x="7781790" y="2381840"/>
            <a:ext cx="6037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cxnSpLocks/>
          </p:cNvCxnSpPr>
          <p:nvPr/>
        </p:nvCxnSpPr>
        <p:spPr>
          <a:xfrm>
            <a:off x="8384815" y="2976187"/>
            <a:ext cx="316125" cy="268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/>
          </p:cNvCxnSpPr>
          <p:nvPr/>
        </p:nvCxnSpPr>
        <p:spPr>
          <a:xfrm flipH="1">
            <a:off x="4493480" y="2392470"/>
            <a:ext cx="9413" cy="177044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/>
          </p:cNvCxnSpPr>
          <p:nvPr/>
        </p:nvCxnSpPr>
        <p:spPr>
          <a:xfrm flipH="1">
            <a:off x="4204357" y="2394408"/>
            <a:ext cx="31108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cxnSpLocks/>
          </p:cNvCxnSpPr>
          <p:nvPr/>
        </p:nvCxnSpPr>
        <p:spPr>
          <a:xfrm flipV="1">
            <a:off x="5397231" y="4468306"/>
            <a:ext cx="2398568" cy="1454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cxnSpLocks/>
          </p:cNvCxnSpPr>
          <p:nvPr/>
        </p:nvCxnSpPr>
        <p:spPr>
          <a:xfrm flipV="1">
            <a:off x="7776945" y="3285244"/>
            <a:ext cx="9425" cy="117991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cxnSpLocks/>
          </p:cNvCxnSpPr>
          <p:nvPr/>
        </p:nvCxnSpPr>
        <p:spPr>
          <a:xfrm>
            <a:off x="5106028" y="3576082"/>
            <a:ext cx="1478597" cy="1160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 flipH="1">
            <a:off x="6014301" y="1194755"/>
            <a:ext cx="7216" cy="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5693790" y="1194755"/>
            <a:ext cx="0" cy="59259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5566518" y="753752"/>
            <a:ext cx="293013" cy="5927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/>
          <p:cNvCxnSpPr>
            <a:cxnSpLocks/>
          </p:cNvCxnSpPr>
          <p:nvPr/>
        </p:nvCxnSpPr>
        <p:spPr>
          <a:xfrm>
            <a:off x="5705405" y="2375557"/>
            <a:ext cx="290043" cy="0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>
            <a:off x="5998413" y="3284655"/>
            <a:ext cx="600353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cxnSpLocks/>
          </p:cNvCxnSpPr>
          <p:nvPr/>
        </p:nvCxnSpPr>
        <p:spPr>
          <a:xfrm flipH="1">
            <a:off x="5984036" y="2371629"/>
            <a:ext cx="11203" cy="9089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854049" y="2512241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5683260" y="2612726"/>
            <a:ext cx="6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1kΩ</a:t>
            </a:r>
            <a:endParaRPr kumimoji="1" lang="ja-JP" altLang="en-US" dirty="0"/>
          </a:p>
        </p:txBody>
      </p:sp>
      <p:cxnSp>
        <p:nvCxnSpPr>
          <p:cNvPr id="206" name="直線コネクタ 205"/>
          <p:cNvCxnSpPr>
            <a:cxnSpLocks/>
          </p:cNvCxnSpPr>
          <p:nvPr/>
        </p:nvCxnSpPr>
        <p:spPr>
          <a:xfrm flipH="1" flipV="1">
            <a:off x="6879208" y="2371630"/>
            <a:ext cx="1590" cy="18044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>
            <a:off x="6580475" y="2379096"/>
            <a:ext cx="3042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/>
          </p:cNvCxnSpPr>
          <p:nvPr/>
        </p:nvCxnSpPr>
        <p:spPr>
          <a:xfrm flipV="1">
            <a:off x="6600897" y="2085684"/>
            <a:ext cx="589711" cy="27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 flipH="1" flipV="1">
            <a:off x="7192456" y="2087256"/>
            <a:ext cx="3162" cy="18040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cxnSpLocks/>
          </p:cNvCxnSpPr>
          <p:nvPr/>
        </p:nvCxnSpPr>
        <p:spPr>
          <a:xfrm>
            <a:off x="7190608" y="3872461"/>
            <a:ext cx="1787226" cy="93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cxnSpLocks/>
          </p:cNvCxnSpPr>
          <p:nvPr/>
        </p:nvCxnSpPr>
        <p:spPr>
          <a:xfrm flipV="1">
            <a:off x="6890520" y="4175693"/>
            <a:ext cx="1781299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/>
          </p:cNvCxnSpPr>
          <p:nvPr/>
        </p:nvCxnSpPr>
        <p:spPr>
          <a:xfrm>
            <a:off x="8377265" y="2384928"/>
            <a:ext cx="88806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9265327" y="2392470"/>
            <a:ext cx="0" cy="21029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/>
          </p:cNvCxnSpPr>
          <p:nvPr/>
        </p:nvCxnSpPr>
        <p:spPr>
          <a:xfrm>
            <a:off x="8377265" y="2092690"/>
            <a:ext cx="1196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9568206" y="2092158"/>
            <a:ext cx="0" cy="20835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9265327" y="4482847"/>
            <a:ext cx="61894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/>
          </p:cNvCxnSpPr>
          <p:nvPr/>
        </p:nvCxnSpPr>
        <p:spPr>
          <a:xfrm>
            <a:off x="9587413" y="4173335"/>
            <a:ext cx="296855" cy="23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8977834" y="3891314"/>
            <a:ext cx="0" cy="8908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8671819" y="4173335"/>
            <a:ext cx="6789" cy="8888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8977834" y="4782165"/>
            <a:ext cx="9064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8671819" y="5062194"/>
            <a:ext cx="121244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>
            <a:off x="9737762" y="4044099"/>
            <a:ext cx="293013" cy="11999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コネクタ 299"/>
          <p:cNvCxnSpPr>
            <a:cxnSpLocks/>
          </p:cNvCxnSpPr>
          <p:nvPr/>
        </p:nvCxnSpPr>
        <p:spPr>
          <a:xfrm flipV="1">
            <a:off x="5694345" y="2087670"/>
            <a:ext cx="6917" cy="296726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/>
          <p:cNvSpPr/>
          <p:nvPr/>
        </p:nvSpPr>
        <p:spPr>
          <a:xfrm>
            <a:off x="5484655" y="1646147"/>
            <a:ext cx="424207" cy="58446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/>
          <p:cNvCxnSpPr/>
          <p:nvPr/>
        </p:nvCxnSpPr>
        <p:spPr>
          <a:xfrm>
            <a:off x="6299654" y="1787352"/>
            <a:ext cx="31781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 flipV="1">
            <a:off x="6299654" y="883218"/>
            <a:ext cx="0" cy="9334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正方形/長方形 303"/>
          <p:cNvSpPr/>
          <p:nvPr/>
        </p:nvSpPr>
        <p:spPr>
          <a:xfrm>
            <a:off x="6119573" y="1033804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テキスト ボックス 308"/>
          <p:cNvSpPr txBox="1"/>
          <p:nvPr/>
        </p:nvSpPr>
        <p:spPr>
          <a:xfrm rot="16200000">
            <a:off x="5861887" y="1115015"/>
            <a:ext cx="8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51kΩ</a:t>
            </a:r>
            <a:endParaRPr kumimoji="1" lang="ja-JP" altLang="en-US" dirty="0"/>
          </a:p>
        </p:txBody>
      </p:sp>
      <p:sp>
        <p:nvSpPr>
          <p:cNvPr id="313" name="テキスト ボックス 312"/>
          <p:cNvSpPr txBox="1"/>
          <p:nvPr/>
        </p:nvSpPr>
        <p:spPr>
          <a:xfrm flipH="1">
            <a:off x="9964136" y="4665096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314" name="テキスト ボックス 313"/>
          <p:cNvSpPr txBox="1"/>
          <p:nvPr/>
        </p:nvSpPr>
        <p:spPr>
          <a:xfrm flipH="1">
            <a:off x="9965704" y="4940047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315" name="テキスト ボックス 314"/>
          <p:cNvSpPr txBox="1"/>
          <p:nvPr/>
        </p:nvSpPr>
        <p:spPr>
          <a:xfrm flipH="1">
            <a:off x="9963831" y="408435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316" name="テキスト ボックス 315"/>
          <p:cNvSpPr txBox="1"/>
          <p:nvPr/>
        </p:nvSpPr>
        <p:spPr>
          <a:xfrm flipH="1">
            <a:off x="9948425" y="43760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317" name="正方形/長方形 316"/>
          <p:cNvSpPr/>
          <p:nvPr/>
        </p:nvSpPr>
        <p:spPr>
          <a:xfrm rot="5400000">
            <a:off x="2058186" y="1442326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 rot="5400000">
            <a:off x="8026928" y="1453321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 flipH="1">
            <a:off x="4582998" y="4261317"/>
            <a:ext cx="44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20" name="テキスト ボックス 119"/>
          <p:cNvSpPr txBox="1"/>
          <p:nvPr/>
        </p:nvSpPr>
        <p:spPr>
          <a:xfrm flipH="1">
            <a:off x="4245200" y="4272321"/>
            <a:ext cx="495587" cy="25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3772286" y="3928006"/>
            <a:ext cx="2423256" cy="2306251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/>
          <p:cNvSpPr/>
          <p:nvPr/>
        </p:nvSpPr>
        <p:spPr>
          <a:xfrm>
            <a:off x="4111656" y="4078273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楕円 122"/>
          <p:cNvSpPr/>
          <p:nvPr/>
        </p:nvSpPr>
        <p:spPr>
          <a:xfrm>
            <a:off x="4411744" y="40861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楕円 123"/>
          <p:cNvSpPr/>
          <p:nvPr/>
        </p:nvSpPr>
        <p:spPr>
          <a:xfrm>
            <a:off x="4714977" y="407827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楕円 124"/>
          <p:cNvSpPr/>
          <p:nvPr/>
        </p:nvSpPr>
        <p:spPr>
          <a:xfrm>
            <a:off x="5007962" y="4082597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楕円 125"/>
          <p:cNvSpPr/>
          <p:nvPr/>
        </p:nvSpPr>
        <p:spPr>
          <a:xfrm>
            <a:off x="5304157" y="4092412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楕円 126"/>
          <p:cNvSpPr/>
          <p:nvPr/>
        </p:nvSpPr>
        <p:spPr>
          <a:xfrm>
            <a:off x="5602662" y="4089268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 flipH="1">
            <a:off x="4898796" y="427545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SCL2</a:t>
            </a:r>
            <a:endParaRPr kumimoji="1" lang="ja-JP" altLang="en-US" sz="1050" dirty="0"/>
          </a:p>
        </p:txBody>
      </p:sp>
      <p:sp>
        <p:nvSpPr>
          <p:cNvPr id="131" name="テキスト ボックス 130"/>
          <p:cNvSpPr txBox="1"/>
          <p:nvPr/>
        </p:nvSpPr>
        <p:spPr>
          <a:xfrm flipH="1">
            <a:off x="5305724" y="426759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SDA2</a:t>
            </a:r>
            <a:endParaRPr kumimoji="1" lang="ja-JP" altLang="en-US" sz="1050" dirty="0"/>
          </a:p>
        </p:txBody>
      </p:sp>
      <p:cxnSp>
        <p:nvCxnSpPr>
          <p:cNvPr id="143" name="直線コネクタ 142"/>
          <p:cNvCxnSpPr>
            <a:cxnSpLocks/>
          </p:cNvCxnSpPr>
          <p:nvPr/>
        </p:nvCxnSpPr>
        <p:spPr>
          <a:xfrm flipV="1">
            <a:off x="5403439" y="4172347"/>
            <a:ext cx="0" cy="3105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8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図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25587" y="9427"/>
            <a:ext cx="10125294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 flipH="1">
            <a:off x="5137612" y="491762"/>
            <a:ext cx="1209773" cy="321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cxnSpLocks/>
          </p:cNvCxnSpPr>
          <p:nvPr/>
        </p:nvCxnSpPr>
        <p:spPr>
          <a:xfrm flipH="1">
            <a:off x="4997166" y="3282096"/>
            <a:ext cx="2928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 flipH="1">
            <a:off x="4084949" y="3578256"/>
            <a:ext cx="120506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H="1">
            <a:off x="4084949" y="2976509"/>
            <a:ext cx="0" cy="6017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/>
          </p:cNvCxnSpPr>
          <p:nvPr/>
        </p:nvCxnSpPr>
        <p:spPr>
          <a:xfrm flipH="1">
            <a:off x="5002102" y="2983290"/>
            <a:ext cx="2792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</p:cNvCxnSpPr>
          <p:nvPr/>
        </p:nvCxnSpPr>
        <p:spPr>
          <a:xfrm flipH="1">
            <a:off x="4997779" y="2673282"/>
            <a:ext cx="1744" cy="3032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H="1">
            <a:off x="4401957" y="2675279"/>
            <a:ext cx="600145" cy="723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cxnSpLocks/>
          </p:cNvCxnSpPr>
          <p:nvPr/>
        </p:nvCxnSpPr>
        <p:spPr>
          <a:xfrm flipH="1" flipV="1">
            <a:off x="5007870" y="895575"/>
            <a:ext cx="273511" cy="11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</p:cNvCxnSpPr>
          <p:nvPr/>
        </p:nvCxnSpPr>
        <p:spPr>
          <a:xfrm flipH="1">
            <a:off x="4992361" y="889342"/>
            <a:ext cx="5559" cy="15031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/>
          </p:cNvCxnSpPr>
          <p:nvPr/>
        </p:nvCxnSpPr>
        <p:spPr>
          <a:xfrm flipH="1" flipV="1">
            <a:off x="7675068" y="3593231"/>
            <a:ext cx="3483" cy="57911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 flipH="1">
            <a:off x="6175827" y="883218"/>
            <a:ext cx="908806" cy="21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 flipH="1">
            <a:off x="5454979" y="1018093"/>
            <a:ext cx="587774" cy="378246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5884860" y="89200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279972" y="8935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/>
          </p:cNvCxnSpPr>
          <p:nvPr/>
        </p:nvCxnSpPr>
        <p:spPr>
          <a:xfrm rot="16200000" flipH="1">
            <a:off x="5730890" y="104597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cxnSpLocks/>
          </p:cNvCxnSpPr>
          <p:nvPr/>
        </p:nvCxnSpPr>
        <p:spPr>
          <a:xfrm rot="16200000" flipH="1">
            <a:off x="5437082" y="1047547"/>
            <a:ext cx="2975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 flipH="1">
            <a:off x="6876696" y="15361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 flipH="1">
            <a:off x="5007870" y="1164534"/>
            <a:ext cx="10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0.1</a:t>
            </a:r>
            <a:r>
              <a:rPr lang="en-US" altLang="ja-JP" dirty="0"/>
              <a:t>μF</a:t>
            </a:r>
            <a:endParaRPr kumimoji="1" lang="ja-JP" altLang="en-US" dirty="0"/>
          </a:p>
        </p:txBody>
      </p:sp>
      <p:cxnSp>
        <p:nvCxnSpPr>
          <p:cNvPr id="90" name="直線コネクタ 89"/>
          <p:cNvCxnSpPr>
            <a:cxnSpLocks/>
          </p:cNvCxnSpPr>
          <p:nvPr/>
        </p:nvCxnSpPr>
        <p:spPr>
          <a:xfrm flipH="1">
            <a:off x="7968760" y="882580"/>
            <a:ext cx="2579" cy="32913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cxnSpLocks/>
          </p:cNvCxnSpPr>
          <p:nvPr/>
        </p:nvCxnSpPr>
        <p:spPr>
          <a:xfrm flipH="1">
            <a:off x="7080320" y="895575"/>
            <a:ext cx="8870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cxnSpLocks/>
          </p:cNvCxnSpPr>
          <p:nvPr/>
        </p:nvCxnSpPr>
        <p:spPr>
          <a:xfrm flipH="1">
            <a:off x="7961912" y="2081162"/>
            <a:ext cx="610199" cy="184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/>
          <p:cNvSpPr/>
          <p:nvPr/>
        </p:nvSpPr>
        <p:spPr>
          <a:xfrm flipH="1">
            <a:off x="8488090" y="1693279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楕円 102"/>
          <p:cNvSpPr/>
          <p:nvPr/>
        </p:nvSpPr>
        <p:spPr>
          <a:xfrm flipH="1">
            <a:off x="8486516" y="1987089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/>
          <p:cNvSpPr/>
          <p:nvPr/>
        </p:nvSpPr>
        <p:spPr>
          <a:xfrm flipH="1">
            <a:off x="8484951" y="229032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楕円 104"/>
          <p:cNvSpPr/>
          <p:nvPr/>
        </p:nvSpPr>
        <p:spPr>
          <a:xfrm flipH="1">
            <a:off x="8492799" y="259355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楕円 105"/>
          <p:cNvSpPr/>
          <p:nvPr/>
        </p:nvSpPr>
        <p:spPr>
          <a:xfrm flipH="1">
            <a:off x="8491232" y="2887358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楕円 106"/>
          <p:cNvSpPr/>
          <p:nvPr/>
        </p:nvSpPr>
        <p:spPr>
          <a:xfrm flipH="1">
            <a:off x="8489663" y="3190582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楕円 107"/>
          <p:cNvSpPr/>
          <p:nvPr/>
        </p:nvSpPr>
        <p:spPr>
          <a:xfrm flipH="1">
            <a:off x="4293165" y="3173300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楕円 108"/>
          <p:cNvSpPr/>
          <p:nvPr/>
        </p:nvSpPr>
        <p:spPr>
          <a:xfrm flipH="1">
            <a:off x="4291593" y="28826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 flipH="1">
            <a:off x="4301025" y="2580983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楕円 110"/>
          <p:cNvSpPr/>
          <p:nvPr/>
        </p:nvSpPr>
        <p:spPr>
          <a:xfrm flipH="1">
            <a:off x="4290022" y="2280896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楕円 111"/>
          <p:cNvSpPr/>
          <p:nvPr/>
        </p:nvSpPr>
        <p:spPr>
          <a:xfrm flipH="1">
            <a:off x="4308883" y="1998085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楕円 112"/>
          <p:cNvSpPr/>
          <p:nvPr/>
        </p:nvSpPr>
        <p:spPr>
          <a:xfrm flipH="1">
            <a:off x="4297885" y="1698006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519802" y="184863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544636" y="21402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524209" y="246236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975124" y="276559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8147384" y="185747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8179186" y="218681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8162970" y="24643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8160137" y="2765968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489699" y="183548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489707" y="213714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cxnSp>
        <p:nvCxnSpPr>
          <p:cNvPr id="21" name="直線コネクタ 20"/>
          <p:cNvCxnSpPr>
            <a:cxnSpLocks/>
          </p:cNvCxnSpPr>
          <p:nvPr/>
        </p:nvCxnSpPr>
        <p:spPr>
          <a:xfrm flipH="1">
            <a:off x="4390959" y="2381840"/>
            <a:ext cx="6037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cxnSpLocks/>
          </p:cNvCxnSpPr>
          <p:nvPr/>
        </p:nvCxnSpPr>
        <p:spPr>
          <a:xfrm flipH="1">
            <a:off x="4075528" y="2976187"/>
            <a:ext cx="316125" cy="268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/>
          </p:cNvCxnSpPr>
          <p:nvPr/>
        </p:nvCxnSpPr>
        <p:spPr>
          <a:xfrm>
            <a:off x="8273575" y="2392470"/>
            <a:ext cx="9413" cy="177044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/>
          </p:cNvCxnSpPr>
          <p:nvPr/>
        </p:nvCxnSpPr>
        <p:spPr>
          <a:xfrm>
            <a:off x="8261029" y="2394408"/>
            <a:ext cx="31108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cxnSpLocks/>
          </p:cNvCxnSpPr>
          <p:nvPr/>
        </p:nvCxnSpPr>
        <p:spPr>
          <a:xfrm flipH="1" flipV="1">
            <a:off x="4980669" y="4468306"/>
            <a:ext cx="2398568" cy="1454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cxnSpLocks/>
          </p:cNvCxnSpPr>
          <p:nvPr/>
        </p:nvCxnSpPr>
        <p:spPr>
          <a:xfrm flipH="1" flipV="1">
            <a:off x="4990098" y="3285244"/>
            <a:ext cx="9425" cy="117991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cxnSpLocks/>
          </p:cNvCxnSpPr>
          <p:nvPr/>
        </p:nvCxnSpPr>
        <p:spPr>
          <a:xfrm flipH="1">
            <a:off x="6191843" y="3576082"/>
            <a:ext cx="1478597" cy="1160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>
            <a:off x="6754951" y="1194755"/>
            <a:ext cx="7216" cy="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flipH="1">
            <a:off x="7082678" y="1194755"/>
            <a:ext cx="0" cy="59259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 flipH="1">
            <a:off x="6916937" y="753752"/>
            <a:ext cx="293013" cy="59271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/>
          <p:cNvCxnSpPr>
            <a:cxnSpLocks/>
          </p:cNvCxnSpPr>
          <p:nvPr/>
        </p:nvCxnSpPr>
        <p:spPr>
          <a:xfrm flipH="1">
            <a:off x="6781020" y="2375557"/>
            <a:ext cx="290043" cy="0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 flipH="1">
            <a:off x="6177702" y="3284655"/>
            <a:ext cx="600353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cxnSpLocks/>
          </p:cNvCxnSpPr>
          <p:nvPr/>
        </p:nvCxnSpPr>
        <p:spPr>
          <a:xfrm>
            <a:off x="6781229" y="2371629"/>
            <a:ext cx="11203" cy="9089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 flipH="1">
            <a:off x="6611335" y="2512241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rot="5400000" flipH="1">
            <a:off x="6397835" y="2612726"/>
            <a:ext cx="6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1kΩ</a:t>
            </a:r>
            <a:endParaRPr kumimoji="1" lang="ja-JP" altLang="en-US" dirty="0"/>
          </a:p>
        </p:txBody>
      </p:sp>
      <p:cxnSp>
        <p:nvCxnSpPr>
          <p:cNvPr id="206" name="直線コネクタ 205"/>
          <p:cNvCxnSpPr>
            <a:cxnSpLocks/>
          </p:cNvCxnSpPr>
          <p:nvPr/>
        </p:nvCxnSpPr>
        <p:spPr>
          <a:xfrm flipV="1">
            <a:off x="5895670" y="2371630"/>
            <a:ext cx="1590" cy="18044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 flipH="1">
            <a:off x="5891759" y="2379096"/>
            <a:ext cx="3042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/>
          </p:cNvCxnSpPr>
          <p:nvPr/>
        </p:nvCxnSpPr>
        <p:spPr>
          <a:xfrm flipH="1" flipV="1">
            <a:off x="5585860" y="2085684"/>
            <a:ext cx="589711" cy="27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 flipV="1">
            <a:off x="5580850" y="2087256"/>
            <a:ext cx="3162" cy="180405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cxnSpLocks/>
          </p:cNvCxnSpPr>
          <p:nvPr/>
        </p:nvCxnSpPr>
        <p:spPr>
          <a:xfrm flipH="1">
            <a:off x="3798634" y="3872461"/>
            <a:ext cx="1787226" cy="936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cxnSpLocks/>
          </p:cNvCxnSpPr>
          <p:nvPr/>
        </p:nvCxnSpPr>
        <p:spPr>
          <a:xfrm flipH="1" flipV="1">
            <a:off x="4104649" y="4175693"/>
            <a:ext cx="1781299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/>
          </p:cNvCxnSpPr>
          <p:nvPr/>
        </p:nvCxnSpPr>
        <p:spPr>
          <a:xfrm flipH="1">
            <a:off x="3511141" y="2384928"/>
            <a:ext cx="88806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 flipH="1">
            <a:off x="3511141" y="2392470"/>
            <a:ext cx="0" cy="21029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/>
          </p:cNvCxnSpPr>
          <p:nvPr/>
        </p:nvCxnSpPr>
        <p:spPr>
          <a:xfrm flipH="1">
            <a:off x="3202351" y="2092690"/>
            <a:ext cx="1196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 flipH="1">
            <a:off x="3208262" y="2092158"/>
            <a:ext cx="0" cy="208353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 flipH="1">
            <a:off x="2892200" y="4482847"/>
            <a:ext cx="61894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/>
          </p:cNvCxnSpPr>
          <p:nvPr/>
        </p:nvCxnSpPr>
        <p:spPr>
          <a:xfrm flipH="1">
            <a:off x="2892200" y="4173335"/>
            <a:ext cx="296855" cy="23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 flipH="1">
            <a:off x="3798634" y="3891314"/>
            <a:ext cx="0" cy="8908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 flipH="1">
            <a:off x="4097860" y="4173335"/>
            <a:ext cx="6789" cy="8888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 flipH="1">
            <a:off x="2892200" y="4782165"/>
            <a:ext cx="90643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 flipH="1">
            <a:off x="2892200" y="5062194"/>
            <a:ext cx="121244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 flipH="1">
            <a:off x="2745693" y="4044099"/>
            <a:ext cx="293013" cy="11999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コネクタ 299"/>
          <p:cNvCxnSpPr>
            <a:cxnSpLocks/>
          </p:cNvCxnSpPr>
          <p:nvPr/>
        </p:nvCxnSpPr>
        <p:spPr>
          <a:xfrm flipH="1" flipV="1">
            <a:off x="7075206" y="2087670"/>
            <a:ext cx="6917" cy="296726"/>
          </a:xfrm>
          <a:prstGeom prst="line">
            <a:avLst/>
          </a:prstGeom>
          <a:ln>
            <a:solidFill>
              <a:srgbClr val="4472C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/>
          <p:cNvSpPr/>
          <p:nvPr/>
        </p:nvSpPr>
        <p:spPr>
          <a:xfrm flipH="1">
            <a:off x="6867606" y="1646147"/>
            <a:ext cx="424207" cy="58446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/>
          <p:cNvCxnSpPr/>
          <p:nvPr/>
        </p:nvCxnSpPr>
        <p:spPr>
          <a:xfrm flipH="1">
            <a:off x="6159001" y="1787352"/>
            <a:ext cx="317813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 flipH="1" flipV="1">
            <a:off x="6476814" y="883218"/>
            <a:ext cx="0" cy="9334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正方形/長方形 303"/>
          <p:cNvSpPr/>
          <p:nvPr/>
        </p:nvSpPr>
        <p:spPr>
          <a:xfrm flipH="1">
            <a:off x="6345811" y="1033804"/>
            <a:ext cx="311084" cy="6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テキスト ボックス 308"/>
          <p:cNvSpPr txBox="1"/>
          <p:nvPr/>
        </p:nvSpPr>
        <p:spPr>
          <a:xfrm rot="5400000" flipH="1">
            <a:off x="6046514" y="1115015"/>
            <a:ext cx="8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51kΩ</a:t>
            </a:r>
            <a:endParaRPr kumimoji="1" lang="ja-JP" altLang="en-US" dirty="0"/>
          </a:p>
        </p:txBody>
      </p:sp>
      <p:sp>
        <p:nvSpPr>
          <p:cNvPr id="313" name="テキスト ボックス 312"/>
          <p:cNvSpPr txBox="1"/>
          <p:nvPr/>
        </p:nvSpPr>
        <p:spPr>
          <a:xfrm>
            <a:off x="2419767" y="4665096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Tx</a:t>
            </a:r>
            <a:endParaRPr kumimoji="1" lang="ja-JP" altLang="en-US" sz="1050" dirty="0"/>
          </a:p>
        </p:txBody>
      </p:sp>
      <p:sp>
        <p:nvSpPr>
          <p:cNvPr id="314" name="テキスト ボックス 313"/>
          <p:cNvSpPr txBox="1"/>
          <p:nvPr/>
        </p:nvSpPr>
        <p:spPr>
          <a:xfrm>
            <a:off x="2418199" y="4940047"/>
            <a:ext cx="3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kumimoji="1" lang="en-US" altLang="ja-JP" sz="1050" dirty="0"/>
              <a:t>x</a:t>
            </a:r>
            <a:endParaRPr kumimoji="1" lang="ja-JP" altLang="en-US" sz="1050" dirty="0"/>
          </a:p>
        </p:txBody>
      </p:sp>
      <p:sp>
        <p:nvSpPr>
          <p:cNvPr id="315" name="テキスト ボックス 314"/>
          <p:cNvSpPr txBox="1"/>
          <p:nvPr/>
        </p:nvSpPr>
        <p:spPr>
          <a:xfrm>
            <a:off x="2311604" y="408435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316" name="テキスト ボックス 315"/>
          <p:cNvSpPr txBox="1"/>
          <p:nvPr/>
        </p:nvSpPr>
        <p:spPr>
          <a:xfrm>
            <a:off x="2336432" y="437600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317" name="正方形/長方形 316"/>
          <p:cNvSpPr/>
          <p:nvPr/>
        </p:nvSpPr>
        <p:spPr>
          <a:xfrm rot="16200000" flipH="1">
            <a:off x="8295026" y="1442326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 rot="16200000" flipH="1">
            <a:off x="2326284" y="1453321"/>
            <a:ext cx="2423256" cy="215243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7747186" y="4261317"/>
            <a:ext cx="44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8035681" y="4272321"/>
            <a:ext cx="495587" cy="25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21" name="正方形/長方形 120"/>
          <p:cNvSpPr/>
          <p:nvPr/>
        </p:nvSpPr>
        <p:spPr>
          <a:xfrm flipH="1">
            <a:off x="6580926" y="3928006"/>
            <a:ext cx="2423256" cy="2306251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/>
          <p:cNvSpPr/>
          <p:nvPr/>
        </p:nvSpPr>
        <p:spPr>
          <a:xfrm flipH="1">
            <a:off x="8478664" y="4078273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楕円 122"/>
          <p:cNvSpPr/>
          <p:nvPr/>
        </p:nvSpPr>
        <p:spPr>
          <a:xfrm flipH="1">
            <a:off x="8178576" y="4086131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楕円 123"/>
          <p:cNvSpPr/>
          <p:nvPr/>
        </p:nvSpPr>
        <p:spPr>
          <a:xfrm flipH="1">
            <a:off x="7875343" y="4078274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楕円 124"/>
          <p:cNvSpPr/>
          <p:nvPr/>
        </p:nvSpPr>
        <p:spPr>
          <a:xfrm flipH="1">
            <a:off x="7582358" y="4082597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楕円 125"/>
          <p:cNvSpPr/>
          <p:nvPr/>
        </p:nvSpPr>
        <p:spPr>
          <a:xfrm flipH="1">
            <a:off x="7286163" y="4092412"/>
            <a:ext cx="186148" cy="18814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楕円 126"/>
          <p:cNvSpPr/>
          <p:nvPr/>
        </p:nvSpPr>
        <p:spPr>
          <a:xfrm flipH="1">
            <a:off x="6987658" y="4089268"/>
            <a:ext cx="186148" cy="188147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414344" y="4275456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SCL2</a:t>
            </a:r>
            <a:endParaRPr kumimoji="1" lang="ja-JP" altLang="en-US" sz="105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6818882" y="4267599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SDA2</a:t>
            </a:r>
            <a:endParaRPr kumimoji="1" lang="ja-JP" altLang="en-US" sz="1050" dirty="0"/>
          </a:p>
        </p:txBody>
      </p:sp>
      <p:cxnSp>
        <p:nvCxnSpPr>
          <p:cNvPr id="143" name="直線コネクタ 142"/>
          <p:cNvCxnSpPr>
            <a:cxnSpLocks/>
          </p:cNvCxnSpPr>
          <p:nvPr/>
        </p:nvCxnSpPr>
        <p:spPr>
          <a:xfrm flipH="1" flipV="1">
            <a:off x="7373029" y="4172347"/>
            <a:ext cx="0" cy="3105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1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036241" y="1797552"/>
            <a:ext cx="2423256" cy="2280333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 flipH="1">
            <a:off x="5626239" y="3909383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SDA2</a:t>
            </a:r>
            <a:endParaRPr kumimoji="1" lang="ja-JP" altLang="en-US" sz="105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4116378" y="3776616"/>
            <a:ext cx="2267897" cy="205432"/>
            <a:chOff x="4116378" y="3776616"/>
            <a:chExt cx="2267897" cy="205432"/>
          </a:xfrm>
        </p:grpSpPr>
        <p:sp>
          <p:nvSpPr>
            <p:cNvPr id="9" name="楕円 8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楕円 9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楕円 10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楕円 11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楕円 12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楕円 13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楕円 19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楕円 20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solidFill>
              <a:schemeClr val="accent6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4117949" y="4174114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24" name="楕円 23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楕円 24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楕円 25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楕円 26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楕円 27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楕円 28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楕円 29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楕円 30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4119519" y="4439638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33" name="楕円 32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楕円 33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楕円 34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楕円 35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楕円 36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楕円 37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楕円 38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楕円 39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2" name="楕円 41"/>
          <p:cNvSpPr/>
          <p:nvPr/>
        </p:nvSpPr>
        <p:spPr>
          <a:xfrm>
            <a:off x="4418028" y="4714588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楕円 42"/>
          <p:cNvSpPr/>
          <p:nvPr/>
        </p:nvSpPr>
        <p:spPr>
          <a:xfrm>
            <a:off x="4718116" y="4731873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楕円 43"/>
          <p:cNvSpPr/>
          <p:nvPr/>
        </p:nvSpPr>
        <p:spPr>
          <a:xfrm>
            <a:off x="5021349" y="4724016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楕円 44"/>
          <p:cNvSpPr/>
          <p:nvPr/>
        </p:nvSpPr>
        <p:spPr>
          <a:xfrm>
            <a:off x="5315155" y="4725586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楕円 45"/>
          <p:cNvSpPr/>
          <p:nvPr/>
        </p:nvSpPr>
        <p:spPr>
          <a:xfrm>
            <a:off x="5610529" y="4728729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5909034" y="4725583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6202838" y="4727154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楕円 48"/>
          <p:cNvSpPr/>
          <p:nvPr/>
        </p:nvSpPr>
        <p:spPr>
          <a:xfrm>
            <a:off x="4121089" y="4719296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4419596" y="4989538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楕円 51"/>
          <p:cNvSpPr/>
          <p:nvPr/>
        </p:nvSpPr>
        <p:spPr>
          <a:xfrm>
            <a:off x="4719684" y="5006823"/>
            <a:ext cx="186148" cy="188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楕円 52"/>
          <p:cNvSpPr/>
          <p:nvPr/>
        </p:nvSpPr>
        <p:spPr>
          <a:xfrm>
            <a:off x="5022917" y="4998966"/>
            <a:ext cx="186148" cy="188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5316723" y="5000536"/>
            <a:ext cx="186148" cy="188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5612097" y="5003679"/>
            <a:ext cx="186148" cy="188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/>
          <p:cNvSpPr/>
          <p:nvPr/>
        </p:nvSpPr>
        <p:spPr>
          <a:xfrm>
            <a:off x="5910602" y="5000533"/>
            <a:ext cx="186148" cy="188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6204406" y="5002104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4122657" y="4994246"/>
            <a:ext cx="186148" cy="1881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9" name="グループ化 68"/>
          <p:cNvGrpSpPr/>
          <p:nvPr/>
        </p:nvGrpSpPr>
        <p:grpSpPr>
          <a:xfrm>
            <a:off x="4091239" y="1894400"/>
            <a:ext cx="2272605" cy="1020856"/>
            <a:chOff x="4117949" y="4174114"/>
            <a:chExt cx="2272605" cy="1020856"/>
          </a:xfrm>
        </p:grpSpPr>
        <p:grpSp>
          <p:nvGrpSpPr>
            <p:cNvPr id="70" name="グループ化 69"/>
            <p:cNvGrpSpPr/>
            <p:nvPr/>
          </p:nvGrpSpPr>
          <p:grpSpPr>
            <a:xfrm>
              <a:off x="4117949" y="4174114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98" name="楕円 97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9" name="楕円 98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0" name="楕円 99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1" name="楕円 100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2" name="楕円 101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3" name="楕円 102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4" name="楕円 103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楕円 104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4119519" y="4439638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90" name="楕円 89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1" name="楕円 90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2" name="楕円 91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3" name="楕円 92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4" name="楕円 93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5" name="楕円 94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6" name="楕円 95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7" name="楕円 96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2" name="グループ化 71"/>
            <p:cNvGrpSpPr/>
            <p:nvPr/>
          </p:nvGrpSpPr>
          <p:grpSpPr>
            <a:xfrm>
              <a:off x="4121089" y="4714588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82" name="楕円 81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3" name="楕円 82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4" name="楕円 83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5" name="楕円 84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6" name="楕円 85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7" name="楕円 86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8" name="楕円 87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9" name="楕円 88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4122657" y="4989538"/>
              <a:ext cx="2267897" cy="205432"/>
              <a:chOff x="4116378" y="3776616"/>
              <a:chExt cx="2267897" cy="205432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楕円 73"/>
              <p:cNvSpPr/>
              <p:nvPr/>
            </p:nvSpPr>
            <p:spPr>
              <a:xfrm>
                <a:off x="4413317" y="3776616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5" name="楕円 74"/>
              <p:cNvSpPr/>
              <p:nvPr/>
            </p:nvSpPr>
            <p:spPr>
              <a:xfrm>
                <a:off x="4713405" y="379390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6" name="楕円 75"/>
              <p:cNvSpPr/>
              <p:nvPr/>
            </p:nvSpPr>
            <p:spPr>
              <a:xfrm>
                <a:off x="5016638" y="378604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楕円 76"/>
              <p:cNvSpPr/>
              <p:nvPr/>
            </p:nvSpPr>
            <p:spPr>
              <a:xfrm>
                <a:off x="5310444" y="378761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8" name="楕円 77"/>
              <p:cNvSpPr/>
              <p:nvPr/>
            </p:nvSpPr>
            <p:spPr>
              <a:xfrm>
                <a:off x="5605818" y="3790757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9" name="楕円 78"/>
              <p:cNvSpPr/>
              <p:nvPr/>
            </p:nvSpPr>
            <p:spPr>
              <a:xfrm>
                <a:off x="5904323" y="3787611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0" name="楕円 79"/>
              <p:cNvSpPr/>
              <p:nvPr/>
            </p:nvSpPr>
            <p:spPr>
              <a:xfrm>
                <a:off x="6198127" y="3789182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1" name="楕円 80"/>
              <p:cNvSpPr/>
              <p:nvPr/>
            </p:nvSpPr>
            <p:spPr>
              <a:xfrm>
                <a:off x="4116378" y="3781324"/>
                <a:ext cx="186148" cy="1881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07" name="グループ化 106"/>
          <p:cNvGrpSpPr/>
          <p:nvPr/>
        </p:nvGrpSpPr>
        <p:grpSpPr>
          <a:xfrm>
            <a:off x="4102234" y="2980053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135" name="楕円 134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楕円 135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楕円 136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楕円 140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楕円 141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4103804" y="3245577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127" name="楕円 126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楕円 127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9" name="楕円 128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楕円 129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楕円 130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楕円 131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楕円 132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楕円 133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9" name="グループ化 108"/>
          <p:cNvGrpSpPr/>
          <p:nvPr/>
        </p:nvGrpSpPr>
        <p:grpSpPr>
          <a:xfrm>
            <a:off x="4105374" y="3520527"/>
            <a:ext cx="2267897" cy="205432"/>
            <a:chOff x="4116378" y="3776616"/>
            <a:chExt cx="2267897" cy="205432"/>
          </a:xfrm>
          <a:solidFill>
            <a:schemeClr val="bg1">
              <a:lumMod val="85000"/>
            </a:schemeClr>
          </a:solidFill>
        </p:grpSpPr>
        <p:sp>
          <p:nvSpPr>
            <p:cNvPr id="119" name="楕円 118"/>
            <p:cNvSpPr/>
            <p:nvPr/>
          </p:nvSpPr>
          <p:spPr>
            <a:xfrm>
              <a:off x="4413317" y="3776616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楕円 119"/>
            <p:cNvSpPr/>
            <p:nvPr/>
          </p:nvSpPr>
          <p:spPr>
            <a:xfrm>
              <a:off x="4713405" y="379390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5016638" y="378604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5310444" y="378761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5605818" y="3790757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5904323" y="3787611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6198127" y="3789182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4116378" y="3781324"/>
              <a:ext cx="186148" cy="1881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" name="テキスト ボックス 4"/>
          <p:cNvSpPr txBox="1"/>
          <p:nvPr/>
        </p:nvSpPr>
        <p:spPr>
          <a:xfrm flipH="1">
            <a:off x="4884656" y="3903097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6" name="テキスト ボックス 5"/>
          <p:cNvSpPr txBox="1"/>
          <p:nvPr/>
        </p:nvSpPr>
        <p:spPr>
          <a:xfrm flipH="1">
            <a:off x="4528011" y="389524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8" name="テキスト ボックス 17"/>
          <p:cNvSpPr txBox="1"/>
          <p:nvPr/>
        </p:nvSpPr>
        <p:spPr>
          <a:xfrm flipH="1">
            <a:off x="5191031" y="3917234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SCL2</a:t>
            </a:r>
            <a:endParaRPr kumimoji="1" lang="ja-JP" altLang="en-US" sz="1050" dirty="0"/>
          </a:p>
        </p:txBody>
      </p:sp>
      <p:cxnSp>
        <p:nvCxnSpPr>
          <p:cNvPr id="146" name="直線コネクタ 145"/>
          <p:cNvCxnSpPr>
            <a:cxnSpLocks/>
          </p:cNvCxnSpPr>
          <p:nvPr/>
        </p:nvCxnSpPr>
        <p:spPr>
          <a:xfrm>
            <a:off x="4809238" y="3897401"/>
            <a:ext cx="0" cy="120506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cxnSpLocks/>
          </p:cNvCxnSpPr>
          <p:nvPr/>
        </p:nvCxnSpPr>
        <p:spPr>
          <a:xfrm>
            <a:off x="5414123" y="3889545"/>
            <a:ext cx="0" cy="120506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cxnSpLocks/>
          </p:cNvCxnSpPr>
          <p:nvPr/>
        </p:nvCxnSpPr>
        <p:spPr>
          <a:xfrm>
            <a:off x="5707928" y="3891116"/>
            <a:ext cx="0" cy="120506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cxnSpLocks/>
          </p:cNvCxnSpPr>
          <p:nvPr/>
        </p:nvCxnSpPr>
        <p:spPr>
          <a:xfrm>
            <a:off x="6000349" y="3356935"/>
            <a:ext cx="0" cy="17266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>
            <a:cxnSpLocks/>
          </p:cNvCxnSpPr>
          <p:nvPr/>
        </p:nvCxnSpPr>
        <p:spPr>
          <a:xfrm flipV="1">
            <a:off x="5071618" y="3356936"/>
            <a:ext cx="932065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cxnSpLocks/>
          </p:cNvCxnSpPr>
          <p:nvPr/>
        </p:nvCxnSpPr>
        <p:spPr>
          <a:xfrm flipV="1">
            <a:off x="5084573" y="3363815"/>
            <a:ext cx="0" cy="53734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/>
          <p:cNvSpPr txBox="1"/>
          <p:nvPr/>
        </p:nvSpPr>
        <p:spPr>
          <a:xfrm flipH="1">
            <a:off x="4567288" y="5207141"/>
            <a:ext cx="85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GND</a:t>
            </a:r>
            <a:endParaRPr kumimoji="1" lang="ja-JP" altLang="en-US" sz="1050" dirty="0"/>
          </a:p>
        </p:txBody>
      </p:sp>
      <p:sp>
        <p:nvSpPr>
          <p:cNvPr id="182" name="テキスト ボックス 181"/>
          <p:cNvSpPr txBox="1"/>
          <p:nvPr/>
        </p:nvSpPr>
        <p:spPr>
          <a:xfrm flipH="1">
            <a:off x="5156461" y="5194168"/>
            <a:ext cx="446046" cy="25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SCL</a:t>
            </a:r>
            <a:endParaRPr kumimoji="1" lang="ja-JP" altLang="en-US" sz="1050" dirty="0"/>
          </a:p>
        </p:txBody>
      </p:sp>
      <p:sp>
        <p:nvSpPr>
          <p:cNvPr id="183" name="テキスト ボックス 182"/>
          <p:cNvSpPr txBox="1"/>
          <p:nvPr/>
        </p:nvSpPr>
        <p:spPr>
          <a:xfrm flipH="1">
            <a:off x="5496738" y="5204360"/>
            <a:ext cx="512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SDA</a:t>
            </a:r>
            <a:endParaRPr kumimoji="1" lang="ja-JP" altLang="en-US" sz="1050" dirty="0"/>
          </a:p>
        </p:txBody>
      </p:sp>
      <p:sp>
        <p:nvSpPr>
          <p:cNvPr id="184" name="テキスト ボックス 183"/>
          <p:cNvSpPr txBox="1"/>
          <p:nvPr/>
        </p:nvSpPr>
        <p:spPr>
          <a:xfrm flipH="1">
            <a:off x="5846189" y="5195736"/>
            <a:ext cx="446046" cy="25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Vdd</a:t>
            </a:r>
            <a:endParaRPr kumimoji="1" lang="ja-JP" altLang="en-US" sz="1050" dirty="0"/>
          </a:p>
        </p:txBody>
      </p:sp>
      <p:sp>
        <p:nvSpPr>
          <p:cNvPr id="185" name="正方形/長方形 184"/>
          <p:cNvSpPr/>
          <p:nvPr/>
        </p:nvSpPr>
        <p:spPr>
          <a:xfrm>
            <a:off x="4627746" y="4695162"/>
            <a:ext cx="1526309" cy="548118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325169" y="494870"/>
            <a:ext cx="20649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AE-HDC1000</a:t>
            </a:r>
            <a:endParaRPr kumimoji="1" lang="ja-JP" altLang="en-US" sz="2400" dirty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263951" y="122548"/>
            <a:ext cx="108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Front</a:t>
            </a:r>
            <a:endParaRPr kumimoji="1" lang="ja-JP" altLang="en-US" sz="2000" dirty="0"/>
          </a:p>
        </p:txBody>
      </p:sp>
      <p:sp>
        <p:nvSpPr>
          <p:cNvPr id="188" name="正方形/長方形 187"/>
          <p:cNvSpPr/>
          <p:nvPr/>
        </p:nvSpPr>
        <p:spPr>
          <a:xfrm>
            <a:off x="3978112" y="1792067"/>
            <a:ext cx="2545090" cy="2031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50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519</Words>
  <Application>Microsoft Office PowerPoint</Application>
  <PresentationFormat>ワイド画面</PresentationFormat>
  <Paragraphs>407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Building blocks with 8bit MCU  29th May, 2017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Device initial 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78</cp:revision>
  <cp:lastPrinted>2017-05-28T17:13:42Z</cp:lastPrinted>
  <dcterms:created xsi:type="dcterms:W3CDTF">2017-05-24T14:52:47Z</dcterms:created>
  <dcterms:modified xsi:type="dcterms:W3CDTF">2017-06-09T21:38:51Z</dcterms:modified>
</cp:coreProperties>
</file>