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2476" y="35019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50msec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Time-slot-based</a:t>
            </a:r>
          </a:p>
          <a:p>
            <a:r>
              <a:rPr lang="en-US" altLang="ja-JP" dirty="0"/>
              <a:t>Reduces the p</a:t>
            </a:r>
            <a:r>
              <a:rPr kumimoji="1" lang="en-US" altLang="ja-JP" dirty="0"/>
              <a:t>ower supplied via I2C bus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409094-AF35-4C4A-937F-353763898F81}"/>
              </a:ext>
            </a:extLst>
          </p:cNvPr>
          <p:cNvSpPr/>
          <p:nvPr/>
        </p:nvSpPr>
        <p:spPr>
          <a:xfrm>
            <a:off x="923109" y="3457303"/>
            <a:ext cx="10430691" cy="23251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u="sng" dirty="0"/>
              <a:t>Recommendation</a:t>
            </a:r>
          </a:p>
          <a:p>
            <a:endParaRPr lang="en-US" altLang="ja-JP" dirty="0"/>
          </a:p>
          <a:p>
            <a:r>
              <a:rPr lang="en-US" altLang="ja-JP" dirty="0"/>
              <a:t>Use MCU (such as PIC16F1) or </a:t>
            </a:r>
            <a:r>
              <a:rPr lang="en-US" altLang="ja-JP" dirty="0" err="1"/>
              <a:t>mbed</a:t>
            </a:r>
            <a:r>
              <a:rPr lang="en-US" altLang="ja-JP" dirty="0"/>
              <a:t> as a basis of mini PLC.</a:t>
            </a:r>
          </a:p>
          <a:p>
            <a:endParaRPr kumimoji="1" lang="en-US" altLang="ja-JP" dirty="0"/>
          </a:p>
          <a:p>
            <a:r>
              <a:rPr lang="en-US" altLang="ja-JP" dirty="0"/>
              <a:t>Linux is not good at real-time processing, so this I2C backplane does not work well.</a:t>
            </a:r>
          </a:p>
          <a:p>
            <a:endParaRPr kumimoji="1" lang="en-US" altLang="ja-JP" dirty="0"/>
          </a:p>
          <a:p>
            <a:r>
              <a:rPr lang="en-US" altLang="ja-JP" dirty="0"/>
              <a:t>Do not use Linux-based PCs such as Raspberry Pi.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7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7231"/>
              </p:ext>
            </p:extLst>
          </p:nvPr>
        </p:nvGraphicFramePr>
        <p:xfrm>
          <a:off x="8089078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5703215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02848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802848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982770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049572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794992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56457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927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79409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049572" y="3544478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1982770" y="4102237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1974913" y="427349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1982770" y="589332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049572" y="4603429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049572" y="4774683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1976492" y="6077152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10183819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48582" y="1373464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50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msec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4770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97434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30548" y="3327664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16959" y="389484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90248" y="4066097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18529" y="440546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818" y="4576716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38956" y="569850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12245" y="586975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4120" y="3933923"/>
            <a:ext cx="874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1sec</a:t>
            </a:r>
            <a:endParaRPr kumimoji="1" lang="ja-JP" altLang="en-US" sz="1100" dirty="0"/>
          </a:p>
        </p:txBody>
      </p:sp>
      <p:sp>
        <p:nvSpPr>
          <p:cNvPr id="41" name="右中かっこ 40"/>
          <p:cNvSpPr/>
          <p:nvPr/>
        </p:nvSpPr>
        <p:spPr>
          <a:xfrm>
            <a:off x="11158138" y="1461157"/>
            <a:ext cx="205575" cy="5196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7538301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5701970" y="2961583"/>
            <a:ext cx="18410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694114" y="3255388"/>
            <a:ext cx="18410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253638" y="2735862"/>
            <a:ext cx="113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“*” (ACP)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88373" y="3014390"/>
            <a:ext cx="121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&lt;command&gt;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57509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2049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2722928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2875328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05443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20683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36709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51949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41326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41489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404943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774685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44929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115623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79023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484840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18766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#0)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cxnSpLocks/>
          </p:cNvCxnSpPr>
          <p:nvPr/>
        </p:nvCxnSpPr>
        <p:spPr>
          <a:xfrm flipH="1">
            <a:off x="5783339" y="6419665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697332" y="608248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#n)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84881" y="561837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574316"/>
            <a:ext cx="523752" cy="4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414113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2679262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3a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41853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2664330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9330" y="346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929274" y="2363636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940266" y="3006230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948123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732119" y="238406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9503545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3373" y="20202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332626" y="2588013"/>
            <a:ext cx="301936" cy="227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63781" y="249831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cxnSp>
        <p:nvCxnSpPr>
          <p:cNvPr id="26" name="コネクタ: カギ線 25"/>
          <p:cNvCxnSpPr>
            <a:cxnSpLocks/>
            <a:stCxn id="12" idx="2"/>
          </p:cNvCxnSpPr>
          <p:nvPr/>
        </p:nvCxnSpPr>
        <p:spPr>
          <a:xfrm rot="10800000" flipV="1">
            <a:off x="5803231" y="2684933"/>
            <a:ext cx="2144892" cy="154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5803231" y="1888311"/>
            <a:ext cx="2144893" cy="7966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1725"/>
              </p:ext>
            </p:extLst>
          </p:nvPr>
        </p:nvGraphicFramePr>
        <p:xfrm>
          <a:off x="3652587" y="1505596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sp>
        <p:nvSpPr>
          <p:cNvPr id="23" name="楕円 22"/>
          <p:cNvSpPr/>
          <p:nvPr/>
        </p:nvSpPr>
        <p:spPr>
          <a:xfrm>
            <a:off x="1916539" y="4166644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916539" y="180346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左 27"/>
          <p:cNvSpPr/>
          <p:nvPr/>
        </p:nvSpPr>
        <p:spPr>
          <a:xfrm>
            <a:off x="888286" y="2039049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889855" y="4387893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43201" y="2135390"/>
            <a:ext cx="7729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43201" y="4484234"/>
            <a:ext cx="77299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37499" y="149082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9641" y="386795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0" y="19487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70" y="428816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Caveats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communications limited to one byte data at each time  </a:t>
            </a:r>
            <a:r>
              <a:rPr kumimoji="1" lang="en-US" altLang="ja-JP" dirty="0">
                <a:sym typeface="Wingdings" panose="05000000000000000000" pitchFamily="2" charset="2"/>
              </a:rPr>
              <a:t> to be improved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3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316</Words>
  <Application>Microsoft Office PowerPoint</Application>
  <PresentationFormat>ワイド画面</PresentationFormat>
  <Paragraphs>162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I2C backplane specification</vt:lpstr>
      <vt:lpstr>Specification</vt:lpstr>
      <vt:lpstr>I2C backplane</vt:lpstr>
      <vt:lpstr>Scheduler</vt:lpstr>
      <vt:lpstr>Scheduler and 50msec time slot</vt:lpstr>
      <vt:lpstr>Slave with two MSSPs enabled</vt:lpstr>
      <vt:lpstr>Command from UART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26</cp:revision>
  <dcterms:created xsi:type="dcterms:W3CDTF">2017-05-12T21:06:34Z</dcterms:created>
  <dcterms:modified xsi:type="dcterms:W3CDTF">2017-06-09T21:56:20Z</dcterms:modified>
</cp:coreProperties>
</file>