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I2C backplane specification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https://github.com/araobp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0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Master-slave I2C backplane</a:t>
            </a:r>
          </a:p>
          <a:p>
            <a:r>
              <a:rPr kumimoji="1" lang="en-US" altLang="ja-JP" dirty="0"/>
              <a:t>Max seven I2C slaves supported</a:t>
            </a:r>
          </a:p>
          <a:p>
            <a:r>
              <a:rPr lang="en-US" altLang="ja-JP" dirty="0" err="1"/>
              <a:t>Plug&amp;play</a:t>
            </a:r>
            <a:r>
              <a:rPr lang="en-US" altLang="ja-JP" dirty="0"/>
              <a:t> with I2C general call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1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 backplane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8200" y="44494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77476" y="46018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9813305" y="316661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72575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81480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790385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04997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0x16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5524" y="5618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1022" y="609745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Max seven slaves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582942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2452539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506824" y="4593992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/>
          </p:cNvCxnSpPr>
          <p:nvPr/>
        </p:nvCxnSpPr>
        <p:spPr>
          <a:xfrm flipV="1">
            <a:off x="5376421" y="444159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03808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V="1">
            <a:off x="7173405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9096472" y="4620306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V="1">
            <a:off x="8966069" y="446790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21005" y="3432928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0477500" y="388423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10347097" y="388266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10874" y="3261475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flipV="1">
            <a:off x="1195239" y="390151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V="1">
            <a:off x="1479617" y="3752254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V="1">
            <a:off x="1500039" y="3044857"/>
            <a:ext cx="0" cy="2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  <a:stCxn id="25" idx="0"/>
          </p:cNvCxnSpPr>
          <p:nvPr/>
        </p:nvCxnSpPr>
        <p:spPr>
          <a:xfrm flipV="1">
            <a:off x="1201526" y="3044857"/>
            <a:ext cx="0" cy="38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1046375" y="3044857"/>
            <a:ext cx="631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46375" y="27046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Vdd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217" y="33538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2476" y="35019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cxnSpLocks/>
          </p:cNvCxnSpPr>
          <p:nvPr/>
        </p:nvCxnSpPr>
        <p:spPr>
          <a:xfrm flipV="1">
            <a:off x="10301535" y="2451360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</p:cNvCxnSpPr>
          <p:nvPr/>
        </p:nvCxnSpPr>
        <p:spPr>
          <a:xfrm flipV="1">
            <a:off x="10449224" y="244978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803487" y="1716842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Mini PLC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71955" y="267307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UART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340052" y="43825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I2C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51777" y="3768133"/>
            <a:ext cx="1790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Interval: 50msec * scaler</a:t>
            </a:r>
          </a:p>
          <a:p>
            <a:r>
              <a:rPr kumimoji="1" lang="en-US" altLang="ja-JP" sz="1100" dirty="0"/>
              <a:t>(default scaler value: 1)</a:t>
            </a:r>
            <a:endParaRPr kumimoji="1" lang="ja-JP" altLang="en-US" sz="11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8811705" y="3339972"/>
            <a:ext cx="452489" cy="393811"/>
            <a:chOff x="8811705" y="3358826"/>
            <a:chExt cx="452489" cy="393811"/>
          </a:xfrm>
        </p:grpSpPr>
        <p:sp>
          <p:nvSpPr>
            <p:cNvPr id="3" name="楕円 2"/>
            <p:cNvSpPr/>
            <p:nvPr/>
          </p:nvSpPr>
          <p:spPr>
            <a:xfrm>
              <a:off x="8811705" y="3358826"/>
              <a:ext cx="452489" cy="393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>
              <a:cxnSpLocks/>
            </p:cNvCxnSpPr>
            <p:nvPr/>
          </p:nvCxnSpPr>
          <p:spPr>
            <a:xfrm flipV="1">
              <a:off x="8947215" y="3449623"/>
              <a:ext cx="196392" cy="195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/>
          <p:cNvCxnSpPr>
            <a:stCxn id="3" idx="6"/>
            <a:endCxn id="7" idx="1"/>
          </p:cNvCxnSpPr>
          <p:nvPr/>
        </p:nvCxnSpPr>
        <p:spPr>
          <a:xfrm flipV="1">
            <a:off x="9264194" y="3534260"/>
            <a:ext cx="549111" cy="26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Scheduler and 50msec time slot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35357"/>
              </p:ext>
            </p:extLst>
          </p:nvPr>
        </p:nvGraphicFramePr>
        <p:xfrm>
          <a:off x="7080409" y="1461157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6004874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104507" y="1813820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 flipH="1">
            <a:off x="1104507" y="2432116"/>
            <a:ext cx="490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284429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351231" y="183581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1096651" y="2509100"/>
            <a:ext cx="4900367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58116" y="146648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0x12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44586" y="146291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81068" y="146448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0x10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3351231" y="3110844"/>
            <a:ext cx="265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2284429" y="3668603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</p:cNvCxnSpPr>
          <p:nvPr/>
        </p:nvCxnSpPr>
        <p:spPr>
          <a:xfrm flipH="1">
            <a:off x="2276572" y="3839857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</p:cNvCxnSpPr>
          <p:nvPr/>
        </p:nvCxnSpPr>
        <p:spPr>
          <a:xfrm flipH="1">
            <a:off x="2284429" y="5459688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 flipH="1">
            <a:off x="3351231" y="4169795"/>
            <a:ext cx="266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3351231" y="4341049"/>
            <a:ext cx="26583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>
            <a:off x="2278151" y="5643518"/>
            <a:ext cx="3726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かっこ 44"/>
          <p:cNvSpPr/>
          <p:nvPr/>
        </p:nvSpPr>
        <p:spPr>
          <a:xfrm>
            <a:off x="9175150" y="1461157"/>
            <a:ext cx="172472" cy="197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439913" y="137346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50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msec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06429" y="2228599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PLG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General call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99093" y="14921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232207" y="2894030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CMD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18618" y="3461209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91907" y="3632463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0188" y="3971828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93477" y="4143082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340615" y="5264871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313904" y="5436125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64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Slave with two MSSPs enabled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9502216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781771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62440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 flipH="1">
            <a:off x="5781771" y="2923884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716581" y="255377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</a:t>
            </a:r>
            <a:r>
              <a:rPr lang="en-US" altLang="ja-JP" dirty="0"/>
              <a:t>INV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30816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426642" y="178867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H="1">
            <a:off x="3426642" y="3071720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</p:cNvCxnSpPr>
          <p:nvPr/>
        </p:nvCxnSpPr>
        <p:spPr>
          <a:xfrm flipH="1">
            <a:off x="3428210" y="3224120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3418787" y="3403227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3429782" y="3555627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3420359" y="3715884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31354" y="3868284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72353" y="14981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Another I2C device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8883" y="276205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I2C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96723" y="181867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MSSP2</a:t>
            </a:r>
          </a:p>
          <a:p>
            <a:r>
              <a:rPr lang="en-US" altLang="ja-JP" sz="1400" dirty="0"/>
              <a:t>(I2C master)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84845" y="180950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MSSP1</a:t>
            </a:r>
          </a:p>
          <a:p>
            <a:r>
              <a:rPr lang="en-US" altLang="ja-JP" sz="1400" dirty="0"/>
              <a:t>(I2C slave)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5781771" y="4348904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97333" y="398344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“SEN”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5792766" y="4708696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700168" y="438330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(Type)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cxnSpLocks/>
          </p:cNvCxnSpPr>
          <p:nvPr/>
        </p:nvCxnSpPr>
        <p:spPr>
          <a:xfrm flipH="1">
            <a:off x="5784907" y="5049634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701736" y="4724247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5795902" y="5418851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97333" y="5121671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#0)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cxnSpLocks/>
          </p:cNvCxnSpPr>
          <p:nvPr/>
        </p:nvCxnSpPr>
        <p:spPr>
          <a:xfrm flipH="1">
            <a:off x="5783339" y="6353676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697332" y="601649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#n)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84881" y="555239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9553500" y="2923108"/>
            <a:ext cx="523752" cy="1158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9555073" y="4348124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6965" y="3348567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59408" y="5352548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9336" y="3300955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Must be less than 50msec</a:t>
            </a:r>
            <a:endParaRPr kumimoji="1" lang="ja-JP" altLang="en-US" sz="1400" dirty="0"/>
          </a:p>
        </p:txBody>
      </p:sp>
      <p:sp>
        <p:nvSpPr>
          <p:cNvPr id="47" name="右中かっこ 46"/>
          <p:cNvSpPr/>
          <p:nvPr/>
        </p:nvSpPr>
        <p:spPr>
          <a:xfrm flipH="1">
            <a:off x="2842391" y="3013122"/>
            <a:ext cx="523752" cy="883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5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1342" y="355698"/>
            <a:ext cx="10515600" cy="1325563"/>
          </a:xfrm>
        </p:spPr>
        <p:txBody>
          <a:bodyPr/>
          <a:lstStyle/>
          <a:p>
            <a:r>
              <a:rPr lang="en-US" altLang="ja-JP" dirty="0"/>
              <a:t>Command from UART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420226" y="2637017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431218" y="3279611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7439075" y="263701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223071" y="2657442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8994497" y="263701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47191" y="216169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 queue</a:t>
            </a:r>
            <a:endParaRPr kumimoji="1" lang="ja-JP" altLang="en-US" dirty="0"/>
          </a:p>
        </p:txBody>
      </p:sp>
      <p:sp>
        <p:nvSpPr>
          <p:cNvPr id="18" name="矢印: 左 17"/>
          <p:cNvSpPr/>
          <p:nvPr/>
        </p:nvSpPr>
        <p:spPr>
          <a:xfrm>
            <a:off x="10083313" y="2861394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955273" y="27730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UART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cxnSpLocks/>
          </p:cNvCxnSpPr>
          <p:nvPr/>
        </p:nvCxnSpPr>
        <p:spPr>
          <a:xfrm>
            <a:off x="3465306" y="1436321"/>
            <a:ext cx="0" cy="292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465306" y="2957735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Current slot</a:t>
            </a:r>
            <a:endParaRPr kumimoji="1" lang="ja-JP" altLang="en-US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3065038" y="1436321"/>
            <a:ext cx="1491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/>
          <p:cNvCxnSpPr>
            <a:stCxn id="12" idx="2"/>
          </p:cNvCxnSpPr>
          <p:nvPr/>
        </p:nvCxnSpPr>
        <p:spPr>
          <a:xfrm rot="10800000" flipV="1">
            <a:off x="2933053" y="2958313"/>
            <a:ext cx="4506022" cy="1509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/>
          <p:cNvCxnSpPr>
            <a:cxnSpLocks/>
            <a:stCxn id="12" idx="2"/>
          </p:cNvCxnSpPr>
          <p:nvPr/>
        </p:nvCxnSpPr>
        <p:spPr>
          <a:xfrm rot="10800000">
            <a:off x="2951907" y="2097328"/>
            <a:ext cx="4487169" cy="86098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7426"/>
              </p:ext>
            </p:extLst>
          </p:nvPr>
        </p:nvGraphicFramePr>
        <p:xfrm>
          <a:off x="841342" y="1461158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8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Caveats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I2C communications limited to one byte data at each time  </a:t>
            </a:r>
            <a:r>
              <a:rPr kumimoji="1" lang="en-US" altLang="ja-JP" dirty="0">
                <a:sym typeface="Wingdings" panose="05000000000000000000" pitchFamily="2" charset="2"/>
              </a:rPr>
              <a:t> to be improved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3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296</Words>
  <Application>Microsoft Office PowerPoint</Application>
  <PresentationFormat>ワイド画面</PresentationFormat>
  <Paragraphs>145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Wingdings</vt:lpstr>
      <vt:lpstr>Office テーマ</vt:lpstr>
      <vt:lpstr>I2C backplane specification</vt:lpstr>
      <vt:lpstr>Specification</vt:lpstr>
      <vt:lpstr>I2C backplane</vt:lpstr>
      <vt:lpstr>Scheduler and 50msec time slot</vt:lpstr>
      <vt:lpstr>Slave with two MSSPs enabled</vt:lpstr>
      <vt:lpstr>Command from UART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17</cp:revision>
  <dcterms:created xsi:type="dcterms:W3CDTF">2017-05-12T21:06:34Z</dcterms:created>
  <dcterms:modified xsi:type="dcterms:W3CDTF">2017-05-14T03:37:47Z</dcterms:modified>
</cp:coreProperties>
</file>