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00382-C357-48DD-9385-70171313E82F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5C146-D90F-4F29-9997-5DE8FD97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5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5C146-D90F-4F29-9997-5DE8FD975B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1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DA873-08CA-45A5-B14E-C4D12147F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A994D74-B39F-4014-9427-BDA4E3878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635F0A-F578-44EA-981C-C1AC1D2E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05A3-8144-4E6C-955D-0918C48B936D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A73FDC-C925-4814-B07C-791F782E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21BB2-3F84-408E-9303-F6E39600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94F-C9E5-40BA-BD8E-C17D6896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8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2F402-A9C9-48FB-B7E1-F94360A5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AF9971-CA8F-4182-89FF-1C5457B32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52F1F0-3B98-4CF0-AD22-6A93E069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05A3-8144-4E6C-955D-0918C48B936D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E3A19-6EAF-42A4-933E-B429692C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64D0EB-6260-4DC7-BA53-52632B69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94F-C9E5-40BA-BD8E-C17D6896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5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73DC9E-84AC-4CF1-A0E6-30AF63D83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593764-9F28-46FD-A2A0-BEB2CCD46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6ABF60-4967-4F8A-B980-A273C499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05A3-8144-4E6C-955D-0918C48B936D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C946C9-81A7-4AB7-BC2C-5E03DD96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E4EF99-6F98-4317-A1A1-DA832C8D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94F-C9E5-40BA-BD8E-C17D6896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4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80175-5D21-40C7-9E11-DDDDB25F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0AE48F-0987-43BB-9D8D-4B7746852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099FAB-0F7C-4A6E-B1DD-67B26D8F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05A3-8144-4E6C-955D-0918C48B936D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276EA2-D87E-489D-8968-DCDBEE61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8D5D3-6E9E-478C-A3AE-E9921ACD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94F-C9E5-40BA-BD8E-C17D6896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32894-0B01-4299-9815-FF350A35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EA01D6-854A-41C0-8DB0-DFAEEA33F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7FCA1A-5B48-46D0-AD64-86AAB655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05A3-8144-4E6C-955D-0918C48B936D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394367-94A7-4B96-B199-CE318B7D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62F007-30A4-47D4-9117-79434CD5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94F-C9E5-40BA-BD8E-C17D6896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1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CEC919-AC6A-4020-8676-93EBB658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AA8297-DB8B-4ACF-B6FA-00FEEBB0A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D1C8C2-C92C-42E7-AA2E-FB3B175F2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05955F-8B82-4B9C-9FF6-9F8D5848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05A3-8144-4E6C-955D-0918C48B936D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1A8B4A-B136-4AC0-B3B9-42B565ED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74763E-E850-450E-82AA-C9040F84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94F-C9E5-40BA-BD8E-C17D6896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5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36C9BF-EA21-4949-97F3-DE894900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9A96C6-688D-43FB-B598-B3FA13047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A03367-31BD-42A3-B6D7-9FCEDD495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A0659E-8F3C-4C12-B1D8-D63BFE0B9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A1AD61B-D4E2-4D4B-ABFC-5951C503D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A43698-1ACD-44F7-9B15-DF271FA8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05A3-8144-4E6C-955D-0918C48B936D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27BB45C-65FA-4815-9C0F-AC8C3544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85743EF-D4F7-4DCE-99AA-B75C20B0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94F-C9E5-40BA-BD8E-C17D6896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2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296ED5-0CC9-4125-B0D0-E126D377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63D691-5473-4BE0-A033-1F935223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05A3-8144-4E6C-955D-0918C48B936D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E61A10-DC22-4658-9FF0-9AB58B10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BD581B-1A16-42B3-BB3F-C4CABE96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94F-C9E5-40BA-BD8E-C17D6896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F32DC8-555E-4C96-982E-B0E5B6A3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05A3-8144-4E6C-955D-0918C48B936D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D96426-0F94-4556-997B-04304BD9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4C2E6F-4992-46EF-9734-E4EB90BA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94F-C9E5-40BA-BD8E-C17D6896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9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31A25-3A6F-47BC-8373-959C4BA5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63FD10-2A0C-409C-8273-A4A7A7B92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9AEF07-D640-463A-A69D-6010956CB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CBAFFA-D4E7-4747-80F5-02F8431F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05A3-8144-4E6C-955D-0918C48B936D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BF8D0D-E7CF-46BD-BA2E-3EA8F0B8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ABCE8F-44CA-4B47-96A7-249D3806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94F-C9E5-40BA-BD8E-C17D6896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3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875C5-0FDF-4911-BD26-29D1CAAE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E76E35-BCE6-4B25-9D27-AE80E6683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DCC04F-4730-4D95-97C6-49EB4BF32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00D50-B23F-4382-A2DF-12C04B11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05A3-8144-4E6C-955D-0918C48B936D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FD72F4-A425-4F3A-BBBC-2D8DB986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8BBBFC-57D1-46D5-A15C-729834AB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94F-C9E5-40BA-BD8E-C17D6896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1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460261-8816-446E-85E8-2315DD08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DFE19F-616A-421D-BA1B-494B237D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592564-F8C1-4F8E-A547-A87E6FBAC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A05A3-8144-4E6C-955D-0918C48B936D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FFE749-BBE8-430E-9480-D580D8B7B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0B576C-F097-4A69-B9C7-09D584DC5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8494F-C9E5-40BA-BD8E-C17D6896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54A349-F1F1-43CF-A0A8-254BC86FC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42" y="489526"/>
            <a:ext cx="9975275" cy="4507346"/>
          </a:xfrm>
          <a:prstGeom prst="rect">
            <a:avLst/>
          </a:prstGeom>
        </p:spPr>
      </p:pic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766BE0D-643F-416E-89AB-8619C98C15AE}"/>
              </a:ext>
            </a:extLst>
          </p:cNvPr>
          <p:cNvSpPr/>
          <p:nvPr/>
        </p:nvSpPr>
        <p:spPr>
          <a:xfrm>
            <a:off x="1101595" y="854564"/>
            <a:ext cx="9474045" cy="3098599"/>
          </a:xfrm>
          <a:custGeom>
            <a:avLst/>
            <a:gdLst>
              <a:gd name="connsiteX0" fmla="*/ 671791 w 9474045"/>
              <a:gd name="connsiteY0" fmla="*/ 3098599 h 3098599"/>
              <a:gd name="connsiteX1" fmla="*/ 182264 w 9474045"/>
              <a:gd name="connsiteY1" fmla="*/ 2793799 h 3098599"/>
              <a:gd name="connsiteX2" fmla="*/ 6773 w 9474045"/>
              <a:gd name="connsiteY2" fmla="*/ 2304272 h 3098599"/>
              <a:gd name="connsiteX3" fmla="*/ 385464 w 9474045"/>
              <a:gd name="connsiteY3" fmla="*/ 1731617 h 3098599"/>
              <a:gd name="connsiteX4" fmla="*/ 671791 w 9474045"/>
              <a:gd name="connsiteY4" fmla="*/ 1371399 h 3098599"/>
              <a:gd name="connsiteX5" fmla="*/ 708736 w 9474045"/>
              <a:gd name="connsiteY5" fmla="*/ 900344 h 3098599"/>
              <a:gd name="connsiteX6" fmla="*/ 791864 w 9474045"/>
              <a:gd name="connsiteY6" fmla="*/ 179908 h 3098599"/>
              <a:gd name="connsiteX7" fmla="*/ 1909464 w 9474045"/>
              <a:gd name="connsiteY7" fmla="*/ 4417 h 3098599"/>
              <a:gd name="connsiteX8" fmla="*/ 3054773 w 9474045"/>
              <a:gd name="connsiteY8" fmla="*/ 299981 h 3098599"/>
              <a:gd name="connsiteX9" fmla="*/ 4107718 w 9474045"/>
              <a:gd name="connsiteY9" fmla="*/ 438526 h 3098599"/>
              <a:gd name="connsiteX10" fmla="*/ 4107718 w 9474045"/>
              <a:gd name="connsiteY10" fmla="*/ 438526 h 3098599"/>
              <a:gd name="connsiteX11" fmla="*/ 5428518 w 9474045"/>
              <a:gd name="connsiteY11" fmla="*/ 124490 h 3098599"/>
              <a:gd name="connsiteX12" fmla="*/ 6490700 w 9474045"/>
              <a:gd name="connsiteY12" fmla="*/ 124490 h 3098599"/>
              <a:gd name="connsiteX13" fmla="*/ 7857682 w 9474045"/>
              <a:gd name="connsiteY13" fmla="*/ 577072 h 3098599"/>
              <a:gd name="connsiteX14" fmla="*/ 8476518 w 9474045"/>
              <a:gd name="connsiteY14" fmla="*/ 1195908 h 3098599"/>
              <a:gd name="connsiteX15" fmla="*/ 8956809 w 9474045"/>
              <a:gd name="connsiteY15" fmla="*/ 1029653 h 3098599"/>
              <a:gd name="connsiteX16" fmla="*/ 9474045 w 9474045"/>
              <a:gd name="connsiteY16" fmla="*/ 835690 h 3098599"/>
              <a:gd name="connsiteX0" fmla="*/ 671791 w 9474045"/>
              <a:gd name="connsiteY0" fmla="*/ 3098599 h 3098599"/>
              <a:gd name="connsiteX1" fmla="*/ 182264 w 9474045"/>
              <a:gd name="connsiteY1" fmla="*/ 2793799 h 3098599"/>
              <a:gd name="connsiteX2" fmla="*/ 6773 w 9474045"/>
              <a:gd name="connsiteY2" fmla="*/ 2304272 h 3098599"/>
              <a:gd name="connsiteX3" fmla="*/ 385464 w 9474045"/>
              <a:gd name="connsiteY3" fmla="*/ 1731617 h 3098599"/>
              <a:gd name="connsiteX4" fmla="*/ 671791 w 9474045"/>
              <a:gd name="connsiteY4" fmla="*/ 1371399 h 3098599"/>
              <a:gd name="connsiteX5" fmla="*/ 708736 w 9474045"/>
              <a:gd name="connsiteY5" fmla="*/ 900344 h 3098599"/>
              <a:gd name="connsiteX6" fmla="*/ 791864 w 9474045"/>
              <a:gd name="connsiteY6" fmla="*/ 179908 h 3098599"/>
              <a:gd name="connsiteX7" fmla="*/ 1909464 w 9474045"/>
              <a:gd name="connsiteY7" fmla="*/ 4417 h 3098599"/>
              <a:gd name="connsiteX8" fmla="*/ 3054773 w 9474045"/>
              <a:gd name="connsiteY8" fmla="*/ 299981 h 3098599"/>
              <a:gd name="connsiteX9" fmla="*/ 4107718 w 9474045"/>
              <a:gd name="connsiteY9" fmla="*/ 438526 h 3098599"/>
              <a:gd name="connsiteX10" fmla="*/ 4209318 w 9474045"/>
              <a:gd name="connsiteY10" fmla="*/ 355399 h 3098599"/>
              <a:gd name="connsiteX11" fmla="*/ 5428518 w 9474045"/>
              <a:gd name="connsiteY11" fmla="*/ 124490 h 3098599"/>
              <a:gd name="connsiteX12" fmla="*/ 6490700 w 9474045"/>
              <a:gd name="connsiteY12" fmla="*/ 124490 h 3098599"/>
              <a:gd name="connsiteX13" fmla="*/ 7857682 w 9474045"/>
              <a:gd name="connsiteY13" fmla="*/ 577072 h 3098599"/>
              <a:gd name="connsiteX14" fmla="*/ 8476518 w 9474045"/>
              <a:gd name="connsiteY14" fmla="*/ 1195908 h 3098599"/>
              <a:gd name="connsiteX15" fmla="*/ 8956809 w 9474045"/>
              <a:gd name="connsiteY15" fmla="*/ 1029653 h 3098599"/>
              <a:gd name="connsiteX16" fmla="*/ 9474045 w 9474045"/>
              <a:gd name="connsiteY16" fmla="*/ 835690 h 3098599"/>
              <a:gd name="connsiteX0" fmla="*/ 671791 w 9474045"/>
              <a:gd name="connsiteY0" fmla="*/ 3098599 h 3098599"/>
              <a:gd name="connsiteX1" fmla="*/ 182264 w 9474045"/>
              <a:gd name="connsiteY1" fmla="*/ 2793799 h 3098599"/>
              <a:gd name="connsiteX2" fmla="*/ 6773 w 9474045"/>
              <a:gd name="connsiteY2" fmla="*/ 2304272 h 3098599"/>
              <a:gd name="connsiteX3" fmla="*/ 385464 w 9474045"/>
              <a:gd name="connsiteY3" fmla="*/ 1731617 h 3098599"/>
              <a:gd name="connsiteX4" fmla="*/ 671791 w 9474045"/>
              <a:gd name="connsiteY4" fmla="*/ 1371399 h 3098599"/>
              <a:gd name="connsiteX5" fmla="*/ 708736 w 9474045"/>
              <a:gd name="connsiteY5" fmla="*/ 900344 h 3098599"/>
              <a:gd name="connsiteX6" fmla="*/ 791864 w 9474045"/>
              <a:gd name="connsiteY6" fmla="*/ 179908 h 3098599"/>
              <a:gd name="connsiteX7" fmla="*/ 1909464 w 9474045"/>
              <a:gd name="connsiteY7" fmla="*/ 4417 h 3098599"/>
              <a:gd name="connsiteX8" fmla="*/ 3054773 w 9474045"/>
              <a:gd name="connsiteY8" fmla="*/ 299981 h 3098599"/>
              <a:gd name="connsiteX9" fmla="*/ 4107718 w 9474045"/>
              <a:gd name="connsiteY9" fmla="*/ 438526 h 3098599"/>
              <a:gd name="connsiteX10" fmla="*/ 4532591 w 9474045"/>
              <a:gd name="connsiteY10" fmla="*/ 355399 h 3098599"/>
              <a:gd name="connsiteX11" fmla="*/ 5428518 w 9474045"/>
              <a:gd name="connsiteY11" fmla="*/ 124490 h 3098599"/>
              <a:gd name="connsiteX12" fmla="*/ 6490700 w 9474045"/>
              <a:gd name="connsiteY12" fmla="*/ 124490 h 3098599"/>
              <a:gd name="connsiteX13" fmla="*/ 7857682 w 9474045"/>
              <a:gd name="connsiteY13" fmla="*/ 577072 h 3098599"/>
              <a:gd name="connsiteX14" fmla="*/ 8476518 w 9474045"/>
              <a:gd name="connsiteY14" fmla="*/ 1195908 h 3098599"/>
              <a:gd name="connsiteX15" fmla="*/ 8956809 w 9474045"/>
              <a:gd name="connsiteY15" fmla="*/ 1029653 h 3098599"/>
              <a:gd name="connsiteX16" fmla="*/ 9474045 w 9474045"/>
              <a:gd name="connsiteY16" fmla="*/ 835690 h 3098599"/>
              <a:gd name="connsiteX0" fmla="*/ 671791 w 9474045"/>
              <a:gd name="connsiteY0" fmla="*/ 3098599 h 3098599"/>
              <a:gd name="connsiteX1" fmla="*/ 182264 w 9474045"/>
              <a:gd name="connsiteY1" fmla="*/ 2793799 h 3098599"/>
              <a:gd name="connsiteX2" fmla="*/ 6773 w 9474045"/>
              <a:gd name="connsiteY2" fmla="*/ 2304272 h 3098599"/>
              <a:gd name="connsiteX3" fmla="*/ 385464 w 9474045"/>
              <a:gd name="connsiteY3" fmla="*/ 1731617 h 3098599"/>
              <a:gd name="connsiteX4" fmla="*/ 671791 w 9474045"/>
              <a:gd name="connsiteY4" fmla="*/ 1371399 h 3098599"/>
              <a:gd name="connsiteX5" fmla="*/ 708736 w 9474045"/>
              <a:gd name="connsiteY5" fmla="*/ 900344 h 3098599"/>
              <a:gd name="connsiteX6" fmla="*/ 791864 w 9474045"/>
              <a:gd name="connsiteY6" fmla="*/ 179908 h 3098599"/>
              <a:gd name="connsiteX7" fmla="*/ 1909464 w 9474045"/>
              <a:gd name="connsiteY7" fmla="*/ 4417 h 3098599"/>
              <a:gd name="connsiteX8" fmla="*/ 3054773 w 9474045"/>
              <a:gd name="connsiteY8" fmla="*/ 299981 h 3098599"/>
              <a:gd name="connsiteX9" fmla="*/ 4107718 w 9474045"/>
              <a:gd name="connsiteY9" fmla="*/ 438526 h 3098599"/>
              <a:gd name="connsiteX10" fmla="*/ 4532591 w 9474045"/>
              <a:gd name="connsiteY10" fmla="*/ 355399 h 3098599"/>
              <a:gd name="connsiteX11" fmla="*/ 5428518 w 9474045"/>
              <a:gd name="connsiteY11" fmla="*/ 124490 h 3098599"/>
              <a:gd name="connsiteX12" fmla="*/ 6490700 w 9474045"/>
              <a:gd name="connsiteY12" fmla="*/ 124490 h 3098599"/>
              <a:gd name="connsiteX13" fmla="*/ 7857682 w 9474045"/>
              <a:gd name="connsiteY13" fmla="*/ 577072 h 3098599"/>
              <a:gd name="connsiteX14" fmla="*/ 8476518 w 9474045"/>
              <a:gd name="connsiteY14" fmla="*/ 1195908 h 3098599"/>
              <a:gd name="connsiteX15" fmla="*/ 8956809 w 9474045"/>
              <a:gd name="connsiteY15" fmla="*/ 1029653 h 3098599"/>
              <a:gd name="connsiteX16" fmla="*/ 9474045 w 9474045"/>
              <a:gd name="connsiteY16" fmla="*/ 835690 h 3098599"/>
              <a:gd name="connsiteX0" fmla="*/ 671791 w 9474045"/>
              <a:gd name="connsiteY0" fmla="*/ 3098599 h 3098599"/>
              <a:gd name="connsiteX1" fmla="*/ 182264 w 9474045"/>
              <a:gd name="connsiteY1" fmla="*/ 2793799 h 3098599"/>
              <a:gd name="connsiteX2" fmla="*/ 6773 w 9474045"/>
              <a:gd name="connsiteY2" fmla="*/ 2304272 h 3098599"/>
              <a:gd name="connsiteX3" fmla="*/ 385464 w 9474045"/>
              <a:gd name="connsiteY3" fmla="*/ 1731617 h 3098599"/>
              <a:gd name="connsiteX4" fmla="*/ 671791 w 9474045"/>
              <a:gd name="connsiteY4" fmla="*/ 1371399 h 3098599"/>
              <a:gd name="connsiteX5" fmla="*/ 708736 w 9474045"/>
              <a:gd name="connsiteY5" fmla="*/ 900344 h 3098599"/>
              <a:gd name="connsiteX6" fmla="*/ 791864 w 9474045"/>
              <a:gd name="connsiteY6" fmla="*/ 179908 h 3098599"/>
              <a:gd name="connsiteX7" fmla="*/ 1909464 w 9474045"/>
              <a:gd name="connsiteY7" fmla="*/ 4417 h 3098599"/>
              <a:gd name="connsiteX8" fmla="*/ 3054773 w 9474045"/>
              <a:gd name="connsiteY8" fmla="*/ 299981 h 3098599"/>
              <a:gd name="connsiteX9" fmla="*/ 4107718 w 9474045"/>
              <a:gd name="connsiteY9" fmla="*/ 438526 h 3098599"/>
              <a:gd name="connsiteX10" fmla="*/ 4532591 w 9474045"/>
              <a:gd name="connsiteY10" fmla="*/ 355399 h 3098599"/>
              <a:gd name="connsiteX11" fmla="*/ 5428518 w 9474045"/>
              <a:gd name="connsiteY11" fmla="*/ 124490 h 3098599"/>
              <a:gd name="connsiteX12" fmla="*/ 6490700 w 9474045"/>
              <a:gd name="connsiteY12" fmla="*/ 124490 h 3098599"/>
              <a:gd name="connsiteX13" fmla="*/ 7857682 w 9474045"/>
              <a:gd name="connsiteY13" fmla="*/ 577072 h 3098599"/>
              <a:gd name="connsiteX14" fmla="*/ 8476518 w 9474045"/>
              <a:gd name="connsiteY14" fmla="*/ 1195908 h 3098599"/>
              <a:gd name="connsiteX15" fmla="*/ 8956809 w 9474045"/>
              <a:gd name="connsiteY15" fmla="*/ 1029653 h 3098599"/>
              <a:gd name="connsiteX16" fmla="*/ 9474045 w 9474045"/>
              <a:gd name="connsiteY16" fmla="*/ 835690 h 309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474045" h="3098599">
                <a:moveTo>
                  <a:pt x="671791" y="3098599"/>
                </a:moveTo>
                <a:cubicBezTo>
                  <a:pt x="482445" y="3012393"/>
                  <a:pt x="293100" y="2926187"/>
                  <a:pt x="182264" y="2793799"/>
                </a:cubicBezTo>
                <a:cubicBezTo>
                  <a:pt x="71428" y="2661411"/>
                  <a:pt x="-27094" y="2481302"/>
                  <a:pt x="6773" y="2304272"/>
                </a:cubicBezTo>
                <a:cubicBezTo>
                  <a:pt x="40640" y="2127242"/>
                  <a:pt x="274628" y="1887096"/>
                  <a:pt x="385464" y="1731617"/>
                </a:cubicBezTo>
                <a:cubicBezTo>
                  <a:pt x="496300" y="1576138"/>
                  <a:pt x="617912" y="1509944"/>
                  <a:pt x="671791" y="1371399"/>
                </a:cubicBezTo>
                <a:cubicBezTo>
                  <a:pt x="725670" y="1232854"/>
                  <a:pt x="688724" y="1098926"/>
                  <a:pt x="708736" y="900344"/>
                </a:cubicBezTo>
                <a:cubicBezTo>
                  <a:pt x="728748" y="701762"/>
                  <a:pt x="591743" y="329229"/>
                  <a:pt x="791864" y="179908"/>
                </a:cubicBezTo>
                <a:cubicBezTo>
                  <a:pt x="991985" y="30587"/>
                  <a:pt x="1532313" y="-15595"/>
                  <a:pt x="1909464" y="4417"/>
                </a:cubicBezTo>
                <a:cubicBezTo>
                  <a:pt x="2286615" y="24429"/>
                  <a:pt x="2688397" y="227630"/>
                  <a:pt x="3054773" y="299981"/>
                </a:cubicBezTo>
                <a:cubicBezTo>
                  <a:pt x="3421149" y="372332"/>
                  <a:pt x="3861415" y="429290"/>
                  <a:pt x="4107718" y="438526"/>
                </a:cubicBezTo>
                <a:cubicBezTo>
                  <a:pt x="4354021" y="447762"/>
                  <a:pt x="4490904" y="368700"/>
                  <a:pt x="4532591" y="355399"/>
                </a:cubicBezTo>
                <a:cubicBezTo>
                  <a:pt x="4928215" y="229169"/>
                  <a:pt x="5102167" y="162975"/>
                  <a:pt x="5428518" y="124490"/>
                </a:cubicBezTo>
                <a:cubicBezTo>
                  <a:pt x="5754869" y="86005"/>
                  <a:pt x="6085839" y="49060"/>
                  <a:pt x="6490700" y="124490"/>
                </a:cubicBezTo>
                <a:cubicBezTo>
                  <a:pt x="6895561" y="199920"/>
                  <a:pt x="7526712" y="398502"/>
                  <a:pt x="7857682" y="577072"/>
                </a:cubicBezTo>
                <a:cubicBezTo>
                  <a:pt x="8188652" y="755642"/>
                  <a:pt x="8293330" y="1120478"/>
                  <a:pt x="8476518" y="1195908"/>
                </a:cubicBezTo>
                <a:cubicBezTo>
                  <a:pt x="8659706" y="1271338"/>
                  <a:pt x="8790555" y="1089689"/>
                  <a:pt x="8956809" y="1029653"/>
                </a:cubicBezTo>
                <a:cubicBezTo>
                  <a:pt x="9123063" y="969617"/>
                  <a:pt x="9298554" y="902653"/>
                  <a:pt x="9474045" y="835690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931E0E36-3516-433B-840E-2F3C2EE232CF}"/>
              </a:ext>
            </a:extLst>
          </p:cNvPr>
          <p:cNvSpPr/>
          <p:nvPr/>
        </p:nvSpPr>
        <p:spPr>
          <a:xfrm>
            <a:off x="3854829" y="1046506"/>
            <a:ext cx="6739284" cy="2897419"/>
          </a:xfrm>
          <a:custGeom>
            <a:avLst/>
            <a:gdLst>
              <a:gd name="connsiteX0" fmla="*/ 412375 w 6739284"/>
              <a:gd name="connsiteY0" fmla="*/ 2899392 h 2899392"/>
              <a:gd name="connsiteX1" fmla="*/ 5975 w 6739284"/>
              <a:gd name="connsiteY1" fmla="*/ 2576120 h 2899392"/>
              <a:gd name="connsiteX2" fmla="*/ 199939 w 6739284"/>
              <a:gd name="connsiteY2" fmla="*/ 1735611 h 2899392"/>
              <a:gd name="connsiteX3" fmla="*/ 606339 w 6739284"/>
              <a:gd name="connsiteY3" fmla="*/ 1329211 h 2899392"/>
              <a:gd name="connsiteX4" fmla="*/ 744884 w 6739284"/>
              <a:gd name="connsiteY4" fmla="*/ 479465 h 2899392"/>
              <a:gd name="connsiteX5" fmla="*/ 744884 w 6739284"/>
              <a:gd name="connsiteY5" fmla="*/ 479465 h 2899392"/>
              <a:gd name="connsiteX6" fmla="*/ 1465320 w 6739284"/>
              <a:gd name="connsiteY6" fmla="*/ 313211 h 2899392"/>
              <a:gd name="connsiteX7" fmla="*/ 1465320 w 6739284"/>
              <a:gd name="connsiteY7" fmla="*/ 313211 h 2899392"/>
              <a:gd name="connsiteX8" fmla="*/ 2379720 w 6739284"/>
              <a:gd name="connsiteY8" fmla="*/ 73065 h 2899392"/>
              <a:gd name="connsiteX9" fmla="*/ 3709757 w 6739284"/>
              <a:gd name="connsiteY9" fmla="*/ 26883 h 2899392"/>
              <a:gd name="connsiteX10" fmla="*/ 5104448 w 6739284"/>
              <a:gd name="connsiteY10" fmla="*/ 451756 h 2899392"/>
              <a:gd name="connsiteX11" fmla="*/ 5621684 w 6739284"/>
              <a:gd name="connsiteY11" fmla="*/ 1126011 h 2899392"/>
              <a:gd name="connsiteX12" fmla="*/ 6231284 w 6739284"/>
              <a:gd name="connsiteY12" fmla="*/ 913574 h 2899392"/>
              <a:gd name="connsiteX13" fmla="*/ 6231284 w 6739284"/>
              <a:gd name="connsiteY13" fmla="*/ 913574 h 2899392"/>
              <a:gd name="connsiteX14" fmla="*/ 6739284 w 6739284"/>
              <a:gd name="connsiteY14" fmla="*/ 765792 h 2899392"/>
              <a:gd name="connsiteX0" fmla="*/ 412375 w 6739284"/>
              <a:gd name="connsiteY0" fmla="*/ 2899392 h 2899392"/>
              <a:gd name="connsiteX1" fmla="*/ 5975 w 6739284"/>
              <a:gd name="connsiteY1" fmla="*/ 2576120 h 2899392"/>
              <a:gd name="connsiteX2" fmla="*/ 199939 w 6739284"/>
              <a:gd name="connsiteY2" fmla="*/ 1735611 h 2899392"/>
              <a:gd name="connsiteX3" fmla="*/ 606339 w 6739284"/>
              <a:gd name="connsiteY3" fmla="*/ 1329211 h 2899392"/>
              <a:gd name="connsiteX4" fmla="*/ 744884 w 6739284"/>
              <a:gd name="connsiteY4" fmla="*/ 479465 h 2899392"/>
              <a:gd name="connsiteX5" fmla="*/ 744884 w 6739284"/>
              <a:gd name="connsiteY5" fmla="*/ 479465 h 2899392"/>
              <a:gd name="connsiteX6" fmla="*/ 1465320 w 6739284"/>
              <a:gd name="connsiteY6" fmla="*/ 313211 h 2899392"/>
              <a:gd name="connsiteX7" fmla="*/ 1465320 w 6739284"/>
              <a:gd name="connsiteY7" fmla="*/ 313211 h 2899392"/>
              <a:gd name="connsiteX8" fmla="*/ 2379720 w 6739284"/>
              <a:gd name="connsiteY8" fmla="*/ 73065 h 2899392"/>
              <a:gd name="connsiteX9" fmla="*/ 3709757 w 6739284"/>
              <a:gd name="connsiteY9" fmla="*/ 26883 h 2899392"/>
              <a:gd name="connsiteX10" fmla="*/ 5104448 w 6739284"/>
              <a:gd name="connsiteY10" fmla="*/ 451756 h 2899392"/>
              <a:gd name="connsiteX11" fmla="*/ 5621684 w 6739284"/>
              <a:gd name="connsiteY11" fmla="*/ 1126011 h 2899392"/>
              <a:gd name="connsiteX12" fmla="*/ 6231284 w 6739284"/>
              <a:gd name="connsiteY12" fmla="*/ 913574 h 2899392"/>
              <a:gd name="connsiteX13" fmla="*/ 6231284 w 6739284"/>
              <a:gd name="connsiteY13" fmla="*/ 913574 h 2899392"/>
              <a:gd name="connsiteX14" fmla="*/ 6739284 w 6739284"/>
              <a:gd name="connsiteY14" fmla="*/ 765792 h 2899392"/>
              <a:gd name="connsiteX0" fmla="*/ 412375 w 6739284"/>
              <a:gd name="connsiteY0" fmla="*/ 2899392 h 2899392"/>
              <a:gd name="connsiteX1" fmla="*/ 5975 w 6739284"/>
              <a:gd name="connsiteY1" fmla="*/ 2576120 h 2899392"/>
              <a:gd name="connsiteX2" fmla="*/ 199939 w 6739284"/>
              <a:gd name="connsiteY2" fmla="*/ 1735611 h 2899392"/>
              <a:gd name="connsiteX3" fmla="*/ 606339 w 6739284"/>
              <a:gd name="connsiteY3" fmla="*/ 1329211 h 2899392"/>
              <a:gd name="connsiteX4" fmla="*/ 744884 w 6739284"/>
              <a:gd name="connsiteY4" fmla="*/ 479465 h 2899392"/>
              <a:gd name="connsiteX5" fmla="*/ 744884 w 6739284"/>
              <a:gd name="connsiteY5" fmla="*/ 479465 h 2899392"/>
              <a:gd name="connsiteX6" fmla="*/ 1465320 w 6739284"/>
              <a:gd name="connsiteY6" fmla="*/ 313211 h 2899392"/>
              <a:gd name="connsiteX7" fmla="*/ 1465320 w 6739284"/>
              <a:gd name="connsiteY7" fmla="*/ 313211 h 2899392"/>
              <a:gd name="connsiteX8" fmla="*/ 2379720 w 6739284"/>
              <a:gd name="connsiteY8" fmla="*/ 73065 h 2899392"/>
              <a:gd name="connsiteX9" fmla="*/ 3709757 w 6739284"/>
              <a:gd name="connsiteY9" fmla="*/ 26883 h 2899392"/>
              <a:gd name="connsiteX10" fmla="*/ 5104448 w 6739284"/>
              <a:gd name="connsiteY10" fmla="*/ 451756 h 2899392"/>
              <a:gd name="connsiteX11" fmla="*/ 5621684 w 6739284"/>
              <a:gd name="connsiteY11" fmla="*/ 1126011 h 2899392"/>
              <a:gd name="connsiteX12" fmla="*/ 6231284 w 6739284"/>
              <a:gd name="connsiteY12" fmla="*/ 913574 h 2899392"/>
              <a:gd name="connsiteX13" fmla="*/ 6231284 w 6739284"/>
              <a:gd name="connsiteY13" fmla="*/ 913574 h 2899392"/>
              <a:gd name="connsiteX14" fmla="*/ 6739284 w 6739284"/>
              <a:gd name="connsiteY14" fmla="*/ 765792 h 2899392"/>
              <a:gd name="connsiteX0" fmla="*/ 412375 w 6739284"/>
              <a:gd name="connsiteY0" fmla="*/ 2901931 h 2901931"/>
              <a:gd name="connsiteX1" fmla="*/ 5975 w 6739284"/>
              <a:gd name="connsiteY1" fmla="*/ 2578659 h 2901931"/>
              <a:gd name="connsiteX2" fmla="*/ 199939 w 6739284"/>
              <a:gd name="connsiteY2" fmla="*/ 1738150 h 2901931"/>
              <a:gd name="connsiteX3" fmla="*/ 606339 w 6739284"/>
              <a:gd name="connsiteY3" fmla="*/ 1331750 h 2901931"/>
              <a:gd name="connsiteX4" fmla="*/ 744884 w 6739284"/>
              <a:gd name="connsiteY4" fmla="*/ 482004 h 2901931"/>
              <a:gd name="connsiteX5" fmla="*/ 744884 w 6739284"/>
              <a:gd name="connsiteY5" fmla="*/ 482004 h 2901931"/>
              <a:gd name="connsiteX6" fmla="*/ 1465320 w 6739284"/>
              <a:gd name="connsiteY6" fmla="*/ 315750 h 2901931"/>
              <a:gd name="connsiteX7" fmla="*/ 1474556 w 6739284"/>
              <a:gd name="connsiteY7" fmla="*/ 389641 h 2901931"/>
              <a:gd name="connsiteX8" fmla="*/ 2379720 w 6739284"/>
              <a:gd name="connsiteY8" fmla="*/ 75604 h 2901931"/>
              <a:gd name="connsiteX9" fmla="*/ 3709757 w 6739284"/>
              <a:gd name="connsiteY9" fmla="*/ 29422 h 2901931"/>
              <a:gd name="connsiteX10" fmla="*/ 5104448 w 6739284"/>
              <a:gd name="connsiteY10" fmla="*/ 454295 h 2901931"/>
              <a:gd name="connsiteX11" fmla="*/ 5621684 w 6739284"/>
              <a:gd name="connsiteY11" fmla="*/ 1128550 h 2901931"/>
              <a:gd name="connsiteX12" fmla="*/ 6231284 w 6739284"/>
              <a:gd name="connsiteY12" fmla="*/ 916113 h 2901931"/>
              <a:gd name="connsiteX13" fmla="*/ 6231284 w 6739284"/>
              <a:gd name="connsiteY13" fmla="*/ 916113 h 2901931"/>
              <a:gd name="connsiteX14" fmla="*/ 6739284 w 6739284"/>
              <a:gd name="connsiteY14" fmla="*/ 768331 h 2901931"/>
              <a:gd name="connsiteX0" fmla="*/ 412375 w 6739284"/>
              <a:gd name="connsiteY0" fmla="*/ 2905554 h 2905554"/>
              <a:gd name="connsiteX1" fmla="*/ 5975 w 6739284"/>
              <a:gd name="connsiteY1" fmla="*/ 2582282 h 2905554"/>
              <a:gd name="connsiteX2" fmla="*/ 199939 w 6739284"/>
              <a:gd name="connsiteY2" fmla="*/ 1741773 h 2905554"/>
              <a:gd name="connsiteX3" fmla="*/ 606339 w 6739284"/>
              <a:gd name="connsiteY3" fmla="*/ 1335373 h 2905554"/>
              <a:gd name="connsiteX4" fmla="*/ 744884 w 6739284"/>
              <a:gd name="connsiteY4" fmla="*/ 485627 h 2905554"/>
              <a:gd name="connsiteX5" fmla="*/ 744884 w 6739284"/>
              <a:gd name="connsiteY5" fmla="*/ 485627 h 2905554"/>
              <a:gd name="connsiteX6" fmla="*/ 1465320 w 6739284"/>
              <a:gd name="connsiteY6" fmla="*/ 319373 h 2905554"/>
              <a:gd name="connsiteX7" fmla="*/ 1206701 w 6739284"/>
              <a:gd name="connsiteY7" fmla="*/ 485628 h 2905554"/>
              <a:gd name="connsiteX8" fmla="*/ 2379720 w 6739284"/>
              <a:gd name="connsiteY8" fmla="*/ 79227 h 2905554"/>
              <a:gd name="connsiteX9" fmla="*/ 3709757 w 6739284"/>
              <a:gd name="connsiteY9" fmla="*/ 33045 h 2905554"/>
              <a:gd name="connsiteX10" fmla="*/ 5104448 w 6739284"/>
              <a:gd name="connsiteY10" fmla="*/ 457918 h 2905554"/>
              <a:gd name="connsiteX11" fmla="*/ 5621684 w 6739284"/>
              <a:gd name="connsiteY11" fmla="*/ 1132173 h 2905554"/>
              <a:gd name="connsiteX12" fmla="*/ 6231284 w 6739284"/>
              <a:gd name="connsiteY12" fmla="*/ 919736 h 2905554"/>
              <a:gd name="connsiteX13" fmla="*/ 6231284 w 6739284"/>
              <a:gd name="connsiteY13" fmla="*/ 919736 h 2905554"/>
              <a:gd name="connsiteX14" fmla="*/ 6739284 w 6739284"/>
              <a:gd name="connsiteY14" fmla="*/ 771954 h 2905554"/>
              <a:gd name="connsiteX0" fmla="*/ 412375 w 6739284"/>
              <a:gd name="connsiteY0" fmla="*/ 2898806 h 2898806"/>
              <a:gd name="connsiteX1" fmla="*/ 5975 w 6739284"/>
              <a:gd name="connsiteY1" fmla="*/ 2575534 h 2898806"/>
              <a:gd name="connsiteX2" fmla="*/ 199939 w 6739284"/>
              <a:gd name="connsiteY2" fmla="*/ 1735025 h 2898806"/>
              <a:gd name="connsiteX3" fmla="*/ 606339 w 6739284"/>
              <a:gd name="connsiteY3" fmla="*/ 1328625 h 2898806"/>
              <a:gd name="connsiteX4" fmla="*/ 744884 w 6739284"/>
              <a:gd name="connsiteY4" fmla="*/ 478879 h 2898806"/>
              <a:gd name="connsiteX5" fmla="*/ 744884 w 6739284"/>
              <a:gd name="connsiteY5" fmla="*/ 478879 h 2898806"/>
              <a:gd name="connsiteX6" fmla="*/ 1465320 w 6739284"/>
              <a:gd name="connsiteY6" fmla="*/ 312625 h 2898806"/>
              <a:gd name="connsiteX7" fmla="*/ 1834774 w 6739284"/>
              <a:gd name="connsiteY7" fmla="*/ 294153 h 2898806"/>
              <a:gd name="connsiteX8" fmla="*/ 2379720 w 6739284"/>
              <a:gd name="connsiteY8" fmla="*/ 72479 h 2898806"/>
              <a:gd name="connsiteX9" fmla="*/ 3709757 w 6739284"/>
              <a:gd name="connsiteY9" fmla="*/ 26297 h 2898806"/>
              <a:gd name="connsiteX10" fmla="*/ 5104448 w 6739284"/>
              <a:gd name="connsiteY10" fmla="*/ 451170 h 2898806"/>
              <a:gd name="connsiteX11" fmla="*/ 5621684 w 6739284"/>
              <a:gd name="connsiteY11" fmla="*/ 1125425 h 2898806"/>
              <a:gd name="connsiteX12" fmla="*/ 6231284 w 6739284"/>
              <a:gd name="connsiteY12" fmla="*/ 912988 h 2898806"/>
              <a:gd name="connsiteX13" fmla="*/ 6231284 w 6739284"/>
              <a:gd name="connsiteY13" fmla="*/ 912988 h 2898806"/>
              <a:gd name="connsiteX14" fmla="*/ 6739284 w 6739284"/>
              <a:gd name="connsiteY14" fmla="*/ 765206 h 2898806"/>
              <a:gd name="connsiteX0" fmla="*/ 412375 w 6739284"/>
              <a:gd name="connsiteY0" fmla="*/ 2898806 h 2898806"/>
              <a:gd name="connsiteX1" fmla="*/ 5975 w 6739284"/>
              <a:gd name="connsiteY1" fmla="*/ 2575534 h 2898806"/>
              <a:gd name="connsiteX2" fmla="*/ 199939 w 6739284"/>
              <a:gd name="connsiteY2" fmla="*/ 1735025 h 2898806"/>
              <a:gd name="connsiteX3" fmla="*/ 606339 w 6739284"/>
              <a:gd name="connsiteY3" fmla="*/ 1328625 h 2898806"/>
              <a:gd name="connsiteX4" fmla="*/ 744884 w 6739284"/>
              <a:gd name="connsiteY4" fmla="*/ 478879 h 2898806"/>
              <a:gd name="connsiteX5" fmla="*/ 744884 w 6739284"/>
              <a:gd name="connsiteY5" fmla="*/ 478879 h 2898806"/>
              <a:gd name="connsiteX6" fmla="*/ 1280593 w 6739284"/>
              <a:gd name="connsiteY6" fmla="*/ 451170 h 2898806"/>
              <a:gd name="connsiteX7" fmla="*/ 1834774 w 6739284"/>
              <a:gd name="connsiteY7" fmla="*/ 294153 h 2898806"/>
              <a:gd name="connsiteX8" fmla="*/ 2379720 w 6739284"/>
              <a:gd name="connsiteY8" fmla="*/ 72479 h 2898806"/>
              <a:gd name="connsiteX9" fmla="*/ 3709757 w 6739284"/>
              <a:gd name="connsiteY9" fmla="*/ 26297 h 2898806"/>
              <a:gd name="connsiteX10" fmla="*/ 5104448 w 6739284"/>
              <a:gd name="connsiteY10" fmla="*/ 451170 h 2898806"/>
              <a:gd name="connsiteX11" fmla="*/ 5621684 w 6739284"/>
              <a:gd name="connsiteY11" fmla="*/ 1125425 h 2898806"/>
              <a:gd name="connsiteX12" fmla="*/ 6231284 w 6739284"/>
              <a:gd name="connsiteY12" fmla="*/ 912988 h 2898806"/>
              <a:gd name="connsiteX13" fmla="*/ 6231284 w 6739284"/>
              <a:gd name="connsiteY13" fmla="*/ 912988 h 2898806"/>
              <a:gd name="connsiteX14" fmla="*/ 6739284 w 6739284"/>
              <a:gd name="connsiteY14" fmla="*/ 765206 h 2898806"/>
              <a:gd name="connsiteX0" fmla="*/ 412375 w 6739284"/>
              <a:gd name="connsiteY0" fmla="*/ 2897419 h 2897419"/>
              <a:gd name="connsiteX1" fmla="*/ 5975 w 6739284"/>
              <a:gd name="connsiteY1" fmla="*/ 2574147 h 2897419"/>
              <a:gd name="connsiteX2" fmla="*/ 199939 w 6739284"/>
              <a:gd name="connsiteY2" fmla="*/ 1733638 h 2897419"/>
              <a:gd name="connsiteX3" fmla="*/ 606339 w 6739284"/>
              <a:gd name="connsiteY3" fmla="*/ 1327238 h 2897419"/>
              <a:gd name="connsiteX4" fmla="*/ 744884 w 6739284"/>
              <a:gd name="connsiteY4" fmla="*/ 477492 h 2897419"/>
              <a:gd name="connsiteX5" fmla="*/ 744884 w 6739284"/>
              <a:gd name="connsiteY5" fmla="*/ 477492 h 2897419"/>
              <a:gd name="connsiteX6" fmla="*/ 1280593 w 6739284"/>
              <a:gd name="connsiteY6" fmla="*/ 449783 h 2897419"/>
              <a:gd name="connsiteX7" fmla="*/ 1779356 w 6739284"/>
              <a:gd name="connsiteY7" fmla="*/ 246584 h 2897419"/>
              <a:gd name="connsiteX8" fmla="*/ 2379720 w 6739284"/>
              <a:gd name="connsiteY8" fmla="*/ 71092 h 2897419"/>
              <a:gd name="connsiteX9" fmla="*/ 3709757 w 6739284"/>
              <a:gd name="connsiteY9" fmla="*/ 24910 h 2897419"/>
              <a:gd name="connsiteX10" fmla="*/ 5104448 w 6739284"/>
              <a:gd name="connsiteY10" fmla="*/ 449783 h 2897419"/>
              <a:gd name="connsiteX11" fmla="*/ 5621684 w 6739284"/>
              <a:gd name="connsiteY11" fmla="*/ 1124038 h 2897419"/>
              <a:gd name="connsiteX12" fmla="*/ 6231284 w 6739284"/>
              <a:gd name="connsiteY12" fmla="*/ 911601 h 2897419"/>
              <a:gd name="connsiteX13" fmla="*/ 6231284 w 6739284"/>
              <a:gd name="connsiteY13" fmla="*/ 911601 h 2897419"/>
              <a:gd name="connsiteX14" fmla="*/ 6739284 w 6739284"/>
              <a:gd name="connsiteY14" fmla="*/ 763819 h 2897419"/>
              <a:gd name="connsiteX0" fmla="*/ 412375 w 6739284"/>
              <a:gd name="connsiteY0" fmla="*/ 2897419 h 2897419"/>
              <a:gd name="connsiteX1" fmla="*/ 5975 w 6739284"/>
              <a:gd name="connsiteY1" fmla="*/ 2574147 h 2897419"/>
              <a:gd name="connsiteX2" fmla="*/ 199939 w 6739284"/>
              <a:gd name="connsiteY2" fmla="*/ 1733638 h 2897419"/>
              <a:gd name="connsiteX3" fmla="*/ 606339 w 6739284"/>
              <a:gd name="connsiteY3" fmla="*/ 1327238 h 2897419"/>
              <a:gd name="connsiteX4" fmla="*/ 744884 w 6739284"/>
              <a:gd name="connsiteY4" fmla="*/ 477492 h 2897419"/>
              <a:gd name="connsiteX5" fmla="*/ 744884 w 6739284"/>
              <a:gd name="connsiteY5" fmla="*/ 477492 h 2897419"/>
              <a:gd name="connsiteX6" fmla="*/ 1280593 w 6739284"/>
              <a:gd name="connsiteY6" fmla="*/ 449783 h 2897419"/>
              <a:gd name="connsiteX7" fmla="*/ 1779356 w 6739284"/>
              <a:gd name="connsiteY7" fmla="*/ 246584 h 2897419"/>
              <a:gd name="connsiteX8" fmla="*/ 2379720 w 6739284"/>
              <a:gd name="connsiteY8" fmla="*/ 71092 h 2897419"/>
              <a:gd name="connsiteX9" fmla="*/ 3709757 w 6739284"/>
              <a:gd name="connsiteY9" fmla="*/ 24910 h 2897419"/>
              <a:gd name="connsiteX10" fmla="*/ 4993612 w 6739284"/>
              <a:gd name="connsiteY10" fmla="*/ 449783 h 2897419"/>
              <a:gd name="connsiteX11" fmla="*/ 5621684 w 6739284"/>
              <a:gd name="connsiteY11" fmla="*/ 1124038 h 2897419"/>
              <a:gd name="connsiteX12" fmla="*/ 6231284 w 6739284"/>
              <a:gd name="connsiteY12" fmla="*/ 911601 h 2897419"/>
              <a:gd name="connsiteX13" fmla="*/ 6231284 w 6739284"/>
              <a:gd name="connsiteY13" fmla="*/ 911601 h 2897419"/>
              <a:gd name="connsiteX14" fmla="*/ 6739284 w 6739284"/>
              <a:gd name="connsiteY14" fmla="*/ 763819 h 2897419"/>
              <a:gd name="connsiteX0" fmla="*/ 412375 w 6739284"/>
              <a:gd name="connsiteY0" fmla="*/ 2897419 h 2897419"/>
              <a:gd name="connsiteX1" fmla="*/ 5975 w 6739284"/>
              <a:gd name="connsiteY1" fmla="*/ 2574147 h 2897419"/>
              <a:gd name="connsiteX2" fmla="*/ 199939 w 6739284"/>
              <a:gd name="connsiteY2" fmla="*/ 1733638 h 2897419"/>
              <a:gd name="connsiteX3" fmla="*/ 606339 w 6739284"/>
              <a:gd name="connsiteY3" fmla="*/ 1327238 h 2897419"/>
              <a:gd name="connsiteX4" fmla="*/ 744884 w 6739284"/>
              <a:gd name="connsiteY4" fmla="*/ 477492 h 2897419"/>
              <a:gd name="connsiteX5" fmla="*/ 744884 w 6739284"/>
              <a:gd name="connsiteY5" fmla="*/ 477492 h 2897419"/>
              <a:gd name="connsiteX6" fmla="*/ 1280593 w 6739284"/>
              <a:gd name="connsiteY6" fmla="*/ 449783 h 2897419"/>
              <a:gd name="connsiteX7" fmla="*/ 1779356 w 6739284"/>
              <a:gd name="connsiteY7" fmla="*/ 246584 h 2897419"/>
              <a:gd name="connsiteX8" fmla="*/ 2379720 w 6739284"/>
              <a:gd name="connsiteY8" fmla="*/ 71092 h 2897419"/>
              <a:gd name="connsiteX9" fmla="*/ 3709757 w 6739284"/>
              <a:gd name="connsiteY9" fmla="*/ 24910 h 2897419"/>
              <a:gd name="connsiteX10" fmla="*/ 4993612 w 6739284"/>
              <a:gd name="connsiteY10" fmla="*/ 449783 h 2897419"/>
              <a:gd name="connsiteX11" fmla="*/ 5621684 w 6739284"/>
              <a:gd name="connsiteY11" fmla="*/ 1124038 h 2897419"/>
              <a:gd name="connsiteX12" fmla="*/ 6231284 w 6739284"/>
              <a:gd name="connsiteY12" fmla="*/ 911601 h 2897419"/>
              <a:gd name="connsiteX13" fmla="*/ 6231284 w 6739284"/>
              <a:gd name="connsiteY13" fmla="*/ 911601 h 2897419"/>
              <a:gd name="connsiteX14" fmla="*/ 6739284 w 6739284"/>
              <a:gd name="connsiteY14" fmla="*/ 763819 h 2897419"/>
              <a:gd name="connsiteX0" fmla="*/ 412375 w 6739284"/>
              <a:gd name="connsiteY0" fmla="*/ 2897419 h 2897419"/>
              <a:gd name="connsiteX1" fmla="*/ 5975 w 6739284"/>
              <a:gd name="connsiteY1" fmla="*/ 2574147 h 2897419"/>
              <a:gd name="connsiteX2" fmla="*/ 199939 w 6739284"/>
              <a:gd name="connsiteY2" fmla="*/ 1733638 h 2897419"/>
              <a:gd name="connsiteX3" fmla="*/ 606339 w 6739284"/>
              <a:gd name="connsiteY3" fmla="*/ 1327238 h 2897419"/>
              <a:gd name="connsiteX4" fmla="*/ 744884 w 6739284"/>
              <a:gd name="connsiteY4" fmla="*/ 477492 h 2897419"/>
              <a:gd name="connsiteX5" fmla="*/ 837248 w 6739284"/>
              <a:gd name="connsiteY5" fmla="*/ 338947 h 2897419"/>
              <a:gd name="connsiteX6" fmla="*/ 1280593 w 6739284"/>
              <a:gd name="connsiteY6" fmla="*/ 449783 h 2897419"/>
              <a:gd name="connsiteX7" fmla="*/ 1779356 w 6739284"/>
              <a:gd name="connsiteY7" fmla="*/ 246584 h 2897419"/>
              <a:gd name="connsiteX8" fmla="*/ 2379720 w 6739284"/>
              <a:gd name="connsiteY8" fmla="*/ 71092 h 2897419"/>
              <a:gd name="connsiteX9" fmla="*/ 3709757 w 6739284"/>
              <a:gd name="connsiteY9" fmla="*/ 24910 h 2897419"/>
              <a:gd name="connsiteX10" fmla="*/ 4993612 w 6739284"/>
              <a:gd name="connsiteY10" fmla="*/ 449783 h 2897419"/>
              <a:gd name="connsiteX11" fmla="*/ 5621684 w 6739284"/>
              <a:gd name="connsiteY11" fmla="*/ 1124038 h 2897419"/>
              <a:gd name="connsiteX12" fmla="*/ 6231284 w 6739284"/>
              <a:gd name="connsiteY12" fmla="*/ 911601 h 2897419"/>
              <a:gd name="connsiteX13" fmla="*/ 6231284 w 6739284"/>
              <a:gd name="connsiteY13" fmla="*/ 911601 h 2897419"/>
              <a:gd name="connsiteX14" fmla="*/ 6739284 w 6739284"/>
              <a:gd name="connsiteY14" fmla="*/ 763819 h 2897419"/>
              <a:gd name="connsiteX0" fmla="*/ 412375 w 6739284"/>
              <a:gd name="connsiteY0" fmla="*/ 2897419 h 2897419"/>
              <a:gd name="connsiteX1" fmla="*/ 5975 w 6739284"/>
              <a:gd name="connsiteY1" fmla="*/ 2574147 h 2897419"/>
              <a:gd name="connsiteX2" fmla="*/ 199939 w 6739284"/>
              <a:gd name="connsiteY2" fmla="*/ 1733638 h 2897419"/>
              <a:gd name="connsiteX3" fmla="*/ 606339 w 6739284"/>
              <a:gd name="connsiteY3" fmla="*/ 1327238 h 2897419"/>
              <a:gd name="connsiteX4" fmla="*/ 744884 w 6739284"/>
              <a:gd name="connsiteY4" fmla="*/ 477492 h 2897419"/>
              <a:gd name="connsiteX5" fmla="*/ 837248 w 6739284"/>
              <a:gd name="connsiteY5" fmla="*/ 338947 h 2897419"/>
              <a:gd name="connsiteX6" fmla="*/ 1336012 w 6739284"/>
              <a:gd name="connsiteY6" fmla="*/ 357420 h 2897419"/>
              <a:gd name="connsiteX7" fmla="*/ 1779356 w 6739284"/>
              <a:gd name="connsiteY7" fmla="*/ 246584 h 2897419"/>
              <a:gd name="connsiteX8" fmla="*/ 2379720 w 6739284"/>
              <a:gd name="connsiteY8" fmla="*/ 71092 h 2897419"/>
              <a:gd name="connsiteX9" fmla="*/ 3709757 w 6739284"/>
              <a:gd name="connsiteY9" fmla="*/ 24910 h 2897419"/>
              <a:gd name="connsiteX10" fmla="*/ 4993612 w 6739284"/>
              <a:gd name="connsiteY10" fmla="*/ 449783 h 2897419"/>
              <a:gd name="connsiteX11" fmla="*/ 5621684 w 6739284"/>
              <a:gd name="connsiteY11" fmla="*/ 1124038 h 2897419"/>
              <a:gd name="connsiteX12" fmla="*/ 6231284 w 6739284"/>
              <a:gd name="connsiteY12" fmla="*/ 911601 h 2897419"/>
              <a:gd name="connsiteX13" fmla="*/ 6231284 w 6739284"/>
              <a:gd name="connsiteY13" fmla="*/ 911601 h 2897419"/>
              <a:gd name="connsiteX14" fmla="*/ 6739284 w 6739284"/>
              <a:gd name="connsiteY14" fmla="*/ 763819 h 2897419"/>
              <a:gd name="connsiteX0" fmla="*/ 412375 w 6739284"/>
              <a:gd name="connsiteY0" fmla="*/ 2897419 h 2897419"/>
              <a:gd name="connsiteX1" fmla="*/ 5975 w 6739284"/>
              <a:gd name="connsiteY1" fmla="*/ 2574147 h 2897419"/>
              <a:gd name="connsiteX2" fmla="*/ 199939 w 6739284"/>
              <a:gd name="connsiteY2" fmla="*/ 1733638 h 2897419"/>
              <a:gd name="connsiteX3" fmla="*/ 606339 w 6739284"/>
              <a:gd name="connsiteY3" fmla="*/ 1327238 h 2897419"/>
              <a:gd name="connsiteX4" fmla="*/ 744884 w 6739284"/>
              <a:gd name="connsiteY4" fmla="*/ 477492 h 2897419"/>
              <a:gd name="connsiteX5" fmla="*/ 837248 w 6739284"/>
              <a:gd name="connsiteY5" fmla="*/ 338947 h 2897419"/>
              <a:gd name="connsiteX6" fmla="*/ 1336012 w 6739284"/>
              <a:gd name="connsiteY6" fmla="*/ 357420 h 2897419"/>
              <a:gd name="connsiteX7" fmla="*/ 1779356 w 6739284"/>
              <a:gd name="connsiteY7" fmla="*/ 246584 h 2897419"/>
              <a:gd name="connsiteX8" fmla="*/ 2379720 w 6739284"/>
              <a:gd name="connsiteY8" fmla="*/ 71092 h 2897419"/>
              <a:gd name="connsiteX9" fmla="*/ 3709757 w 6739284"/>
              <a:gd name="connsiteY9" fmla="*/ 24910 h 2897419"/>
              <a:gd name="connsiteX10" fmla="*/ 4993612 w 6739284"/>
              <a:gd name="connsiteY10" fmla="*/ 449783 h 2897419"/>
              <a:gd name="connsiteX11" fmla="*/ 5621684 w 6739284"/>
              <a:gd name="connsiteY11" fmla="*/ 1124038 h 2897419"/>
              <a:gd name="connsiteX12" fmla="*/ 6231284 w 6739284"/>
              <a:gd name="connsiteY12" fmla="*/ 911601 h 2897419"/>
              <a:gd name="connsiteX13" fmla="*/ 6231284 w 6739284"/>
              <a:gd name="connsiteY13" fmla="*/ 911601 h 2897419"/>
              <a:gd name="connsiteX14" fmla="*/ 6739284 w 6739284"/>
              <a:gd name="connsiteY14" fmla="*/ 763819 h 2897419"/>
              <a:gd name="connsiteX0" fmla="*/ 412375 w 6739284"/>
              <a:gd name="connsiteY0" fmla="*/ 2897419 h 2897419"/>
              <a:gd name="connsiteX1" fmla="*/ 5975 w 6739284"/>
              <a:gd name="connsiteY1" fmla="*/ 2574147 h 2897419"/>
              <a:gd name="connsiteX2" fmla="*/ 199939 w 6739284"/>
              <a:gd name="connsiteY2" fmla="*/ 1733638 h 2897419"/>
              <a:gd name="connsiteX3" fmla="*/ 606339 w 6739284"/>
              <a:gd name="connsiteY3" fmla="*/ 1327238 h 2897419"/>
              <a:gd name="connsiteX4" fmla="*/ 744884 w 6739284"/>
              <a:gd name="connsiteY4" fmla="*/ 477492 h 2897419"/>
              <a:gd name="connsiteX5" fmla="*/ 837248 w 6739284"/>
              <a:gd name="connsiteY5" fmla="*/ 338947 h 2897419"/>
              <a:gd name="connsiteX6" fmla="*/ 1336012 w 6739284"/>
              <a:gd name="connsiteY6" fmla="*/ 357420 h 2897419"/>
              <a:gd name="connsiteX7" fmla="*/ 1779356 w 6739284"/>
              <a:gd name="connsiteY7" fmla="*/ 246584 h 2897419"/>
              <a:gd name="connsiteX8" fmla="*/ 2379720 w 6739284"/>
              <a:gd name="connsiteY8" fmla="*/ 71092 h 2897419"/>
              <a:gd name="connsiteX9" fmla="*/ 3709757 w 6739284"/>
              <a:gd name="connsiteY9" fmla="*/ 24910 h 2897419"/>
              <a:gd name="connsiteX10" fmla="*/ 4993612 w 6739284"/>
              <a:gd name="connsiteY10" fmla="*/ 449783 h 2897419"/>
              <a:gd name="connsiteX11" fmla="*/ 5621684 w 6739284"/>
              <a:gd name="connsiteY11" fmla="*/ 1124038 h 2897419"/>
              <a:gd name="connsiteX12" fmla="*/ 6231284 w 6739284"/>
              <a:gd name="connsiteY12" fmla="*/ 911601 h 2897419"/>
              <a:gd name="connsiteX13" fmla="*/ 6231284 w 6739284"/>
              <a:gd name="connsiteY13" fmla="*/ 911601 h 2897419"/>
              <a:gd name="connsiteX14" fmla="*/ 6739284 w 6739284"/>
              <a:gd name="connsiteY14" fmla="*/ 763819 h 2897419"/>
              <a:gd name="connsiteX0" fmla="*/ 412375 w 6739284"/>
              <a:gd name="connsiteY0" fmla="*/ 2897419 h 2897419"/>
              <a:gd name="connsiteX1" fmla="*/ 5975 w 6739284"/>
              <a:gd name="connsiteY1" fmla="*/ 2574147 h 2897419"/>
              <a:gd name="connsiteX2" fmla="*/ 199939 w 6739284"/>
              <a:gd name="connsiteY2" fmla="*/ 1733638 h 2897419"/>
              <a:gd name="connsiteX3" fmla="*/ 606339 w 6739284"/>
              <a:gd name="connsiteY3" fmla="*/ 1327238 h 2897419"/>
              <a:gd name="connsiteX4" fmla="*/ 744884 w 6739284"/>
              <a:gd name="connsiteY4" fmla="*/ 477492 h 2897419"/>
              <a:gd name="connsiteX5" fmla="*/ 837248 w 6739284"/>
              <a:gd name="connsiteY5" fmla="*/ 338947 h 2897419"/>
              <a:gd name="connsiteX6" fmla="*/ 1336012 w 6739284"/>
              <a:gd name="connsiteY6" fmla="*/ 357420 h 2897419"/>
              <a:gd name="connsiteX7" fmla="*/ 1779356 w 6739284"/>
              <a:gd name="connsiteY7" fmla="*/ 246584 h 2897419"/>
              <a:gd name="connsiteX8" fmla="*/ 2379720 w 6739284"/>
              <a:gd name="connsiteY8" fmla="*/ 71092 h 2897419"/>
              <a:gd name="connsiteX9" fmla="*/ 3709757 w 6739284"/>
              <a:gd name="connsiteY9" fmla="*/ 24910 h 2897419"/>
              <a:gd name="connsiteX10" fmla="*/ 4993612 w 6739284"/>
              <a:gd name="connsiteY10" fmla="*/ 449783 h 2897419"/>
              <a:gd name="connsiteX11" fmla="*/ 5621684 w 6739284"/>
              <a:gd name="connsiteY11" fmla="*/ 1124038 h 2897419"/>
              <a:gd name="connsiteX12" fmla="*/ 6231284 w 6739284"/>
              <a:gd name="connsiteY12" fmla="*/ 911601 h 2897419"/>
              <a:gd name="connsiteX13" fmla="*/ 6231284 w 6739284"/>
              <a:gd name="connsiteY13" fmla="*/ 911601 h 2897419"/>
              <a:gd name="connsiteX14" fmla="*/ 6739284 w 6739284"/>
              <a:gd name="connsiteY14" fmla="*/ 763819 h 289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739284" h="2897419">
                <a:moveTo>
                  <a:pt x="412375" y="2897419"/>
                </a:moveTo>
                <a:cubicBezTo>
                  <a:pt x="226878" y="2832764"/>
                  <a:pt x="41381" y="2768110"/>
                  <a:pt x="5975" y="2574147"/>
                </a:cubicBezTo>
                <a:cubicBezTo>
                  <a:pt x="-29431" y="2380184"/>
                  <a:pt x="99878" y="1941456"/>
                  <a:pt x="199939" y="1733638"/>
                </a:cubicBezTo>
                <a:cubicBezTo>
                  <a:pt x="300000" y="1525820"/>
                  <a:pt x="515515" y="1536596"/>
                  <a:pt x="606339" y="1327238"/>
                </a:cubicBezTo>
                <a:cubicBezTo>
                  <a:pt x="697163" y="1117880"/>
                  <a:pt x="660218" y="642207"/>
                  <a:pt x="744884" y="477492"/>
                </a:cubicBezTo>
                <a:cubicBezTo>
                  <a:pt x="822213" y="327052"/>
                  <a:pt x="748367" y="385926"/>
                  <a:pt x="837248" y="338947"/>
                </a:cubicBezTo>
                <a:cubicBezTo>
                  <a:pt x="945006" y="281990"/>
                  <a:pt x="1178994" y="372814"/>
                  <a:pt x="1336012" y="357420"/>
                </a:cubicBezTo>
                <a:cubicBezTo>
                  <a:pt x="1493030" y="342026"/>
                  <a:pt x="1605405" y="294305"/>
                  <a:pt x="1779356" y="246584"/>
                </a:cubicBezTo>
                <a:cubicBezTo>
                  <a:pt x="1953307" y="198863"/>
                  <a:pt x="2057987" y="108038"/>
                  <a:pt x="2379720" y="71092"/>
                </a:cubicBezTo>
                <a:cubicBezTo>
                  <a:pt x="2701453" y="34146"/>
                  <a:pt x="3274108" y="-38205"/>
                  <a:pt x="3709757" y="24910"/>
                </a:cubicBezTo>
                <a:cubicBezTo>
                  <a:pt x="4145406" y="88025"/>
                  <a:pt x="4702667" y="238886"/>
                  <a:pt x="4993612" y="449783"/>
                </a:cubicBezTo>
                <a:cubicBezTo>
                  <a:pt x="5284557" y="660680"/>
                  <a:pt x="5415405" y="1047068"/>
                  <a:pt x="5621684" y="1124038"/>
                </a:cubicBezTo>
                <a:cubicBezTo>
                  <a:pt x="5827963" y="1201008"/>
                  <a:pt x="6231284" y="911601"/>
                  <a:pt x="6231284" y="911601"/>
                </a:cubicBezTo>
                <a:lnTo>
                  <a:pt x="6231284" y="911601"/>
                </a:lnTo>
                <a:lnTo>
                  <a:pt x="6739284" y="763819"/>
                </a:ln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C65CC3C9-AB8B-46C9-93EB-4D06C2DB7425}"/>
              </a:ext>
            </a:extLst>
          </p:cNvPr>
          <p:cNvSpPr/>
          <p:nvPr/>
        </p:nvSpPr>
        <p:spPr>
          <a:xfrm>
            <a:off x="7060646" y="1393471"/>
            <a:ext cx="3524230" cy="1737654"/>
          </a:xfrm>
          <a:custGeom>
            <a:avLst/>
            <a:gdLst>
              <a:gd name="connsiteX0" fmla="*/ 212437 w 3537527"/>
              <a:gd name="connsiteY0" fmla="*/ 1708635 h 1708635"/>
              <a:gd name="connsiteX1" fmla="*/ 0 w 3537527"/>
              <a:gd name="connsiteY1" fmla="*/ 1339181 h 1708635"/>
              <a:gd name="connsiteX2" fmla="*/ 0 w 3537527"/>
              <a:gd name="connsiteY2" fmla="*/ 1339181 h 1708635"/>
              <a:gd name="connsiteX3" fmla="*/ 212437 w 3537527"/>
              <a:gd name="connsiteY3" fmla="*/ 812708 h 1708635"/>
              <a:gd name="connsiteX4" fmla="*/ 258618 w 3537527"/>
              <a:gd name="connsiteY4" fmla="*/ 147690 h 1708635"/>
              <a:gd name="connsiteX5" fmla="*/ 258618 w 3537527"/>
              <a:gd name="connsiteY5" fmla="*/ 147690 h 1708635"/>
              <a:gd name="connsiteX6" fmla="*/ 812800 w 3537527"/>
              <a:gd name="connsiteY6" fmla="*/ 9145 h 1708635"/>
              <a:gd name="connsiteX7" fmla="*/ 1579418 w 3537527"/>
              <a:gd name="connsiteY7" fmla="*/ 443254 h 1708635"/>
              <a:gd name="connsiteX8" fmla="*/ 2540000 w 3537527"/>
              <a:gd name="connsiteY8" fmla="*/ 905072 h 1708635"/>
              <a:gd name="connsiteX9" fmla="*/ 2540000 w 3537527"/>
              <a:gd name="connsiteY9" fmla="*/ 905072 h 1708635"/>
              <a:gd name="connsiteX10" fmla="*/ 3094182 w 3537527"/>
              <a:gd name="connsiteY10" fmla="*/ 775763 h 1708635"/>
              <a:gd name="connsiteX11" fmla="*/ 3537527 w 3537527"/>
              <a:gd name="connsiteY11" fmla="*/ 581799 h 1708635"/>
              <a:gd name="connsiteX0" fmla="*/ 212437 w 3537527"/>
              <a:gd name="connsiteY0" fmla="*/ 1708635 h 1708635"/>
              <a:gd name="connsiteX1" fmla="*/ 0 w 3537527"/>
              <a:gd name="connsiteY1" fmla="*/ 1339181 h 1708635"/>
              <a:gd name="connsiteX2" fmla="*/ 0 w 3537527"/>
              <a:gd name="connsiteY2" fmla="*/ 1339181 h 1708635"/>
              <a:gd name="connsiteX3" fmla="*/ 212437 w 3537527"/>
              <a:gd name="connsiteY3" fmla="*/ 812708 h 1708635"/>
              <a:gd name="connsiteX4" fmla="*/ 258618 w 3537527"/>
              <a:gd name="connsiteY4" fmla="*/ 147690 h 1708635"/>
              <a:gd name="connsiteX5" fmla="*/ 258618 w 3537527"/>
              <a:gd name="connsiteY5" fmla="*/ 147690 h 1708635"/>
              <a:gd name="connsiteX6" fmla="*/ 812800 w 3537527"/>
              <a:gd name="connsiteY6" fmla="*/ 9145 h 1708635"/>
              <a:gd name="connsiteX7" fmla="*/ 1579418 w 3537527"/>
              <a:gd name="connsiteY7" fmla="*/ 443254 h 1708635"/>
              <a:gd name="connsiteX8" fmla="*/ 2540000 w 3537527"/>
              <a:gd name="connsiteY8" fmla="*/ 905072 h 1708635"/>
              <a:gd name="connsiteX9" fmla="*/ 2540000 w 3537527"/>
              <a:gd name="connsiteY9" fmla="*/ 905072 h 1708635"/>
              <a:gd name="connsiteX10" fmla="*/ 3094182 w 3537527"/>
              <a:gd name="connsiteY10" fmla="*/ 775763 h 1708635"/>
              <a:gd name="connsiteX11" fmla="*/ 3537527 w 3537527"/>
              <a:gd name="connsiteY11" fmla="*/ 581799 h 1708635"/>
              <a:gd name="connsiteX0" fmla="*/ 212437 w 3537527"/>
              <a:gd name="connsiteY0" fmla="*/ 1708635 h 1708635"/>
              <a:gd name="connsiteX1" fmla="*/ 0 w 3537527"/>
              <a:gd name="connsiteY1" fmla="*/ 1339181 h 1708635"/>
              <a:gd name="connsiteX2" fmla="*/ 0 w 3537527"/>
              <a:gd name="connsiteY2" fmla="*/ 1339181 h 1708635"/>
              <a:gd name="connsiteX3" fmla="*/ 212437 w 3537527"/>
              <a:gd name="connsiteY3" fmla="*/ 812708 h 1708635"/>
              <a:gd name="connsiteX4" fmla="*/ 258618 w 3537527"/>
              <a:gd name="connsiteY4" fmla="*/ 147690 h 1708635"/>
              <a:gd name="connsiteX5" fmla="*/ 258618 w 3537527"/>
              <a:gd name="connsiteY5" fmla="*/ 147690 h 1708635"/>
              <a:gd name="connsiteX6" fmla="*/ 812800 w 3537527"/>
              <a:gd name="connsiteY6" fmla="*/ 9145 h 1708635"/>
              <a:gd name="connsiteX7" fmla="*/ 1579418 w 3537527"/>
              <a:gd name="connsiteY7" fmla="*/ 443254 h 1708635"/>
              <a:gd name="connsiteX8" fmla="*/ 2540000 w 3537527"/>
              <a:gd name="connsiteY8" fmla="*/ 905072 h 1708635"/>
              <a:gd name="connsiteX9" fmla="*/ 2540000 w 3537527"/>
              <a:gd name="connsiteY9" fmla="*/ 905072 h 1708635"/>
              <a:gd name="connsiteX10" fmla="*/ 3094182 w 3537527"/>
              <a:gd name="connsiteY10" fmla="*/ 775763 h 1708635"/>
              <a:gd name="connsiteX11" fmla="*/ 3537527 w 3537527"/>
              <a:gd name="connsiteY11" fmla="*/ 581799 h 1708635"/>
              <a:gd name="connsiteX0" fmla="*/ 212437 w 3537527"/>
              <a:gd name="connsiteY0" fmla="*/ 1708635 h 1708635"/>
              <a:gd name="connsiteX1" fmla="*/ 0 w 3537527"/>
              <a:gd name="connsiteY1" fmla="*/ 1339181 h 1708635"/>
              <a:gd name="connsiteX2" fmla="*/ 0 w 3537527"/>
              <a:gd name="connsiteY2" fmla="*/ 1339181 h 1708635"/>
              <a:gd name="connsiteX3" fmla="*/ 212437 w 3537527"/>
              <a:gd name="connsiteY3" fmla="*/ 812708 h 1708635"/>
              <a:gd name="connsiteX4" fmla="*/ 258618 w 3537527"/>
              <a:gd name="connsiteY4" fmla="*/ 147690 h 1708635"/>
              <a:gd name="connsiteX5" fmla="*/ 258618 w 3537527"/>
              <a:gd name="connsiteY5" fmla="*/ 147690 h 1708635"/>
              <a:gd name="connsiteX6" fmla="*/ 812800 w 3537527"/>
              <a:gd name="connsiteY6" fmla="*/ 9145 h 1708635"/>
              <a:gd name="connsiteX7" fmla="*/ 1579418 w 3537527"/>
              <a:gd name="connsiteY7" fmla="*/ 443254 h 1708635"/>
              <a:gd name="connsiteX8" fmla="*/ 2540000 w 3537527"/>
              <a:gd name="connsiteY8" fmla="*/ 905072 h 1708635"/>
              <a:gd name="connsiteX9" fmla="*/ 2540000 w 3537527"/>
              <a:gd name="connsiteY9" fmla="*/ 905072 h 1708635"/>
              <a:gd name="connsiteX10" fmla="*/ 3094182 w 3537527"/>
              <a:gd name="connsiteY10" fmla="*/ 775763 h 1708635"/>
              <a:gd name="connsiteX11" fmla="*/ 3537527 w 3537527"/>
              <a:gd name="connsiteY11" fmla="*/ 581799 h 1708635"/>
              <a:gd name="connsiteX0" fmla="*/ 212437 w 3537527"/>
              <a:gd name="connsiteY0" fmla="*/ 1708635 h 1708635"/>
              <a:gd name="connsiteX1" fmla="*/ 0 w 3537527"/>
              <a:gd name="connsiteY1" fmla="*/ 1339181 h 1708635"/>
              <a:gd name="connsiteX2" fmla="*/ 0 w 3537527"/>
              <a:gd name="connsiteY2" fmla="*/ 1339181 h 1708635"/>
              <a:gd name="connsiteX3" fmla="*/ 212437 w 3537527"/>
              <a:gd name="connsiteY3" fmla="*/ 812708 h 1708635"/>
              <a:gd name="connsiteX4" fmla="*/ 258618 w 3537527"/>
              <a:gd name="connsiteY4" fmla="*/ 147690 h 1708635"/>
              <a:gd name="connsiteX5" fmla="*/ 258618 w 3537527"/>
              <a:gd name="connsiteY5" fmla="*/ 147690 h 1708635"/>
              <a:gd name="connsiteX6" fmla="*/ 812800 w 3537527"/>
              <a:gd name="connsiteY6" fmla="*/ 9145 h 1708635"/>
              <a:gd name="connsiteX7" fmla="*/ 1579418 w 3537527"/>
              <a:gd name="connsiteY7" fmla="*/ 443254 h 1708635"/>
              <a:gd name="connsiteX8" fmla="*/ 2540000 w 3537527"/>
              <a:gd name="connsiteY8" fmla="*/ 905072 h 1708635"/>
              <a:gd name="connsiteX9" fmla="*/ 2540000 w 3537527"/>
              <a:gd name="connsiteY9" fmla="*/ 905072 h 1708635"/>
              <a:gd name="connsiteX10" fmla="*/ 3094182 w 3537527"/>
              <a:gd name="connsiteY10" fmla="*/ 775763 h 1708635"/>
              <a:gd name="connsiteX11" fmla="*/ 3537527 w 3537527"/>
              <a:gd name="connsiteY11" fmla="*/ 581799 h 1708635"/>
              <a:gd name="connsiteX0" fmla="*/ 212437 w 3537527"/>
              <a:gd name="connsiteY0" fmla="*/ 1708635 h 1708635"/>
              <a:gd name="connsiteX1" fmla="*/ 0 w 3537527"/>
              <a:gd name="connsiteY1" fmla="*/ 1339181 h 1708635"/>
              <a:gd name="connsiteX2" fmla="*/ 0 w 3537527"/>
              <a:gd name="connsiteY2" fmla="*/ 1339181 h 1708635"/>
              <a:gd name="connsiteX3" fmla="*/ 212437 w 3537527"/>
              <a:gd name="connsiteY3" fmla="*/ 812708 h 1708635"/>
              <a:gd name="connsiteX4" fmla="*/ 258618 w 3537527"/>
              <a:gd name="connsiteY4" fmla="*/ 147690 h 1708635"/>
              <a:gd name="connsiteX5" fmla="*/ 258618 w 3537527"/>
              <a:gd name="connsiteY5" fmla="*/ 147690 h 1708635"/>
              <a:gd name="connsiteX6" fmla="*/ 812800 w 3537527"/>
              <a:gd name="connsiteY6" fmla="*/ 9145 h 1708635"/>
              <a:gd name="connsiteX7" fmla="*/ 1579418 w 3537527"/>
              <a:gd name="connsiteY7" fmla="*/ 443254 h 1708635"/>
              <a:gd name="connsiteX8" fmla="*/ 2540000 w 3537527"/>
              <a:gd name="connsiteY8" fmla="*/ 905072 h 1708635"/>
              <a:gd name="connsiteX9" fmla="*/ 2540000 w 3537527"/>
              <a:gd name="connsiteY9" fmla="*/ 905072 h 1708635"/>
              <a:gd name="connsiteX10" fmla="*/ 3094182 w 3537527"/>
              <a:gd name="connsiteY10" fmla="*/ 775763 h 1708635"/>
              <a:gd name="connsiteX11" fmla="*/ 3537527 w 3537527"/>
              <a:gd name="connsiteY11" fmla="*/ 581799 h 1708635"/>
              <a:gd name="connsiteX0" fmla="*/ 212437 w 3537527"/>
              <a:gd name="connsiteY0" fmla="*/ 1708635 h 1708635"/>
              <a:gd name="connsiteX1" fmla="*/ 0 w 3537527"/>
              <a:gd name="connsiteY1" fmla="*/ 1339181 h 1708635"/>
              <a:gd name="connsiteX2" fmla="*/ 0 w 3537527"/>
              <a:gd name="connsiteY2" fmla="*/ 1339181 h 1708635"/>
              <a:gd name="connsiteX3" fmla="*/ 212437 w 3537527"/>
              <a:gd name="connsiteY3" fmla="*/ 812708 h 1708635"/>
              <a:gd name="connsiteX4" fmla="*/ 258618 w 3537527"/>
              <a:gd name="connsiteY4" fmla="*/ 147690 h 1708635"/>
              <a:gd name="connsiteX5" fmla="*/ 258618 w 3537527"/>
              <a:gd name="connsiteY5" fmla="*/ 147690 h 1708635"/>
              <a:gd name="connsiteX6" fmla="*/ 812800 w 3537527"/>
              <a:gd name="connsiteY6" fmla="*/ 9145 h 1708635"/>
              <a:gd name="connsiteX7" fmla="*/ 1579418 w 3537527"/>
              <a:gd name="connsiteY7" fmla="*/ 443254 h 1708635"/>
              <a:gd name="connsiteX8" fmla="*/ 2540000 w 3537527"/>
              <a:gd name="connsiteY8" fmla="*/ 905072 h 1708635"/>
              <a:gd name="connsiteX9" fmla="*/ 2540000 w 3537527"/>
              <a:gd name="connsiteY9" fmla="*/ 905072 h 1708635"/>
              <a:gd name="connsiteX10" fmla="*/ 3094182 w 3537527"/>
              <a:gd name="connsiteY10" fmla="*/ 775763 h 1708635"/>
              <a:gd name="connsiteX11" fmla="*/ 3537527 w 3537527"/>
              <a:gd name="connsiteY11" fmla="*/ 581799 h 1708635"/>
              <a:gd name="connsiteX0" fmla="*/ 228173 w 3553263"/>
              <a:gd name="connsiteY0" fmla="*/ 1708635 h 1708635"/>
              <a:gd name="connsiteX1" fmla="*/ 15736 w 3553263"/>
              <a:gd name="connsiteY1" fmla="*/ 1339181 h 1708635"/>
              <a:gd name="connsiteX2" fmla="*/ 15736 w 3553263"/>
              <a:gd name="connsiteY2" fmla="*/ 1274526 h 1708635"/>
              <a:gd name="connsiteX3" fmla="*/ 228173 w 3553263"/>
              <a:gd name="connsiteY3" fmla="*/ 812708 h 1708635"/>
              <a:gd name="connsiteX4" fmla="*/ 274354 w 3553263"/>
              <a:gd name="connsiteY4" fmla="*/ 147690 h 1708635"/>
              <a:gd name="connsiteX5" fmla="*/ 274354 w 3553263"/>
              <a:gd name="connsiteY5" fmla="*/ 147690 h 1708635"/>
              <a:gd name="connsiteX6" fmla="*/ 828536 w 3553263"/>
              <a:gd name="connsiteY6" fmla="*/ 9145 h 1708635"/>
              <a:gd name="connsiteX7" fmla="*/ 1595154 w 3553263"/>
              <a:gd name="connsiteY7" fmla="*/ 443254 h 1708635"/>
              <a:gd name="connsiteX8" fmla="*/ 2555736 w 3553263"/>
              <a:gd name="connsiteY8" fmla="*/ 905072 h 1708635"/>
              <a:gd name="connsiteX9" fmla="*/ 2555736 w 3553263"/>
              <a:gd name="connsiteY9" fmla="*/ 905072 h 1708635"/>
              <a:gd name="connsiteX10" fmla="*/ 3109918 w 3553263"/>
              <a:gd name="connsiteY10" fmla="*/ 775763 h 1708635"/>
              <a:gd name="connsiteX11" fmla="*/ 3553263 w 3553263"/>
              <a:gd name="connsiteY11" fmla="*/ 581799 h 1708635"/>
              <a:gd name="connsiteX0" fmla="*/ 228173 w 3553263"/>
              <a:gd name="connsiteY0" fmla="*/ 1712812 h 1712812"/>
              <a:gd name="connsiteX1" fmla="*/ 15736 w 3553263"/>
              <a:gd name="connsiteY1" fmla="*/ 1343358 h 1712812"/>
              <a:gd name="connsiteX2" fmla="*/ 15736 w 3553263"/>
              <a:gd name="connsiteY2" fmla="*/ 1278703 h 1712812"/>
              <a:gd name="connsiteX3" fmla="*/ 228173 w 3553263"/>
              <a:gd name="connsiteY3" fmla="*/ 816885 h 1712812"/>
              <a:gd name="connsiteX4" fmla="*/ 274354 w 3553263"/>
              <a:gd name="connsiteY4" fmla="*/ 151867 h 1712812"/>
              <a:gd name="connsiteX5" fmla="*/ 283591 w 3553263"/>
              <a:gd name="connsiteY5" fmla="*/ 114922 h 1712812"/>
              <a:gd name="connsiteX6" fmla="*/ 828536 w 3553263"/>
              <a:gd name="connsiteY6" fmla="*/ 13322 h 1712812"/>
              <a:gd name="connsiteX7" fmla="*/ 1595154 w 3553263"/>
              <a:gd name="connsiteY7" fmla="*/ 447431 h 1712812"/>
              <a:gd name="connsiteX8" fmla="*/ 2555736 w 3553263"/>
              <a:gd name="connsiteY8" fmla="*/ 909249 h 1712812"/>
              <a:gd name="connsiteX9" fmla="*/ 2555736 w 3553263"/>
              <a:gd name="connsiteY9" fmla="*/ 909249 h 1712812"/>
              <a:gd name="connsiteX10" fmla="*/ 3109918 w 3553263"/>
              <a:gd name="connsiteY10" fmla="*/ 779940 h 1712812"/>
              <a:gd name="connsiteX11" fmla="*/ 3553263 w 3553263"/>
              <a:gd name="connsiteY11" fmla="*/ 585976 h 1712812"/>
              <a:gd name="connsiteX0" fmla="*/ 228173 w 3553263"/>
              <a:gd name="connsiteY0" fmla="*/ 1723657 h 1723657"/>
              <a:gd name="connsiteX1" fmla="*/ 15736 w 3553263"/>
              <a:gd name="connsiteY1" fmla="*/ 1354203 h 1723657"/>
              <a:gd name="connsiteX2" fmla="*/ 15736 w 3553263"/>
              <a:gd name="connsiteY2" fmla="*/ 1289548 h 1723657"/>
              <a:gd name="connsiteX3" fmla="*/ 228173 w 3553263"/>
              <a:gd name="connsiteY3" fmla="*/ 827730 h 1723657"/>
              <a:gd name="connsiteX4" fmla="*/ 274354 w 3553263"/>
              <a:gd name="connsiteY4" fmla="*/ 162712 h 1723657"/>
              <a:gd name="connsiteX5" fmla="*/ 283591 w 3553263"/>
              <a:gd name="connsiteY5" fmla="*/ 125767 h 1723657"/>
              <a:gd name="connsiteX6" fmla="*/ 828536 w 3553263"/>
              <a:gd name="connsiteY6" fmla="*/ 24167 h 1723657"/>
              <a:gd name="connsiteX7" fmla="*/ 1595154 w 3553263"/>
              <a:gd name="connsiteY7" fmla="*/ 633767 h 1723657"/>
              <a:gd name="connsiteX8" fmla="*/ 2555736 w 3553263"/>
              <a:gd name="connsiteY8" fmla="*/ 920094 h 1723657"/>
              <a:gd name="connsiteX9" fmla="*/ 2555736 w 3553263"/>
              <a:gd name="connsiteY9" fmla="*/ 920094 h 1723657"/>
              <a:gd name="connsiteX10" fmla="*/ 3109918 w 3553263"/>
              <a:gd name="connsiteY10" fmla="*/ 790785 h 1723657"/>
              <a:gd name="connsiteX11" fmla="*/ 3553263 w 3553263"/>
              <a:gd name="connsiteY11" fmla="*/ 596821 h 1723657"/>
              <a:gd name="connsiteX0" fmla="*/ 228173 w 3553263"/>
              <a:gd name="connsiteY0" fmla="*/ 1723657 h 1723657"/>
              <a:gd name="connsiteX1" fmla="*/ 15736 w 3553263"/>
              <a:gd name="connsiteY1" fmla="*/ 1354203 h 1723657"/>
              <a:gd name="connsiteX2" fmla="*/ 15736 w 3553263"/>
              <a:gd name="connsiteY2" fmla="*/ 1289548 h 1723657"/>
              <a:gd name="connsiteX3" fmla="*/ 228173 w 3553263"/>
              <a:gd name="connsiteY3" fmla="*/ 827730 h 1723657"/>
              <a:gd name="connsiteX4" fmla="*/ 274354 w 3553263"/>
              <a:gd name="connsiteY4" fmla="*/ 162712 h 1723657"/>
              <a:gd name="connsiteX5" fmla="*/ 283591 w 3553263"/>
              <a:gd name="connsiteY5" fmla="*/ 125767 h 1723657"/>
              <a:gd name="connsiteX6" fmla="*/ 828536 w 3553263"/>
              <a:gd name="connsiteY6" fmla="*/ 24167 h 1723657"/>
              <a:gd name="connsiteX7" fmla="*/ 1595154 w 3553263"/>
              <a:gd name="connsiteY7" fmla="*/ 633767 h 1723657"/>
              <a:gd name="connsiteX8" fmla="*/ 2555736 w 3553263"/>
              <a:gd name="connsiteY8" fmla="*/ 920094 h 1723657"/>
              <a:gd name="connsiteX9" fmla="*/ 2611154 w 3553263"/>
              <a:gd name="connsiteY9" fmla="*/ 920094 h 1723657"/>
              <a:gd name="connsiteX10" fmla="*/ 3109918 w 3553263"/>
              <a:gd name="connsiteY10" fmla="*/ 790785 h 1723657"/>
              <a:gd name="connsiteX11" fmla="*/ 3553263 w 3553263"/>
              <a:gd name="connsiteY11" fmla="*/ 596821 h 1723657"/>
              <a:gd name="connsiteX0" fmla="*/ 228173 w 3553263"/>
              <a:gd name="connsiteY0" fmla="*/ 1723657 h 1723657"/>
              <a:gd name="connsiteX1" fmla="*/ 15736 w 3553263"/>
              <a:gd name="connsiteY1" fmla="*/ 1354203 h 1723657"/>
              <a:gd name="connsiteX2" fmla="*/ 15736 w 3553263"/>
              <a:gd name="connsiteY2" fmla="*/ 1289548 h 1723657"/>
              <a:gd name="connsiteX3" fmla="*/ 228173 w 3553263"/>
              <a:gd name="connsiteY3" fmla="*/ 827730 h 1723657"/>
              <a:gd name="connsiteX4" fmla="*/ 274354 w 3553263"/>
              <a:gd name="connsiteY4" fmla="*/ 162712 h 1723657"/>
              <a:gd name="connsiteX5" fmla="*/ 283591 w 3553263"/>
              <a:gd name="connsiteY5" fmla="*/ 125767 h 1723657"/>
              <a:gd name="connsiteX6" fmla="*/ 828536 w 3553263"/>
              <a:gd name="connsiteY6" fmla="*/ 24167 h 1723657"/>
              <a:gd name="connsiteX7" fmla="*/ 1595154 w 3553263"/>
              <a:gd name="connsiteY7" fmla="*/ 633767 h 1723657"/>
              <a:gd name="connsiteX8" fmla="*/ 2555736 w 3553263"/>
              <a:gd name="connsiteY8" fmla="*/ 920094 h 1723657"/>
              <a:gd name="connsiteX9" fmla="*/ 2611154 w 3553263"/>
              <a:gd name="connsiteY9" fmla="*/ 920094 h 1723657"/>
              <a:gd name="connsiteX10" fmla="*/ 3109918 w 3553263"/>
              <a:gd name="connsiteY10" fmla="*/ 726130 h 1723657"/>
              <a:gd name="connsiteX11" fmla="*/ 3553263 w 3553263"/>
              <a:gd name="connsiteY11" fmla="*/ 596821 h 1723657"/>
              <a:gd name="connsiteX0" fmla="*/ 228173 w 3553263"/>
              <a:gd name="connsiteY0" fmla="*/ 1711216 h 1711216"/>
              <a:gd name="connsiteX1" fmla="*/ 15736 w 3553263"/>
              <a:gd name="connsiteY1" fmla="*/ 1341762 h 1711216"/>
              <a:gd name="connsiteX2" fmla="*/ 15736 w 3553263"/>
              <a:gd name="connsiteY2" fmla="*/ 1277107 h 1711216"/>
              <a:gd name="connsiteX3" fmla="*/ 228173 w 3553263"/>
              <a:gd name="connsiteY3" fmla="*/ 815289 h 1711216"/>
              <a:gd name="connsiteX4" fmla="*/ 274354 w 3553263"/>
              <a:gd name="connsiteY4" fmla="*/ 150271 h 1711216"/>
              <a:gd name="connsiteX5" fmla="*/ 283591 w 3553263"/>
              <a:gd name="connsiteY5" fmla="*/ 113326 h 1711216"/>
              <a:gd name="connsiteX6" fmla="*/ 828536 w 3553263"/>
              <a:gd name="connsiteY6" fmla="*/ 11726 h 1711216"/>
              <a:gd name="connsiteX7" fmla="*/ 1696754 w 3553263"/>
              <a:gd name="connsiteY7" fmla="*/ 418126 h 1711216"/>
              <a:gd name="connsiteX8" fmla="*/ 2555736 w 3553263"/>
              <a:gd name="connsiteY8" fmla="*/ 907653 h 1711216"/>
              <a:gd name="connsiteX9" fmla="*/ 2611154 w 3553263"/>
              <a:gd name="connsiteY9" fmla="*/ 907653 h 1711216"/>
              <a:gd name="connsiteX10" fmla="*/ 3109918 w 3553263"/>
              <a:gd name="connsiteY10" fmla="*/ 713689 h 1711216"/>
              <a:gd name="connsiteX11" fmla="*/ 3553263 w 3553263"/>
              <a:gd name="connsiteY11" fmla="*/ 584380 h 1711216"/>
              <a:gd name="connsiteX0" fmla="*/ 228173 w 3553263"/>
              <a:gd name="connsiteY0" fmla="*/ 1711216 h 1711216"/>
              <a:gd name="connsiteX1" fmla="*/ 15736 w 3553263"/>
              <a:gd name="connsiteY1" fmla="*/ 1341762 h 1711216"/>
              <a:gd name="connsiteX2" fmla="*/ 15736 w 3553263"/>
              <a:gd name="connsiteY2" fmla="*/ 1277107 h 1711216"/>
              <a:gd name="connsiteX3" fmla="*/ 228173 w 3553263"/>
              <a:gd name="connsiteY3" fmla="*/ 815289 h 1711216"/>
              <a:gd name="connsiteX4" fmla="*/ 274354 w 3553263"/>
              <a:gd name="connsiteY4" fmla="*/ 150271 h 1711216"/>
              <a:gd name="connsiteX5" fmla="*/ 283591 w 3553263"/>
              <a:gd name="connsiteY5" fmla="*/ 113326 h 1711216"/>
              <a:gd name="connsiteX6" fmla="*/ 828536 w 3553263"/>
              <a:gd name="connsiteY6" fmla="*/ 11726 h 1711216"/>
              <a:gd name="connsiteX7" fmla="*/ 1696754 w 3553263"/>
              <a:gd name="connsiteY7" fmla="*/ 418126 h 1711216"/>
              <a:gd name="connsiteX8" fmla="*/ 2555736 w 3553263"/>
              <a:gd name="connsiteY8" fmla="*/ 907653 h 1711216"/>
              <a:gd name="connsiteX9" fmla="*/ 2334064 w 3553263"/>
              <a:gd name="connsiteY9" fmla="*/ 889180 h 1711216"/>
              <a:gd name="connsiteX10" fmla="*/ 3109918 w 3553263"/>
              <a:gd name="connsiteY10" fmla="*/ 713689 h 1711216"/>
              <a:gd name="connsiteX11" fmla="*/ 3553263 w 3553263"/>
              <a:gd name="connsiteY11" fmla="*/ 584380 h 1711216"/>
              <a:gd name="connsiteX0" fmla="*/ 228173 w 3553263"/>
              <a:gd name="connsiteY0" fmla="*/ 1711216 h 1711216"/>
              <a:gd name="connsiteX1" fmla="*/ 15736 w 3553263"/>
              <a:gd name="connsiteY1" fmla="*/ 1341762 h 1711216"/>
              <a:gd name="connsiteX2" fmla="*/ 15736 w 3553263"/>
              <a:gd name="connsiteY2" fmla="*/ 1277107 h 1711216"/>
              <a:gd name="connsiteX3" fmla="*/ 228173 w 3553263"/>
              <a:gd name="connsiteY3" fmla="*/ 815289 h 1711216"/>
              <a:gd name="connsiteX4" fmla="*/ 274354 w 3553263"/>
              <a:gd name="connsiteY4" fmla="*/ 150271 h 1711216"/>
              <a:gd name="connsiteX5" fmla="*/ 283591 w 3553263"/>
              <a:gd name="connsiteY5" fmla="*/ 113326 h 1711216"/>
              <a:gd name="connsiteX6" fmla="*/ 828536 w 3553263"/>
              <a:gd name="connsiteY6" fmla="*/ 11726 h 1711216"/>
              <a:gd name="connsiteX7" fmla="*/ 1696754 w 3553263"/>
              <a:gd name="connsiteY7" fmla="*/ 418126 h 1711216"/>
              <a:gd name="connsiteX8" fmla="*/ 2167809 w 3553263"/>
              <a:gd name="connsiteY8" fmla="*/ 778344 h 1711216"/>
              <a:gd name="connsiteX9" fmla="*/ 2334064 w 3553263"/>
              <a:gd name="connsiteY9" fmla="*/ 889180 h 1711216"/>
              <a:gd name="connsiteX10" fmla="*/ 3109918 w 3553263"/>
              <a:gd name="connsiteY10" fmla="*/ 713689 h 1711216"/>
              <a:gd name="connsiteX11" fmla="*/ 3553263 w 3553263"/>
              <a:gd name="connsiteY11" fmla="*/ 584380 h 1711216"/>
              <a:gd name="connsiteX0" fmla="*/ 217613 w 3542703"/>
              <a:gd name="connsiteY0" fmla="*/ 1711216 h 1711216"/>
              <a:gd name="connsiteX1" fmla="*/ 5176 w 3542703"/>
              <a:gd name="connsiteY1" fmla="*/ 1341762 h 1711216"/>
              <a:gd name="connsiteX2" fmla="*/ 60594 w 3542703"/>
              <a:gd name="connsiteY2" fmla="*/ 1184743 h 1711216"/>
              <a:gd name="connsiteX3" fmla="*/ 217613 w 3542703"/>
              <a:gd name="connsiteY3" fmla="*/ 815289 h 1711216"/>
              <a:gd name="connsiteX4" fmla="*/ 263794 w 3542703"/>
              <a:gd name="connsiteY4" fmla="*/ 150271 h 1711216"/>
              <a:gd name="connsiteX5" fmla="*/ 273031 w 3542703"/>
              <a:gd name="connsiteY5" fmla="*/ 113326 h 1711216"/>
              <a:gd name="connsiteX6" fmla="*/ 817976 w 3542703"/>
              <a:gd name="connsiteY6" fmla="*/ 11726 h 1711216"/>
              <a:gd name="connsiteX7" fmla="*/ 1686194 w 3542703"/>
              <a:gd name="connsiteY7" fmla="*/ 418126 h 1711216"/>
              <a:gd name="connsiteX8" fmla="*/ 2157249 w 3542703"/>
              <a:gd name="connsiteY8" fmla="*/ 778344 h 1711216"/>
              <a:gd name="connsiteX9" fmla="*/ 2323504 w 3542703"/>
              <a:gd name="connsiteY9" fmla="*/ 889180 h 1711216"/>
              <a:gd name="connsiteX10" fmla="*/ 3099358 w 3542703"/>
              <a:gd name="connsiteY10" fmla="*/ 713689 h 1711216"/>
              <a:gd name="connsiteX11" fmla="*/ 3542703 w 3542703"/>
              <a:gd name="connsiteY11" fmla="*/ 584380 h 1711216"/>
              <a:gd name="connsiteX0" fmla="*/ 217613 w 3542703"/>
              <a:gd name="connsiteY0" fmla="*/ 1720859 h 1720859"/>
              <a:gd name="connsiteX1" fmla="*/ 5176 w 3542703"/>
              <a:gd name="connsiteY1" fmla="*/ 1351405 h 1720859"/>
              <a:gd name="connsiteX2" fmla="*/ 60594 w 3542703"/>
              <a:gd name="connsiteY2" fmla="*/ 1194386 h 1720859"/>
              <a:gd name="connsiteX3" fmla="*/ 217613 w 3542703"/>
              <a:gd name="connsiteY3" fmla="*/ 824932 h 1720859"/>
              <a:gd name="connsiteX4" fmla="*/ 263794 w 3542703"/>
              <a:gd name="connsiteY4" fmla="*/ 159914 h 1720859"/>
              <a:gd name="connsiteX5" fmla="*/ 402341 w 3542703"/>
              <a:gd name="connsiteY5" fmla="*/ 67551 h 1720859"/>
              <a:gd name="connsiteX6" fmla="*/ 817976 w 3542703"/>
              <a:gd name="connsiteY6" fmla="*/ 21369 h 1720859"/>
              <a:gd name="connsiteX7" fmla="*/ 1686194 w 3542703"/>
              <a:gd name="connsiteY7" fmla="*/ 427769 h 1720859"/>
              <a:gd name="connsiteX8" fmla="*/ 2157249 w 3542703"/>
              <a:gd name="connsiteY8" fmla="*/ 787987 h 1720859"/>
              <a:gd name="connsiteX9" fmla="*/ 2323504 w 3542703"/>
              <a:gd name="connsiteY9" fmla="*/ 898823 h 1720859"/>
              <a:gd name="connsiteX10" fmla="*/ 3099358 w 3542703"/>
              <a:gd name="connsiteY10" fmla="*/ 723332 h 1720859"/>
              <a:gd name="connsiteX11" fmla="*/ 3542703 w 3542703"/>
              <a:gd name="connsiteY11" fmla="*/ 594023 h 1720859"/>
              <a:gd name="connsiteX0" fmla="*/ 217613 w 3542703"/>
              <a:gd name="connsiteY0" fmla="*/ 1722037 h 1722037"/>
              <a:gd name="connsiteX1" fmla="*/ 5176 w 3542703"/>
              <a:gd name="connsiteY1" fmla="*/ 1352583 h 1722037"/>
              <a:gd name="connsiteX2" fmla="*/ 60594 w 3542703"/>
              <a:gd name="connsiteY2" fmla="*/ 1195564 h 1722037"/>
              <a:gd name="connsiteX3" fmla="*/ 217613 w 3542703"/>
              <a:gd name="connsiteY3" fmla="*/ 826110 h 1722037"/>
              <a:gd name="connsiteX4" fmla="*/ 263794 w 3542703"/>
              <a:gd name="connsiteY4" fmla="*/ 207274 h 1722037"/>
              <a:gd name="connsiteX5" fmla="*/ 402341 w 3542703"/>
              <a:gd name="connsiteY5" fmla="*/ 68729 h 1722037"/>
              <a:gd name="connsiteX6" fmla="*/ 817976 w 3542703"/>
              <a:gd name="connsiteY6" fmla="*/ 22547 h 1722037"/>
              <a:gd name="connsiteX7" fmla="*/ 1686194 w 3542703"/>
              <a:gd name="connsiteY7" fmla="*/ 428947 h 1722037"/>
              <a:gd name="connsiteX8" fmla="*/ 2157249 w 3542703"/>
              <a:gd name="connsiteY8" fmla="*/ 789165 h 1722037"/>
              <a:gd name="connsiteX9" fmla="*/ 2323504 w 3542703"/>
              <a:gd name="connsiteY9" fmla="*/ 900001 h 1722037"/>
              <a:gd name="connsiteX10" fmla="*/ 3099358 w 3542703"/>
              <a:gd name="connsiteY10" fmla="*/ 724510 h 1722037"/>
              <a:gd name="connsiteX11" fmla="*/ 3542703 w 3542703"/>
              <a:gd name="connsiteY11" fmla="*/ 595201 h 1722037"/>
              <a:gd name="connsiteX0" fmla="*/ 217613 w 3542703"/>
              <a:gd name="connsiteY0" fmla="*/ 1737654 h 1737654"/>
              <a:gd name="connsiteX1" fmla="*/ 5176 w 3542703"/>
              <a:gd name="connsiteY1" fmla="*/ 1368200 h 1737654"/>
              <a:gd name="connsiteX2" fmla="*/ 60594 w 3542703"/>
              <a:gd name="connsiteY2" fmla="*/ 1211181 h 1737654"/>
              <a:gd name="connsiteX3" fmla="*/ 217613 w 3542703"/>
              <a:gd name="connsiteY3" fmla="*/ 841727 h 1737654"/>
              <a:gd name="connsiteX4" fmla="*/ 263794 w 3542703"/>
              <a:gd name="connsiteY4" fmla="*/ 222891 h 1737654"/>
              <a:gd name="connsiteX5" fmla="*/ 393105 w 3542703"/>
              <a:gd name="connsiteY5" fmla="*/ 38164 h 1737654"/>
              <a:gd name="connsiteX6" fmla="*/ 817976 w 3542703"/>
              <a:gd name="connsiteY6" fmla="*/ 38164 h 1737654"/>
              <a:gd name="connsiteX7" fmla="*/ 1686194 w 3542703"/>
              <a:gd name="connsiteY7" fmla="*/ 444564 h 1737654"/>
              <a:gd name="connsiteX8" fmla="*/ 2157249 w 3542703"/>
              <a:gd name="connsiteY8" fmla="*/ 804782 h 1737654"/>
              <a:gd name="connsiteX9" fmla="*/ 2323504 w 3542703"/>
              <a:gd name="connsiteY9" fmla="*/ 915618 h 1737654"/>
              <a:gd name="connsiteX10" fmla="*/ 3099358 w 3542703"/>
              <a:gd name="connsiteY10" fmla="*/ 740127 h 1737654"/>
              <a:gd name="connsiteX11" fmla="*/ 3542703 w 3542703"/>
              <a:gd name="connsiteY11" fmla="*/ 610818 h 1737654"/>
              <a:gd name="connsiteX0" fmla="*/ 217613 w 3542703"/>
              <a:gd name="connsiteY0" fmla="*/ 1737654 h 1737654"/>
              <a:gd name="connsiteX1" fmla="*/ 5176 w 3542703"/>
              <a:gd name="connsiteY1" fmla="*/ 1368200 h 1737654"/>
              <a:gd name="connsiteX2" fmla="*/ 60594 w 3542703"/>
              <a:gd name="connsiteY2" fmla="*/ 1211181 h 1737654"/>
              <a:gd name="connsiteX3" fmla="*/ 217613 w 3542703"/>
              <a:gd name="connsiteY3" fmla="*/ 841727 h 1737654"/>
              <a:gd name="connsiteX4" fmla="*/ 263794 w 3542703"/>
              <a:gd name="connsiteY4" fmla="*/ 222891 h 1737654"/>
              <a:gd name="connsiteX5" fmla="*/ 393105 w 3542703"/>
              <a:gd name="connsiteY5" fmla="*/ 38164 h 1737654"/>
              <a:gd name="connsiteX6" fmla="*/ 817976 w 3542703"/>
              <a:gd name="connsiteY6" fmla="*/ 38164 h 1737654"/>
              <a:gd name="connsiteX7" fmla="*/ 1686194 w 3542703"/>
              <a:gd name="connsiteY7" fmla="*/ 444564 h 1737654"/>
              <a:gd name="connsiteX8" fmla="*/ 2157249 w 3542703"/>
              <a:gd name="connsiteY8" fmla="*/ 804782 h 1737654"/>
              <a:gd name="connsiteX9" fmla="*/ 2323504 w 3542703"/>
              <a:gd name="connsiteY9" fmla="*/ 915618 h 1737654"/>
              <a:gd name="connsiteX10" fmla="*/ 3145540 w 3542703"/>
              <a:gd name="connsiteY10" fmla="*/ 647763 h 1737654"/>
              <a:gd name="connsiteX11" fmla="*/ 3542703 w 3542703"/>
              <a:gd name="connsiteY11" fmla="*/ 610818 h 1737654"/>
              <a:gd name="connsiteX0" fmla="*/ 217613 w 3524230"/>
              <a:gd name="connsiteY0" fmla="*/ 1737654 h 1737654"/>
              <a:gd name="connsiteX1" fmla="*/ 5176 w 3524230"/>
              <a:gd name="connsiteY1" fmla="*/ 1368200 h 1737654"/>
              <a:gd name="connsiteX2" fmla="*/ 60594 w 3524230"/>
              <a:gd name="connsiteY2" fmla="*/ 1211181 h 1737654"/>
              <a:gd name="connsiteX3" fmla="*/ 217613 w 3524230"/>
              <a:gd name="connsiteY3" fmla="*/ 841727 h 1737654"/>
              <a:gd name="connsiteX4" fmla="*/ 263794 w 3524230"/>
              <a:gd name="connsiteY4" fmla="*/ 222891 h 1737654"/>
              <a:gd name="connsiteX5" fmla="*/ 393105 w 3524230"/>
              <a:gd name="connsiteY5" fmla="*/ 38164 h 1737654"/>
              <a:gd name="connsiteX6" fmla="*/ 817976 w 3524230"/>
              <a:gd name="connsiteY6" fmla="*/ 38164 h 1737654"/>
              <a:gd name="connsiteX7" fmla="*/ 1686194 w 3524230"/>
              <a:gd name="connsiteY7" fmla="*/ 444564 h 1737654"/>
              <a:gd name="connsiteX8" fmla="*/ 2157249 w 3524230"/>
              <a:gd name="connsiteY8" fmla="*/ 804782 h 1737654"/>
              <a:gd name="connsiteX9" fmla="*/ 2323504 w 3524230"/>
              <a:gd name="connsiteY9" fmla="*/ 915618 h 1737654"/>
              <a:gd name="connsiteX10" fmla="*/ 3145540 w 3524230"/>
              <a:gd name="connsiteY10" fmla="*/ 647763 h 1737654"/>
              <a:gd name="connsiteX11" fmla="*/ 3524230 w 3524230"/>
              <a:gd name="connsiteY11" fmla="*/ 509218 h 1737654"/>
              <a:gd name="connsiteX0" fmla="*/ 217613 w 3524230"/>
              <a:gd name="connsiteY0" fmla="*/ 1737654 h 1737654"/>
              <a:gd name="connsiteX1" fmla="*/ 5176 w 3524230"/>
              <a:gd name="connsiteY1" fmla="*/ 1368200 h 1737654"/>
              <a:gd name="connsiteX2" fmla="*/ 60594 w 3524230"/>
              <a:gd name="connsiteY2" fmla="*/ 1211181 h 1737654"/>
              <a:gd name="connsiteX3" fmla="*/ 217613 w 3524230"/>
              <a:gd name="connsiteY3" fmla="*/ 841727 h 1737654"/>
              <a:gd name="connsiteX4" fmla="*/ 263794 w 3524230"/>
              <a:gd name="connsiteY4" fmla="*/ 222891 h 1737654"/>
              <a:gd name="connsiteX5" fmla="*/ 393105 w 3524230"/>
              <a:gd name="connsiteY5" fmla="*/ 38164 h 1737654"/>
              <a:gd name="connsiteX6" fmla="*/ 817976 w 3524230"/>
              <a:gd name="connsiteY6" fmla="*/ 38164 h 1737654"/>
              <a:gd name="connsiteX7" fmla="*/ 1686194 w 3524230"/>
              <a:gd name="connsiteY7" fmla="*/ 444564 h 1737654"/>
              <a:gd name="connsiteX8" fmla="*/ 2157249 w 3524230"/>
              <a:gd name="connsiteY8" fmla="*/ 804782 h 1737654"/>
              <a:gd name="connsiteX9" fmla="*/ 2323504 w 3524230"/>
              <a:gd name="connsiteY9" fmla="*/ 915618 h 1737654"/>
              <a:gd name="connsiteX10" fmla="*/ 3145540 w 3524230"/>
              <a:gd name="connsiteY10" fmla="*/ 647763 h 1737654"/>
              <a:gd name="connsiteX11" fmla="*/ 3524230 w 3524230"/>
              <a:gd name="connsiteY11" fmla="*/ 509218 h 1737654"/>
              <a:gd name="connsiteX0" fmla="*/ 217613 w 3524230"/>
              <a:gd name="connsiteY0" fmla="*/ 1737654 h 1737654"/>
              <a:gd name="connsiteX1" fmla="*/ 5176 w 3524230"/>
              <a:gd name="connsiteY1" fmla="*/ 1368200 h 1737654"/>
              <a:gd name="connsiteX2" fmla="*/ 60594 w 3524230"/>
              <a:gd name="connsiteY2" fmla="*/ 1211181 h 1737654"/>
              <a:gd name="connsiteX3" fmla="*/ 217613 w 3524230"/>
              <a:gd name="connsiteY3" fmla="*/ 841727 h 1737654"/>
              <a:gd name="connsiteX4" fmla="*/ 263794 w 3524230"/>
              <a:gd name="connsiteY4" fmla="*/ 222891 h 1737654"/>
              <a:gd name="connsiteX5" fmla="*/ 393105 w 3524230"/>
              <a:gd name="connsiteY5" fmla="*/ 38164 h 1737654"/>
              <a:gd name="connsiteX6" fmla="*/ 817976 w 3524230"/>
              <a:gd name="connsiteY6" fmla="*/ 38164 h 1737654"/>
              <a:gd name="connsiteX7" fmla="*/ 1686194 w 3524230"/>
              <a:gd name="connsiteY7" fmla="*/ 444564 h 1737654"/>
              <a:gd name="connsiteX8" fmla="*/ 2157249 w 3524230"/>
              <a:gd name="connsiteY8" fmla="*/ 804782 h 1737654"/>
              <a:gd name="connsiteX9" fmla="*/ 2323504 w 3524230"/>
              <a:gd name="connsiteY9" fmla="*/ 915618 h 1737654"/>
              <a:gd name="connsiteX10" fmla="*/ 3099358 w 3524230"/>
              <a:gd name="connsiteY10" fmla="*/ 656999 h 1737654"/>
              <a:gd name="connsiteX11" fmla="*/ 3524230 w 3524230"/>
              <a:gd name="connsiteY11" fmla="*/ 509218 h 1737654"/>
              <a:gd name="connsiteX0" fmla="*/ 217613 w 3524230"/>
              <a:gd name="connsiteY0" fmla="*/ 1737654 h 1737654"/>
              <a:gd name="connsiteX1" fmla="*/ 5176 w 3524230"/>
              <a:gd name="connsiteY1" fmla="*/ 1368200 h 1737654"/>
              <a:gd name="connsiteX2" fmla="*/ 60594 w 3524230"/>
              <a:gd name="connsiteY2" fmla="*/ 1211181 h 1737654"/>
              <a:gd name="connsiteX3" fmla="*/ 217613 w 3524230"/>
              <a:gd name="connsiteY3" fmla="*/ 841727 h 1737654"/>
              <a:gd name="connsiteX4" fmla="*/ 263794 w 3524230"/>
              <a:gd name="connsiteY4" fmla="*/ 222891 h 1737654"/>
              <a:gd name="connsiteX5" fmla="*/ 393105 w 3524230"/>
              <a:gd name="connsiteY5" fmla="*/ 38164 h 1737654"/>
              <a:gd name="connsiteX6" fmla="*/ 817976 w 3524230"/>
              <a:gd name="connsiteY6" fmla="*/ 38164 h 1737654"/>
              <a:gd name="connsiteX7" fmla="*/ 1686194 w 3524230"/>
              <a:gd name="connsiteY7" fmla="*/ 444564 h 1737654"/>
              <a:gd name="connsiteX8" fmla="*/ 2157249 w 3524230"/>
              <a:gd name="connsiteY8" fmla="*/ 804782 h 1737654"/>
              <a:gd name="connsiteX9" fmla="*/ 3099358 w 3524230"/>
              <a:gd name="connsiteY9" fmla="*/ 656999 h 1737654"/>
              <a:gd name="connsiteX10" fmla="*/ 3524230 w 3524230"/>
              <a:gd name="connsiteY10" fmla="*/ 509218 h 1737654"/>
              <a:gd name="connsiteX0" fmla="*/ 217613 w 3524230"/>
              <a:gd name="connsiteY0" fmla="*/ 1737654 h 1737654"/>
              <a:gd name="connsiteX1" fmla="*/ 5176 w 3524230"/>
              <a:gd name="connsiteY1" fmla="*/ 1368200 h 1737654"/>
              <a:gd name="connsiteX2" fmla="*/ 60594 w 3524230"/>
              <a:gd name="connsiteY2" fmla="*/ 1211181 h 1737654"/>
              <a:gd name="connsiteX3" fmla="*/ 217613 w 3524230"/>
              <a:gd name="connsiteY3" fmla="*/ 841727 h 1737654"/>
              <a:gd name="connsiteX4" fmla="*/ 263794 w 3524230"/>
              <a:gd name="connsiteY4" fmla="*/ 222891 h 1737654"/>
              <a:gd name="connsiteX5" fmla="*/ 393105 w 3524230"/>
              <a:gd name="connsiteY5" fmla="*/ 38164 h 1737654"/>
              <a:gd name="connsiteX6" fmla="*/ 817976 w 3524230"/>
              <a:gd name="connsiteY6" fmla="*/ 38164 h 1737654"/>
              <a:gd name="connsiteX7" fmla="*/ 1686194 w 3524230"/>
              <a:gd name="connsiteY7" fmla="*/ 444564 h 1737654"/>
              <a:gd name="connsiteX8" fmla="*/ 2406631 w 3524230"/>
              <a:gd name="connsiteY8" fmla="*/ 952564 h 1737654"/>
              <a:gd name="connsiteX9" fmla="*/ 3099358 w 3524230"/>
              <a:gd name="connsiteY9" fmla="*/ 656999 h 1737654"/>
              <a:gd name="connsiteX10" fmla="*/ 3524230 w 3524230"/>
              <a:gd name="connsiteY10" fmla="*/ 509218 h 173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24230" h="1737654">
                <a:moveTo>
                  <a:pt x="217613" y="1737654"/>
                </a:moveTo>
                <a:cubicBezTo>
                  <a:pt x="146801" y="1614503"/>
                  <a:pt x="31346" y="1455945"/>
                  <a:pt x="5176" y="1368200"/>
                </a:cubicBezTo>
                <a:cubicBezTo>
                  <a:pt x="-20994" y="1280455"/>
                  <a:pt x="60594" y="1232733"/>
                  <a:pt x="60594" y="1211181"/>
                </a:cubicBezTo>
                <a:cubicBezTo>
                  <a:pt x="96000" y="1123436"/>
                  <a:pt x="183746" y="1006442"/>
                  <a:pt x="217613" y="841727"/>
                </a:cubicBezTo>
                <a:cubicBezTo>
                  <a:pt x="251480" y="677012"/>
                  <a:pt x="234545" y="356818"/>
                  <a:pt x="263794" y="222891"/>
                </a:cubicBezTo>
                <a:cubicBezTo>
                  <a:pt x="293043" y="88964"/>
                  <a:pt x="300741" y="68952"/>
                  <a:pt x="393105" y="38164"/>
                </a:cubicBezTo>
                <a:cubicBezTo>
                  <a:pt x="485469" y="7376"/>
                  <a:pt x="602461" y="-29569"/>
                  <a:pt x="817976" y="38164"/>
                </a:cubicBezTo>
                <a:cubicBezTo>
                  <a:pt x="1033491" y="105897"/>
                  <a:pt x="1421418" y="292164"/>
                  <a:pt x="1686194" y="444564"/>
                </a:cubicBezTo>
                <a:cubicBezTo>
                  <a:pt x="1950970" y="596964"/>
                  <a:pt x="2171104" y="917158"/>
                  <a:pt x="2406631" y="952564"/>
                </a:cubicBezTo>
                <a:cubicBezTo>
                  <a:pt x="2642158" y="987970"/>
                  <a:pt x="2913092" y="730890"/>
                  <a:pt x="3099358" y="656999"/>
                </a:cubicBezTo>
                <a:cubicBezTo>
                  <a:pt x="3285625" y="583108"/>
                  <a:pt x="3385685" y="579260"/>
                  <a:pt x="3524230" y="509218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9A70DEE-8761-443D-B9F9-32151CED3861}"/>
              </a:ext>
            </a:extLst>
          </p:cNvPr>
          <p:cNvSpPr/>
          <p:nvPr/>
        </p:nvSpPr>
        <p:spPr>
          <a:xfrm>
            <a:off x="10603349" y="1311563"/>
            <a:ext cx="1403928" cy="10923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 or Smartphone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4A405A7-D0F1-4660-B2DB-8E31CBA7FFB0}"/>
              </a:ext>
            </a:extLst>
          </p:cNvPr>
          <p:cNvSpPr txBox="1"/>
          <p:nvPr/>
        </p:nvSpPr>
        <p:spPr>
          <a:xfrm>
            <a:off x="9721549" y="2403863"/>
            <a:ext cx="124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UART-USB converter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0C1EE4-39BE-4430-8672-CF30145ED23C}"/>
              </a:ext>
            </a:extLst>
          </p:cNvPr>
          <p:cNvSpPr txBox="1"/>
          <p:nvPr/>
        </p:nvSpPr>
        <p:spPr>
          <a:xfrm>
            <a:off x="8396399" y="3103339"/>
            <a:ext cx="187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Scheduler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32A811E-E3A0-44B8-8B2F-7DFF73A28015}"/>
              </a:ext>
            </a:extLst>
          </p:cNvPr>
          <p:cNvSpPr txBox="1"/>
          <p:nvPr/>
        </p:nvSpPr>
        <p:spPr>
          <a:xfrm>
            <a:off x="3063978" y="4597499"/>
            <a:ext cx="234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Sensor(Accelerometer)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48AD62-8ED7-4CB0-9E5E-0F0D72ACB02E}"/>
              </a:ext>
            </a:extLst>
          </p:cNvPr>
          <p:cNvSpPr txBox="1"/>
          <p:nvPr/>
        </p:nvSpPr>
        <p:spPr>
          <a:xfrm>
            <a:off x="311212" y="4606735"/>
            <a:ext cx="234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Sensor(Hall sensor)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A4EA101-8DEE-436E-8CB3-6B8E48F3F4C3}"/>
              </a:ext>
            </a:extLst>
          </p:cNvPr>
          <p:cNvCxnSpPr/>
          <p:nvPr/>
        </p:nvCxnSpPr>
        <p:spPr>
          <a:xfrm>
            <a:off x="10344772" y="1488381"/>
            <a:ext cx="0" cy="773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97FD4FA-E83C-460D-988E-D1D616A2A8BB}"/>
              </a:ext>
            </a:extLst>
          </p:cNvPr>
          <p:cNvCxnSpPr/>
          <p:nvPr/>
        </p:nvCxnSpPr>
        <p:spPr>
          <a:xfrm>
            <a:off x="10404812" y="1483765"/>
            <a:ext cx="0" cy="773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BFD365E-2559-426B-BED4-6AEBE216338D}"/>
              </a:ext>
            </a:extLst>
          </p:cNvPr>
          <p:cNvSpPr txBox="1"/>
          <p:nvPr/>
        </p:nvSpPr>
        <p:spPr>
          <a:xfrm>
            <a:off x="9070569" y="887850"/>
            <a:ext cx="217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Plug&amp;Play</a:t>
            </a:r>
            <a:r>
              <a:rPr lang="en-US" dirty="0"/>
              <a:t> protocol over UART (CLI)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5CAD94D-2094-4C28-B70F-D808EC013176}"/>
              </a:ext>
            </a:extLst>
          </p:cNvPr>
          <p:cNvSpPr txBox="1"/>
          <p:nvPr/>
        </p:nvSpPr>
        <p:spPr>
          <a:xfrm>
            <a:off x="3854829" y="679321"/>
            <a:ext cx="30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Plug&amp;Play</a:t>
            </a:r>
            <a:r>
              <a:rPr lang="en-US" dirty="0"/>
              <a:t> protocol over I2C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620963D-A217-41CF-943B-CF5D68004689}"/>
              </a:ext>
            </a:extLst>
          </p:cNvPr>
          <p:cNvSpPr txBox="1"/>
          <p:nvPr/>
        </p:nvSpPr>
        <p:spPr>
          <a:xfrm>
            <a:off x="3109517" y="-52166"/>
            <a:ext cx="573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rlin Sans FB Demi" panose="020E0802020502020306" pitchFamily="34" charset="0"/>
              </a:rPr>
              <a:t>Wired sensor network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A7A40A8-C0F5-4E10-8F3E-D092E89A590F}"/>
              </a:ext>
            </a:extLst>
          </p:cNvPr>
          <p:cNvSpPr/>
          <p:nvPr/>
        </p:nvSpPr>
        <p:spPr>
          <a:xfrm>
            <a:off x="374536" y="5932382"/>
            <a:ext cx="1638992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I2C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4E06167-196E-4DF1-B835-72F8A72B6BEC}"/>
              </a:ext>
            </a:extLst>
          </p:cNvPr>
          <p:cNvSpPr txBox="1"/>
          <p:nvPr/>
        </p:nvSpPr>
        <p:spPr>
          <a:xfrm>
            <a:off x="6331815" y="4602118"/>
            <a:ext cx="187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Actuator(LCD)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D65FFCD-D954-4EEC-9DCD-7B91DE61CAAE}"/>
              </a:ext>
            </a:extLst>
          </p:cNvPr>
          <p:cNvSpPr/>
          <p:nvPr/>
        </p:nvSpPr>
        <p:spPr>
          <a:xfrm>
            <a:off x="374536" y="5512130"/>
            <a:ext cx="1638992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Plug&amp;Play</a:t>
            </a:r>
            <a:r>
              <a:rPr lang="en-US" sz="1400" dirty="0"/>
              <a:t> protocol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7649071-C56F-497C-B347-19FE011FACCB}"/>
              </a:ext>
            </a:extLst>
          </p:cNvPr>
          <p:cNvSpPr/>
          <p:nvPr/>
        </p:nvSpPr>
        <p:spPr>
          <a:xfrm>
            <a:off x="374536" y="5084697"/>
            <a:ext cx="1638992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9F25CBB-6CEA-4BA6-8219-214051C82470}"/>
              </a:ext>
            </a:extLst>
          </p:cNvPr>
          <p:cNvSpPr/>
          <p:nvPr/>
        </p:nvSpPr>
        <p:spPr>
          <a:xfrm>
            <a:off x="3177772" y="5932383"/>
            <a:ext cx="1638992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I2C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9E6F84D-16AB-498C-A0F8-BA42B0A3C5C5}"/>
              </a:ext>
            </a:extLst>
          </p:cNvPr>
          <p:cNvSpPr/>
          <p:nvPr/>
        </p:nvSpPr>
        <p:spPr>
          <a:xfrm>
            <a:off x="3177772" y="5512131"/>
            <a:ext cx="1638992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Plug&amp;Play</a:t>
            </a:r>
            <a:r>
              <a:rPr lang="en-US" sz="1400" dirty="0"/>
              <a:t> protocol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3C98EDC-8CA7-4EF8-8BB6-3389E2F1E9C8}"/>
              </a:ext>
            </a:extLst>
          </p:cNvPr>
          <p:cNvSpPr/>
          <p:nvPr/>
        </p:nvSpPr>
        <p:spPr>
          <a:xfrm>
            <a:off x="3177772" y="5084698"/>
            <a:ext cx="1638992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8351323-C808-41BC-83B8-2585CAAAE72C}"/>
              </a:ext>
            </a:extLst>
          </p:cNvPr>
          <p:cNvSpPr/>
          <p:nvPr/>
        </p:nvSpPr>
        <p:spPr>
          <a:xfrm>
            <a:off x="6066690" y="5932383"/>
            <a:ext cx="1638992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I2C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DDC00B5-2BA3-4B97-AC6D-A20D0EB6205B}"/>
              </a:ext>
            </a:extLst>
          </p:cNvPr>
          <p:cNvSpPr/>
          <p:nvPr/>
        </p:nvSpPr>
        <p:spPr>
          <a:xfrm>
            <a:off x="6066690" y="5512131"/>
            <a:ext cx="1638992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Plug&amp;Play</a:t>
            </a:r>
            <a:r>
              <a:rPr lang="en-US" sz="1400" dirty="0"/>
              <a:t> protocol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8EB8897-DF58-4CFD-88B6-C0806DD84BC4}"/>
              </a:ext>
            </a:extLst>
          </p:cNvPr>
          <p:cNvSpPr/>
          <p:nvPr/>
        </p:nvSpPr>
        <p:spPr>
          <a:xfrm>
            <a:off x="6066690" y="5084698"/>
            <a:ext cx="1638992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6780D2-926C-4F59-BA3E-ADB64B2208C2}"/>
              </a:ext>
            </a:extLst>
          </p:cNvPr>
          <p:cNvSpPr/>
          <p:nvPr/>
        </p:nvSpPr>
        <p:spPr>
          <a:xfrm>
            <a:off x="8396399" y="5932382"/>
            <a:ext cx="775310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I2C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F15DCDC-A709-404C-9593-F85B6CD85A13}"/>
              </a:ext>
            </a:extLst>
          </p:cNvPr>
          <p:cNvSpPr/>
          <p:nvPr/>
        </p:nvSpPr>
        <p:spPr>
          <a:xfrm>
            <a:off x="8396399" y="5512130"/>
            <a:ext cx="1638992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Plug&amp;Play</a:t>
            </a:r>
            <a:r>
              <a:rPr lang="en-US" sz="1400" dirty="0"/>
              <a:t> protocol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D7668A4-9841-42D1-9195-AC6DB1768774}"/>
              </a:ext>
            </a:extLst>
          </p:cNvPr>
          <p:cNvSpPr/>
          <p:nvPr/>
        </p:nvSpPr>
        <p:spPr>
          <a:xfrm>
            <a:off x="8396399" y="5084697"/>
            <a:ext cx="1638992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ADA8A16-8D4B-4085-8805-FCB3D22274D7}"/>
              </a:ext>
            </a:extLst>
          </p:cNvPr>
          <p:cNvSpPr/>
          <p:nvPr/>
        </p:nvSpPr>
        <p:spPr>
          <a:xfrm>
            <a:off x="9236364" y="5927767"/>
            <a:ext cx="799027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632EF2E3-9A7B-483F-98CC-D932DB785302}"/>
              </a:ext>
            </a:extLst>
          </p:cNvPr>
          <p:cNvCxnSpPr/>
          <p:nvPr/>
        </p:nvCxnSpPr>
        <p:spPr>
          <a:xfrm flipV="1">
            <a:off x="1939636" y="6253023"/>
            <a:ext cx="0" cy="62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B6493CC-0F13-4548-A393-7C647ECCC8E2}"/>
              </a:ext>
            </a:extLst>
          </p:cNvPr>
          <p:cNvSpPr/>
          <p:nvPr/>
        </p:nvSpPr>
        <p:spPr>
          <a:xfrm>
            <a:off x="369919" y="6352634"/>
            <a:ext cx="8801789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Two-wire bus (w/ 5V and GND)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006F5B4-F785-4F96-94C4-C8359F028811}"/>
              </a:ext>
            </a:extLst>
          </p:cNvPr>
          <p:cNvSpPr/>
          <p:nvPr/>
        </p:nvSpPr>
        <p:spPr>
          <a:xfrm>
            <a:off x="9236364" y="6352634"/>
            <a:ext cx="2770913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Two-wire via FTDI chip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1340D87-1D6C-4D59-8584-3FDBFCD8319E}"/>
              </a:ext>
            </a:extLst>
          </p:cNvPr>
          <p:cNvSpPr/>
          <p:nvPr/>
        </p:nvSpPr>
        <p:spPr>
          <a:xfrm>
            <a:off x="11208324" y="5932387"/>
            <a:ext cx="799027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07EC37D-76B6-4D26-9BF8-0C58A0973C2F}"/>
              </a:ext>
            </a:extLst>
          </p:cNvPr>
          <p:cNvSpPr/>
          <p:nvPr/>
        </p:nvSpPr>
        <p:spPr>
          <a:xfrm>
            <a:off x="11208324" y="5510149"/>
            <a:ext cx="798949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Plug&amp;Play</a:t>
            </a:r>
            <a:r>
              <a:rPr lang="en-US" sz="1100" dirty="0"/>
              <a:t> protocol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C4B4B54-5751-4EB5-B641-FCE2C3225430}"/>
              </a:ext>
            </a:extLst>
          </p:cNvPr>
          <p:cNvSpPr/>
          <p:nvPr/>
        </p:nvSpPr>
        <p:spPr>
          <a:xfrm>
            <a:off x="11199635" y="5097451"/>
            <a:ext cx="807638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Appl.</a:t>
            </a:r>
          </a:p>
        </p:txBody>
      </p:sp>
    </p:spTree>
    <p:extLst>
      <p:ext uri="{BB962C8B-B14F-4D97-AF65-F5344CB8AC3E}">
        <p14:creationId xmlns:p14="http://schemas.microsoft.com/office/powerpoint/2010/main" val="366430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83</Words>
  <Application>Microsoft Office PowerPoint</Application>
  <PresentationFormat>ワイド画面</PresentationFormat>
  <Paragraphs>28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游ゴシック Light</vt:lpstr>
      <vt:lpstr>Arial</vt:lpstr>
      <vt:lpstr>Berlin Sans FB Demi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5</cp:revision>
  <dcterms:created xsi:type="dcterms:W3CDTF">2017-07-22T01:54:33Z</dcterms:created>
  <dcterms:modified xsi:type="dcterms:W3CDTF">2017-07-22T02:29:41Z</dcterms:modified>
</cp:coreProperties>
</file>