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386" y="355424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Time-slot-based</a:t>
            </a:r>
          </a:p>
          <a:p>
            <a:r>
              <a:rPr lang="en-US" altLang="ja-JP" dirty="0"/>
              <a:t>Reduces the p</a:t>
            </a:r>
            <a:r>
              <a:rPr kumimoji="1" lang="en-US" altLang="ja-JP" dirty="0"/>
              <a:t>ower supplied via I2C bus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409094-AF35-4C4A-937F-353763898F81}"/>
              </a:ext>
            </a:extLst>
          </p:cNvPr>
          <p:cNvSpPr/>
          <p:nvPr/>
        </p:nvSpPr>
        <p:spPr>
          <a:xfrm>
            <a:off x="923109" y="3457303"/>
            <a:ext cx="10430691" cy="23251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u="sng" dirty="0"/>
              <a:t>Recommendation</a:t>
            </a:r>
          </a:p>
          <a:p>
            <a:endParaRPr lang="en-US" altLang="ja-JP" dirty="0"/>
          </a:p>
          <a:p>
            <a:r>
              <a:rPr lang="en-US" altLang="ja-JP" dirty="0"/>
              <a:t>Use MCU (such as PIC16F1) or </a:t>
            </a:r>
            <a:r>
              <a:rPr lang="en-US" altLang="ja-JP" dirty="0" err="1"/>
              <a:t>mbed</a:t>
            </a:r>
            <a:r>
              <a:rPr lang="en-US" altLang="ja-JP" dirty="0"/>
              <a:t> as a basis of mini PLC.</a:t>
            </a:r>
          </a:p>
          <a:p>
            <a:endParaRPr kumimoji="1" lang="en-US" altLang="ja-JP" dirty="0"/>
          </a:p>
          <a:p>
            <a:r>
              <a:rPr lang="en-US" altLang="ja-JP" dirty="0"/>
              <a:t>Linux is not good at real-time processing, so this I2C backplane may not work well.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01179"/>
              </p:ext>
            </p:extLst>
          </p:nvPr>
        </p:nvGraphicFramePr>
        <p:xfrm>
          <a:off x="8350348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5703215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2848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802848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982770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049572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794992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56457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927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79409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049572" y="3544478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1982770" y="4102237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1974913" y="427349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1982770" y="589332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049572" y="4603429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049572" y="4774683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1976492" y="6077152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10445089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709852" y="137346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50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msec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4770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7434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30548" y="3327664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16959" y="389484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90248" y="4066097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8529" y="440546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818" y="4576716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38956" y="569850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2245" y="586975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60554" y="3933923"/>
            <a:ext cx="87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1sec</a:t>
            </a:r>
            <a:endParaRPr kumimoji="1" lang="ja-JP" altLang="en-US" sz="1100" dirty="0"/>
          </a:p>
        </p:txBody>
      </p:sp>
      <p:sp>
        <p:nvSpPr>
          <p:cNvPr id="41" name="右中かっこ 40"/>
          <p:cNvSpPr/>
          <p:nvPr/>
        </p:nvSpPr>
        <p:spPr>
          <a:xfrm>
            <a:off x="11419408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538301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5701970" y="2961583"/>
            <a:ext cx="18410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694114" y="3255388"/>
            <a:ext cx="18410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253638" y="2735862"/>
            <a:ext cx="113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“*” (ACP)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88373" y="3014390"/>
            <a:ext cx="121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&lt;command&gt;</a:t>
            </a:r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3110825-FE36-40ED-BAE3-EFE46326BA12}"/>
              </a:ext>
            </a:extLst>
          </p:cNvPr>
          <p:cNvSpPr txBox="1"/>
          <p:nvPr/>
        </p:nvSpPr>
        <p:spPr>
          <a:xfrm>
            <a:off x="6861998" y="149235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IoT</a:t>
            </a:r>
            <a:r>
              <a:rPr kumimoji="1" lang="en-US" altLang="ja-JP" sz="1400" dirty="0"/>
              <a:t> gateway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94015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5712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281089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95570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650306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353126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#0~#n)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29274" y="2363636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40266" y="3006230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948123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32119" y="238406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9503545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3373" y="20202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332626" y="2588013"/>
            <a:ext cx="301936" cy="227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63781" y="249831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cxnSp>
        <p:nvCxnSpPr>
          <p:cNvPr id="26" name="コネクタ: カギ線 25"/>
          <p:cNvCxnSpPr>
            <a:cxnSpLocks/>
            <a:stCxn id="12" idx="2"/>
          </p:cNvCxnSpPr>
          <p:nvPr/>
        </p:nvCxnSpPr>
        <p:spPr>
          <a:xfrm rot="10800000" flipV="1">
            <a:off x="5803231" y="2684933"/>
            <a:ext cx="2144892" cy="154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5803231" y="1888311"/>
            <a:ext cx="2144893" cy="7966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725"/>
              </p:ext>
            </p:extLst>
          </p:nvPr>
        </p:nvGraphicFramePr>
        <p:xfrm>
          <a:off x="3652587" y="1505596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sp>
        <p:nvSpPr>
          <p:cNvPr id="23" name="楕円 22"/>
          <p:cNvSpPr/>
          <p:nvPr/>
        </p:nvSpPr>
        <p:spPr>
          <a:xfrm>
            <a:off x="1916539" y="4166644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916539" y="180346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/>
          <p:cNvSpPr/>
          <p:nvPr/>
        </p:nvSpPr>
        <p:spPr>
          <a:xfrm>
            <a:off x="888286" y="2039049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889855" y="438789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43201" y="2135390"/>
            <a:ext cx="772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43201" y="4484234"/>
            <a:ext cx="77299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37499" y="149082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9641" y="386795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0" y="19487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70" y="42881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Extended-command redirection to I2C backplane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053613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33168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13837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82213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2333168" y="244675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248730" y="208129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“EXT”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2344163" y="29720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251565" y="260308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2347299" y="34296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248730" y="3062764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(Value #0~#n)</a:t>
            </a:r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6106470" y="2445966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10805" y="3450396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8064433-FEA5-4556-9B39-989FCE658B59}"/>
              </a:ext>
            </a:extLst>
          </p:cNvPr>
          <p:cNvSpPr/>
          <p:nvPr/>
        </p:nvSpPr>
        <p:spPr>
          <a:xfrm>
            <a:off x="8004321" y="194307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E35DF4B8-9CCB-4F41-BEED-51C2B1208B5B}"/>
              </a:ext>
            </a:extLst>
          </p:cNvPr>
          <p:cNvSpPr/>
          <p:nvPr/>
        </p:nvSpPr>
        <p:spPr>
          <a:xfrm>
            <a:off x="6791513" y="2169621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751B92-14EA-4456-8A3F-0FAC20104E0D}"/>
              </a:ext>
            </a:extLst>
          </p:cNvPr>
          <p:cNvSpPr txBox="1"/>
          <p:nvPr/>
        </p:nvSpPr>
        <p:spPr>
          <a:xfrm>
            <a:off x="8874037" y="2084212"/>
            <a:ext cx="25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command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45316B-335C-4ED0-832C-BA2AEF7843A3}"/>
              </a:ext>
            </a:extLst>
          </p:cNvPr>
          <p:cNvSpPr txBox="1"/>
          <p:nvPr/>
        </p:nvSpPr>
        <p:spPr>
          <a:xfrm>
            <a:off x="610010" y="3925578"/>
            <a:ext cx="37045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SSP1CON2 bit 0 (SEN) is set to 1 to enable clock stretching.</a:t>
            </a:r>
          </a:p>
        </p:txBody>
      </p:sp>
    </p:spTree>
    <p:extLst>
      <p:ext uri="{BB962C8B-B14F-4D97-AF65-F5344CB8AC3E}">
        <p14:creationId xmlns:p14="http://schemas.microsoft.com/office/powerpoint/2010/main" val="3088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336</Words>
  <Application>Microsoft Office PowerPoint</Application>
  <PresentationFormat>ワイド画面</PresentationFormat>
  <Paragraphs>166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I2C backplane specification</vt:lpstr>
      <vt:lpstr>Specification</vt:lpstr>
      <vt:lpstr>I2C backplane</vt:lpstr>
      <vt:lpstr>Scheduler</vt:lpstr>
      <vt:lpstr>Scheduler and 50msec time slot</vt:lpstr>
      <vt:lpstr>Slave with two MSSPs enabled</vt:lpstr>
      <vt:lpstr>Command from UART</vt:lpstr>
      <vt:lpstr>Extended-command redirection to I2C backplane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30</cp:revision>
  <dcterms:created xsi:type="dcterms:W3CDTF">2017-05-12T21:06:34Z</dcterms:created>
  <dcterms:modified xsi:type="dcterms:W3CDTF">2017-06-24T13:51:47Z</dcterms:modified>
</cp:coreProperties>
</file>