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61" r:id="rId3"/>
    <p:sldId id="257" r:id="rId4"/>
    <p:sldId id="258" r:id="rId5"/>
    <p:sldId id="259" r:id="rId6"/>
    <p:sldId id="260"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8ED3CD-292F-4341-A4BE-3964CDA909AD}" type="datetimeFigureOut">
              <a:rPr lang="en-US" smtClean="0"/>
              <a:pPr/>
              <a:t>10/31/2021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64E20E-4A7C-4DA9-8F65-AF88C24164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10/31/2021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10/31/2021</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10/31/2021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10/31/2021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heetal575/Dev-Hacker-.gi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229600" cy="2671155"/>
          </a:xfrm>
        </p:spPr>
        <p:txBody>
          <a:bodyPr>
            <a:normAutofit/>
          </a:bodyPr>
          <a:lstStyle/>
          <a:p>
            <a:pPr algn="ctr"/>
            <a:r>
              <a:rPr lang="en-US" dirty="0" smtClean="0"/>
              <a:t>TEAM </a:t>
            </a:r>
            <a:r>
              <a:rPr smtClean="0"/>
              <a:t>DEV-HACKERS</a:t>
            </a:r>
            <a:r>
              <a:rPr lang="en-US" dirty="0" smtClean="0"/>
              <a:t/>
            </a:r>
            <a:br>
              <a:rPr lang="en-US" dirty="0" smtClean="0"/>
            </a:br>
            <a:r>
              <a:rPr lang="en-US" dirty="0" smtClean="0"/>
              <a:t/>
            </a:r>
            <a:br>
              <a:rPr lang="en-US" dirty="0" smtClean="0"/>
            </a:br>
            <a:r>
              <a:rPr lang="en-US" dirty="0" smtClean="0"/>
              <a:t>RENTAL ROOM WORLD</a:t>
            </a:r>
            <a:endParaRPr lang="en-US" dirty="0"/>
          </a:p>
        </p:txBody>
      </p:sp>
      <p:sp>
        <p:nvSpPr>
          <p:cNvPr id="3" name="Subtitle 2"/>
          <p:cNvSpPr>
            <a:spLocks noGrp="1"/>
          </p:cNvSpPr>
          <p:nvPr>
            <p:ph type="subTitle" idx="1"/>
          </p:nvPr>
        </p:nvSpPr>
        <p:spPr>
          <a:xfrm>
            <a:off x="304800" y="4038600"/>
            <a:ext cx="6400800" cy="2514600"/>
          </a:xfrm>
        </p:spPr>
        <p:txBody>
          <a:bodyPr>
            <a:normAutofit/>
          </a:bodyPr>
          <a:lstStyle/>
          <a:p>
            <a:r>
              <a:rPr lang="en-US" b="1" u="sng" dirty="0" smtClean="0">
                <a:solidFill>
                  <a:schemeClr val="accent2">
                    <a:lumMod val="50000"/>
                  </a:schemeClr>
                </a:solidFill>
              </a:rPr>
              <a:t>Team members</a:t>
            </a:r>
          </a:p>
          <a:p>
            <a:pPr>
              <a:buClr>
                <a:srgbClr val="002060"/>
              </a:buClr>
              <a:buFont typeface="Wingdings" pitchFamily="2" charset="2"/>
              <a:buChar char="Ø"/>
            </a:pPr>
            <a:r>
              <a:rPr lang="en-US" dirty="0" err="1" smtClean="0"/>
              <a:t>Sheetal</a:t>
            </a:r>
            <a:r>
              <a:rPr lang="en-US" dirty="0" smtClean="0"/>
              <a:t> </a:t>
            </a:r>
            <a:r>
              <a:rPr lang="en-US" dirty="0" err="1" smtClean="0"/>
              <a:t>Dadhich</a:t>
            </a:r>
            <a:endParaRPr lang="en-US" dirty="0" smtClean="0"/>
          </a:p>
          <a:p>
            <a:pPr>
              <a:buClr>
                <a:srgbClr val="002060"/>
              </a:buClr>
              <a:buFont typeface="Wingdings" pitchFamily="2" charset="2"/>
              <a:buChar char="Ø"/>
            </a:pPr>
            <a:r>
              <a:rPr lang="en-US" dirty="0" err="1" smtClean="0"/>
              <a:t>Ishika</a:t>
            </a:r>
            <a:r>
              <a:rPr lang="en-US" dirty="0" smtClean="0"/>
              <a:t> </a:t>
            </a:r>
            <a:r>
              <a:rPr lang="en-US" dirty="0" err="1" smtClean="0"/>
              <a:t>Tiwari</a:t>
            </a:r>
            <a:endParaRPr lang="en-US" dirty="0" smtClean="0"/>
          </a:p>
          <a:p>
            <a:pPr>
              <a:buClr>
                <a:srgbClr val="002060"/>
              </a:buClr>
              <a:buFont typeface="Wingdings" pitchFamily="2" charset="2"/>
              <a:buChar char="Ø"/>
            </a:pPr>
            <a:r>
              <a:rPr lang="en-US" dirty="0" err="1" smtClean="0"/>
              <a:t>Rashi</a:t>
            </a:r>
            <a:r>
              <a:rPr lang="en-US" dirty="0" smtClean="0"/>
              <a:t> </a:t>
            </a:r>
            <a:r>
              <a:rPr lang="en-US" dirty="0" err="1" smtClean="0"/>
              <a:t>Agarwal</a:t>
            </a:r>
            <a:endParaRPr lang="en-US" dirty="0" smtClean="0"/>
          </a:p>
          <a:p>
            <a:pPr>
              <a:buClr>
                <a:srgbClr val="002060"/>
              </a:buClr>
              <a:buFont typeface="Wingdings" pitchFamily="2" charset="2"/>
              <a:buChar char="Ø"/>
            </a:pPr>
            <a:r>
              <a:rPr lang="en-US" dirty="0" err="1" smtClean="0"/>
              <a:t>Kausar</a:t>
            </a:r>
            <a:r>
              <a:rPr lang="en-US" dirty="0" smtClean="0"/>
              <a:t> </a:t>
            </a:r>
            <a:r>
              <a:rPr lang="en-US" dirty="0" err="1" smtClean="0"/>
              <a:t>Ahamed</a:t>
            </a:r>
            <a:endParaRPr lang="en-US" dirty="0"/>
          </a:p>
        </p:txBody>
      </p:sp>
      <p:pic>
        <p:nvPicPr>
          <p:cNvPr id="5" name="Picture 4" descr="homeHerobanner2-9cfde120a0850d3b0b4d366dc1381739cb1005642cd80566f7ccaf78e1b610e0.png"/>
          <p:cNvPicPr>
            <a:picLocks noChangeAspect="1"/>
          </p:cNvPicPr>
          <p:nvPr/>
        </p:nvPicPr>
        <p:blipFill>
          <a:blip r:embed="rId2"/>
          <a:stretch>
            <a:fillRect/>
          </a:stretch>
        </p:blipFill>
        <p:spPr>
          <a:xfrm>
            <a:off x="5562600" y="4191000"/>
            <a:ext cx="3396247" cy="2438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888736"/>
          </a:xfrm>
        </p:spPr>
        <p:txBody>
          <a:bodyPr>
            <a:normAutofit/>
            <a:scene3d>
              <a:camera prst="orthographicFront"/>
              <a:lightRig rig="threePt" dir="t"/>
            </a:scene3d>
            <a:sp3d extrusionH="57150">
              <a:bevelT w="38100" h="38100" prst="relaxedInset"/>
            </a:sp3d>
          </a:bodyPr>
          <a:lstStyle/>
          <a:p>
            <a:pPr>
              <a:buNone/>
            </a:pPr>
            <a:r>
              <a:rPr lang="en-US" b="1" i="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Problem</a:t>
            </a:r>
            <a:r>
              <a:rPr lang="en-US" b="1" i="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dist="38100" dir="18900000" algn="bl" rotWithShape="0">
                    <a:prstClr val="black">
                      <a:alpha val="40000"/>
                    </a:prstClr>
                  </a:outerShdw>
                </a:effectLst>
              </a:rPr>
              <a:t> </a:t>
            </a:r>
            <a:r>
              <a:rPr lang="en-US" b="1" i="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Statement</a:t>
            </a:r>
            <a:r>
              <a:rPr lang="en-US" b="1" i="1" u="sng"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dist="38100" dir="18900000" algn="bl" rotWithShape="0">
                    <a:prstClr val="black">
                      <a:alpha val="40000"/>
                    </a:prstClr>
                  </a:outerShdw>
                </a:effectLst>
              </a:rPr>
              <a:t> </a:t>
            </a: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 </a:t>
            </a:r>
            <a:r>
              <a:rPr lang="en-US" dirty="0" smtClean="0"/>
              <a:t>To make the search for pg's or hostels or even rooms easier and available with a single click, making it easier for the students and working professionals saving time and energy.</a:t>
            </a:r>
          </a:p>
          <a:p>
            <a:pPr>
              <a:buNone/>
            </a:pPr>
            <a:r>
              <a:rPr lang="en-US" dirty="0" smtClean="0"/>
              <a:t> </a:t>
            </a:r>
          </a:p>
          <a:p>
            <a:pPr>
              <a:buNone/>
            </a:pPr>
            <a:r>
              <a:rPr lang="en-US" b="1" i="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Solution</a:t>
            </a: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rPr>
              <a:t> - </a:t>
            </a:r>
            <a:r>
              <a:rPr lang="en-US" dirty="0" smtClean="0"/>
              <a:t>Building and hosting a website, accessible to all for the students to search for all the pg or hostel in the given location, and choose one as per their requirements and also making it accessible for owners to put their pg or hostel information leading to their publicity and also easy data collection for us.</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066800"/>
          </a:xfrm>
        </p:spPr>
        <p:txBody>
          <a:bodyPr>
            <a:scene3d>
              <a:camera prst="orthographicFront"/>
              <a:lightRig rig="threePt" dir="t"/>
            </a:scene3d>
            <a:sp3d extrusionH="57150">
              <a:bevelT w="38100" h="38100" prst="relaxedInset"/>
            </a:sp3d>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PURPOSE</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dist="38100" dir="18900000" algn="bl" rotWithShape="0">
                  <a:prstClr val="black">
                    <a:alpha val="40000"/>
                  </a:prstClr>
                </a:outerShdw>
              </a:effectLst>
            </a:endParaRPr>
          </a:p>
        </p:txBody>
      </p:sp>
      <p:sp>
        <p:nvSpPr>
          <p:cNvPr id="3" name="Content Placeholder 2"/>
          <p:cNvSpPr>
            <a:spLocks noGrp="1"/>
          </p:cNvSpPr>
          <p:nvPr>
            <p:ph idx="1"/>
          </p:nvPr>
        </p:nvSpPr>
        <p:spPr>
          <a:xfrm>
            <a:off x="457200" y="1905000"/>
            <a:ext cx="8229600" cy="4669536"/>
          </a:xfrm>
        </p:spPr>
        <p:txBody>
          <a:bodyPr>
            <a:normAutofit fontScale="92500" lnSpcReduction="10000"/>
          </a:bodyPr>
          <a:lstStyle/>
          <a:p>
            <a:pPr algn="just">
              <a:buNone/>
            </a:pPr>
            <a:r>
              <a:rPr lang="en-US" dirty="0" smtClean="0">
                <a:latin typeface="Palatino Linotype" pitchFamily="18" charset="0"/>
              </a:rPr>
              <a:t>As we all students have went through a phase where</a:t>
            </a:r>
          </a:p>
          <a:p>
            <a:pPr algn="just">
              <a:buNone/>
            </a:pPr>
            <a:r>
              <a:rPr lang="en-US" dirty="0" smtClean="0">
                <a:latin typeface="Palatino Linotype" pitchFamily="18" charset="0"/>
              </a:rPr>
              <a:t>we spend a lot of time searching for a perfect</a:t>
            </a:r>
          </a:p>
          <a:p>
            <a:pPr algn="just">
              <a:buNone/>
            </a:pPr>
            <a:r>
              <a:rPr lang="en-US" dirty="0" smtClean="0">
                <a:latin typeface="Palatino Linotype" pitchFamily="18" charset="0"/>
              </a:rPr>
              <a:t>hostel/pg for stay. On the other hand room owners</a:t>
            </a:r>
          </a:p>
          <a:p>
            <a:pPr algn="just">
              <a:buNone/>
            </a:pPr>
            <a:r>
              <a:rPr lang="en-US" dirty="0" smtClean="0">
                <a:latin typeface="Palatino Linotype" pitchFamily="18" charset="0"/>
              </a:rPr>
              <a:t>also face problems in search of tenants. Our project</a:t>
            </a:r>
          </a:p>
          <a:p>
            <a:pPr algn="just">
              <a:buNone/>
            </a:pPr>
            <a:r>
              <a:rPr lang="en-US" dirty="0" smtClean="0">
                <a:latin typeface="Palatino Linotype" pitchFamily="18" charset="0"/>
              </a:rPr>
              <a:t>revolves around this idea to create a place where</a:t>
            </a:r>
          </a:p>
          <a:p>
            <a:pPr algn="just">
              <a:buNone/>
            </a:pPr>
            <a:r>
              <a:rPr lang="en-US" dirty="0" smtClean="0">
                <a:latin typeface="Palatino Linotype" pitchFamily="18" charset="0"/>
              </a:rPr>
              <a:t>students can easily find room according to them. As</a:t>
            </a:r>
          </a:p>
          <a:p>
            <a:pPr algn="just">
              <a:buNone/>
            </a:pPr>
            <a:r>
              <a:rPr lang="en-US" dirty="0" smtClean="0">
                <a:latin typeface="Palatino Linotype" pitchFamily="18" charset="0"/>
              </a:rPr>
              <a:t>some might need Wi-Fi, </a:t>
            </a:r>
            <a:r>
              <a:rPr lang="en-US" dirty="0" err="1" smtClean="0">
                <a:latin typeface="Palatino Linotype" pitchFamily="18" charset="0"/>
              </a:rPr>
              <a:t>veg</a:t>
            </a:r>
            <a:r>
              <a:rPr lang="en-US" dirty="0" smtClean="0">
                <a:latin typeface="Palatino Linotype" pitchFamily="18" charset="0"/>
              </a:rPr>
              <a:t>/ non-</a:t>
            </a:r>
            <a:r>
              <a:rPr lang="en-US" dirty="0" err="1" smtClean="0">
                <a:latin typeface="Palatino Linotype" pitchFamily="18" charset="0"/>
              </a:rPr>
              <a:t>veg</a:t>
            </a:r>
            <a:r>
              <a:rPr lang="en-US" dirty="0" smtClean="0">
                <a:latin typeface="Palatino Linotype" pitchFamily="18" charset="0"/>
              </a:rPr>
              <a:t> mess, and</a:t>
            </a:r>
          </a:p>
          <a:p>
            <a:pPr algn="just">
              <a:buNone/>
            </a:pPr>
            <a:r>
              <a:rPr lang="en-US" dirty="0" smtClean="0">
                <a:latin typeface="Palatino Linotype" pitchFamily="18" charset="0"/>
              </a:rPr>
              <a:t>many other things. Here they can easily find their</a:t>
            </a:r>
          </a:p>
          <a:p>
            <a:pPr algn="just">
              <a:buNone/>
            </a:pPr>
            <a:r>
              <a:rPr lang="en-US" dirty="0" smtClean="0">
                <a:latin typeface="Palatino Linotype" pitchFamily="18" charset="0"/>
              </a:rPr>
              <a:t>room in just some clicks. And room owners need not</a:t>
            </a:r>
          </a:p>
          <a:p>
            <a:pPr algn="just">
              <a:buNone/>
            </a:pPr>
            <a:r>
              <a:rPr lang="en-US" dirty="0" smtClean="0">
                <a:latin typeface="Palatino Linotype" pitchFamily="18" charset="0"/>
              </a:rPr>
              <a:t>search for tenants. It would help students as well as</a:t>
            </a:r>
          </a:p>
          <a:p>
            <a:pPr algn="just">
              <a:buNone/>
            </a:pPr>
            <a:r>
              <a:rPr lang="en-US" dirty="0" smtClean="0">
                <a:latin typeface="Palatino Linotype" pitchFamily="18" charset="0"/>
              </a:rPr>
              <a:t>owners to save their time and energy.</a:t>
            </a:r>
            <a:endParaRPr lang="en-US" dirty="0">
              <a:latin typeface="Palatino Linotype"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lstStyle/>
          <a:p>
            <a:pPr algn="ct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rPr>
              <a:t>About The Website</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38100" dist="38100" dir="2700000" algn="tl">
                  <a:srgbClr val="000000">
                    <a:alpha val="43137"/>
                  </a:srgbClr>
                </a:outerShdw>
              </a:effectLst>
            </a:endParaRPr>
          </a:p>
        </p:txBody>
      </p:sp>
      <p:sp>
        <p:nvSpPr>
          <p:cNvPr id="13" name="TextBox 12"/>
          <p:cNvSpPr txBox="1"/>
          <p:nvPr/>
        </p:nvSpPr>
        <p:spPr>
          <a:xfrm>
            <a:off x="304800" y="1905000"/>
            <a:ext cx="8458200" cy="4693593"/>
          </a:xfrm>
          <a:prstGeom prst="rect">
            <a:avLst/>
          </a:prstGeom>
          <a:noFill/>
        </p:spPr>
        <p:txBody>
          <a:bodyPr wrap="square" rtlCol="0">
            <a:spAutoFit/>
          </a:bodyPr>
          <a:lstStyle/>
          <a:p>
            <a:r>
              <a:rPr lang="en-US" sz="2300" dirty="0" smtClean="0">
                <a:latin typeface="Palatino Linotype" pitchFamily="18" charset="0"/>
              </a:rPr>
              <a:t>The website is designed into two parts, one for the tenants and other for the owners. The students can specify, the particular location, gender, locality and the required food type, and the pg or the room, for which usually the people have to search for days and weeks and much more, which is a complete wastage of time and energy. The website would contain all the details pg along with an image.</a:t>
            </a:r>
          </a:p>
          <a:p>
            <a:endParaRPr lang="en-US" sz="2300" dirty="0" smtClean="0">
              <a:latin typeface="Palatino Linotype" pitchFamily="18" charset="0"/>
            </a:endParaRPr>
          </a:p>
          <a:p>
            <a:r>
              <a:rPr lang="en-US" sz="2300" dirty="0" smtClean="0">
                <a:latin typeface="Palatino Linotype" pitchFamily="18" charset="0"/>
              </a:rPr>
              <a:t>The second part, of the website consists of a form where the owners of pg, rooms can fill details including address, type, water facility, rent and other required details which will automatically be attached to the database, which will also make the process of data protection easier.</a:t>
            </a:r>
            <a:endParaRPr lang="en-US" sz="2300" dirty="0">
              <a:latin typeface="Palatino Linotyp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0000"/>
            <a:lum/>
          </a:blip>
          <a:srcRect/>
          <a:stretch>
            <a:fillRect l="-11000" r="-11000"/>
          </a:stretch>
        </a:blipFill>
        <a:effectLst/>
      </p:bgPr>
    </p:bg>
    <p:spTree>
      <p:nvGrpSpPr>
        <p:cNvPr id="1" name=""/>
        <p:cNvGrpSpPr/>
        <p:nvPr/>
      </p:nvGrpSpPr>
      <p:grpSpPr>
        <a:xfrm>
          <a:off x="0" y="0"/>
          <a:ext cx="0" cy="0"/>
          <a:chOff x="0" y="0"/>
          <a:chExt cx="0" cy="0"/>
        </a:xfrm>
      </p:grpSpPr>
      <p:sp>
        <p:nvSpPr>
          <p:cNvPr id="4" name="TextBox 3"/>
          <p:cNvSpPr txBox="1"/>
          <p:nvPr/>
        </p:nvSpPr>
        <p:spPr>
          <a:xfrm>
            <a:off x="1528147" y="533400"/>
            <a:ext cx="1672253" cy="52322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scene3d>
              <a:camera prst="orthographicFront"/>
              <a:lightRig rig="soft" dir="t">
                <a:rot lat="0" lon="0" rev="10800000"/>
              </a:lightRig>
            </a:scene3d>
            <a:sp3d>
              <a:bevelT w="27940" h="12700"/>
              <a:contourClr>
                <a:srgbClr val="DDDDDD"/>
              </a:contourClr>
            </a:sp3d>
          </a:bodyPr>
          <a:lstStyle/>
          <a:p>
            <a:r>
              <a:rPr lang="en-US" sz="2800" b="1" dirty="0" smtClean="0">
                <a:solidFill>
                  <a:schemeClr val="tx1"/>
                </a:solidFill>
              </a:rPr>
              <a:t>Tenants</a:t>
            </a:r>
            <a:endParaRPr lang="en-US" sz="2800" b="1" spc="150" dirty="0">
              <a:ln w="11430"/>
              <a:solidFill>
                <a:srgbClr val="F8F8F8"/>
              </a:solidFill>
              <a:effectLst>
                <a:outerShdw blurRad="25400" algn="tl" rotWithShape="0">
                  <a:srgbClr val="000000">
                    <a:alpha val="43000"/>
                  </a:srgbClr>
                </a:outerShdw>
              </a:effectLst>
            </a:endParaRPr>
          </a:p>
        </p:txBody>
      </p:sp>
      <p:sp>
        <p:nvSpPr>
          <p:cNvPr id="5" name="TextBox 4"/>
          <p:cNvSpPr txBox="1"/>
          <p:nvPr/>
        </p:nvSpPr>
        <p:spPr>
          <a:xfrm>
            <a:off x="6019800" y="533400"/>
            <a:ext cx="1612942" cy="52322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800" b="1" dirty="0" smtClean="0">
                <a:solidFill>
                  <a:schemeClr val="tx1"/>
                </a:solidFill>
              </a:rPr>
              <a:t>Owners</a:t>
            </a:r>
            <a:endParaRPr lang="en-US" sz="2800" b="1" dirty="0"/>
          </a:p>
        </p:txBody>
      </p:sp>
      <p:sp>
        <p:nvSpPr>
          <p:cNvPr id="8" name="Down Arrow 7"/>
          <p:cNvSpPr/>
          <p:nvPr/>
        </p:nvSpPr>
        <p:spPr>
          <a:xfrm>
            <a:off x="2209800" y="1219200"/>
            <a:ext cx="304800" cy="7620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Down Arrow 8"/>
          <p:cNvSpPr/>
          <p:nvPr/>
        </p:nvSpPr>
        <p:spPr>
          <a:xfrm>
            <a:off x="6629400" y="1219200"/>
            <a:ext cx="304800" cy="8382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TextBox 11"/>
          <p:cNvSpPr txBox="1"/>
          <p:nvPr/>
        </p:nvSpPr>
        <p:spPr>
          <a:xfrm>
            <a:off x="990600" y="2209800"/>
            <a:ext cx="2667000" cy="1754326"/>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dirty="0" smtClean="0">
                <a:latin typeface="Arial Black" pitchFamily="34" charset="0"/>
              </a:rPr>
              <a:t>Site for the students to </a:t>
            </a:r>
          </a:p>
          <a:p>
            <a:pPr algn="ctr"/>
            <a:r>
              <a:rPr lang="en-US" dirty="0" smtClean="0">
                <a:latin typeface="Arial Black" pitchFamily="34" charset="0"/>
              </a:rPr>
              <a:t>search for the pg of their choice. </a:t>
            </a:r>
          </a:p>
          <a:p>
            <a:endParaRPr lang="en-US" dirty="0" smtClean="0"/>
          </a:p>
          <a:p>
            <a:endParaRPr lang="en-US" dirty="0" smtClean="0"/>
          </a:p>
        </p:txBody>
      </p:sp>
      <p:sp>
        <p:nvSpPr>
          <p:cNvPr id="14" name="TextBox 13"/>
          <p:cNvSpPr txBox="1"/>
          <p:nvPr/>
        </p:nvSpPr>
        <p:spPr>
          <a:xfrm>
            <a:off x="5410200" y="2209800"/>
            <a:ext cx="2667000" cy="175432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smtClean="0">
                <a:latin typeface="Arial Black" pitchFamily="34" charset="0"/>
              </a:rPr>
              <a:t>Form for the owners to fill </a:t>
            </a:r>
          </a:p>
          <a:p>
            <a:pPr algn="ctr"/>
            <a:r>
              <a:rPr lang="en-US" dirty="0" smtClean="0">
                <a:latin typeface="Arial Black" pitchFamily="34" charset="0"/>
              </a:rPr>
              <a:t>up their </a:t>
            </a:r>
          </a:p>
          <a:p>
            <a:pPr algn="ctr"/>
            <a:r>
              <a:rPr lang="en-US" dirty="0" smtClean="0">
                <a:latin typeface="Arial Black" pitchFamily="34" charset="0"/>
              </a:rPr>
              <a:t>respective information.</a:t>
            </a:r>
          </a:p>
          <a:p>
            <a:endParaRPr lang="en-US" dirty="0" smtClean="0"/>
          </a:p>
        </p:txBody>
      </p:sp>
      <p:pic>
        <p:nvPicPr>
          <p:cNvPr id="18" name="Picture 17" descr="student.jpg"/>
          <p:cNvPicPr>
            <a:picLocks noChangeAspect="1"/>
          </p:cNvPicPr>
          <p:nvPr/>
        </p:nvPicPr>
        <p:blipFill>
          <a:blip r:embed="rId3" cstate="print"/>
          <a:stretch>
            <a:fillRect/>
          </a:stretch>
        </p:blipFill>
        <p:spPr>
          <a:xfrm>
            <a:off x="762000" y="4419600"/>
            <a:ext cx="3121152" cy="1755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9" name="Picture 18" descr="pgOne.jpeg"/>
          <p:cNvPicPr>
            <a:picLocks noChangeAspect="1"/>
          </p:cNvPicPr>
          <p:nvPr/>
        </p:nvPicPr>
        <p:blipFill>
          <a:blip r:embed="rId4"/>
          <a:stretch>
            <a:fillRect/>
          </a:stretch>
        </p:blipFill>
        <p:spPr>
          <a:xfrm>
            <a:off x="5943600" y="4267200"/>
            <a:ext cx="1600200" cy="20675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sp3d extrusionH="57150">
              <a:bevelT w="38100" h="38100" prst="relaxedInset"/>
            </a:sp3d>
          </a:bodyPr>
          <a:lstStyle/>
          <a:p>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dist="38100" dir="18900000" algn="bl" rotWithShape="0">
                    <a:prstClr val="black">
                      <a:alpha val="40000"/>
                    </a:prstClr>
                  </a:outerShdw>
                </a:effectLst>
              </a:rPr>
              <a:t>Challenges Faced</a:t>
            </a:r>
            <a:endParaRPr lang="en-US"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dist="38100" dir="18900000" algn="bl" rotWithShape="0">
                  <a:prstClr val="black">
                    <a:alpha val="40000"/>
                  </a:prstClr>
                </a:outerShdw>
              </a:effectLst>
            </a:endParaRPr>
          </a:p>
        </p:txBody>
      </p:sp>
      <p:sp>
        <p:nvSpPr>
          <p:cNvPr id="3" name="Content Placeholder 2"/>
          <p:cNvSpPr>
            <a:spLocks noGrp="1"/>
          </p:cNvSpPr>
          <p:nvPr>
            <p:ph idx="1"/>
          </p:nvPr>
        </p:nvSpPr>
        <p:spPr/>
        <p:txBody>
          <a:bodyPr/>
          <a:lstStyle/>
          <a:p>
            <a:pPr>
              <a:buClr>
                <a:schemeClr val="accent6">
                  <a:lumMod val="50000"/>
                </a:schemeClr>
              </a:buClr>
              <a:buFont typeface="Wingdings" pitchFamily="2" charset="2"/>
              <a:buChar char="Ø"/>
            </a:pPr>
            <a:r>
              <a:rPr lang="en-US" dirty="0" smtClean="0">
                <a:latin typeface="Palatino Linotype" pitchFamily="18" charset="0"/>
              </a:rPr>
              <a:t>Setting Up the Database. It took a lot of time and efforts.</a:t>
            </a:r>
          </a:p>
          <a:p>
            <a:pPr>
              <a:buClr>
                <a:schemeClr val="accent6">
                  <a:lumMod val="50000"/>
                </a:schemeClr>
              </a:buClr>
              <a:buFont typeface="Wingdings" pitchFamily="2" charset="2"/>
              <a:buChar char="Ø"/>
            </a:pPr>
            <a:r>
              <a:rPr lang="en-US" dirty="0" smtClean="0">
                <a:latin typeface="Palatino Linotype" pitchFamily="18" charset="0"/>
              </a:rPr>
              <a:t>Faced some problems while nested routing.</a:t>
            </a:r>
          </a:p>
          <a:p>
            <a:pPr>
              <a:buClr>
                <a:schemeClr val="accent6">
                  <a:lumMod val="50000"/>
                </a:schemeClr>
              </a:buClr>
              <a:buFont typeface="Wingdings" pitchFamily="2" charset="2"/>
              <a:buChar char="Ø"/>
            </a:pPr>
            <a:r>
              <a:rPr lang="en-US" dirty="0" smtClean="0">
                <a:latin typeface="Palatino Linotype" pitchFamily="18" charset="0"/>
              </a:rPr>
              <a:t>Hostel and Rooms info are yet to be added.</a:t>
            </a:r>
          </a:p>
          <a:p>
            <a:pPr>
              <a:buClr>
                <a:schemeClr val="accent6">
                  <a:lumMod val="50000"/>
                </a:schemeClr>
              </a:buClr>
              <a:buFont typeface="Wingdings" pitchFamily="2" charset="2"/>
              <a:buChar char="Ø"/>
            </a:pPr>
            <a:r>
              <a:rPr lang="en-US" dirty="0" smtClean="0">
                <a:latin typeface="Palatino Linotype" pitchFamily="18" charset="0"/>
              </a:rPr>
              <a:t>Even we can make the site very secured by adding malware protection, which were not implemented due to shortage of time.</a:t>
            </a:r>
            <a:endParaRPr lang="en-US" dirty="0">
              <a:latin typeface="Palatino Linotype"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812536"/>
          </a:xfrm>
        </p:spPr>
        <p:txBody>
          <a:bodyPr>
            <a:scene3d>
              <a:camera prst="orthographicFront"/>
              <a:lightRig rig="threePt" dir="t"/>
            </a:scene3d>
            <a:sp3d extrusionH="57150">
              <a:bevelT w="38100" h="38100" prst="relaxedInset"/>
            </a:sp3d>
          </a:bodyPr>
          <a:lstStyle/>
          <a:p>
            <a:pPr>
              <a:buNone/>
            </a:pPr>
            <a:r>
              <a:rPr lang="en-US"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dist="38100" dir="18900000" algn="bl" rotWithShape="0">
                    <a:prstClr val="black">
                      <a:alpha val="40000"/>
                    </a:prstClr>
                  </a:outerShdw>
                </a:effectLst>
              </a:rPr>
              <a:t>Text stack - </a:t>
            </a:r>
            <a:endParaRPr lang="en-US" dirty="0" smtClean="0"/>
          </a:p>
          <a:p>
            <a:r>
              <a:rPr lang="en-US" b="1" u="sng" dirty="0" smtClean="0">
                <a:latin typeface="Palatino Linotype" pitchFamily="18" charset="0"/>
              </a:rPr>
              <a:t>Font-family: -</a:t>
            </a:r>
            <a:r>
              <a:rPr lang="en-US" dirty="0" smtClean="0">
                <a:latin typeface="Palatino Linotype" pitchFamily="18" charset="0"/>
              </a:rPr>
              <a:t>apple-system, </a:t>
            </a:r>
            <a:r>
              <a:rPr lang="en-US" dirty="0" err="1" smtClean="0">
                <a:latin typeface="Palatino Linotype" pitchFamily="18" charset="0"/>
              </a:rPr>
              <a:t>BlinkMacSystemFont</a:t>
            </a:r>
            <a:r>
              <a:rPr lang="en-US" dirty="0" smtClean="0">
                <a:latin typeface="Palatino Linotype" pitchFamily="18" charset="0"/>
              </a:rPr>
              <a:t>, '</a:t>
            </a:r>
            <a:r>
              <a:rPr lang="en-US" dirty="0" err="1" smtClean="0">
                <a:latin typeface="Palatino Linotype" pitchFamily="18" charset="0"/>
              </a:rPr>
              <a:t>Segoe</a:t>
            </a:r>
            <a:r>
              <a:rPr lang="en-US" dirty="0" smtClean="0">
                <a:latin typeface="Palatino Linotype" pitchFamily="18" charset="0"/>
              </a:rPr>
              <a:t> UI', '</a:t>
            </a:r>
            <a:r>
              <a:rPr lang="en-US" dirty="0" err="1" smtClean="0">
                <a:latin typeface="Palatino Linotype" pitchFamily="18" charset="0"/>
              </a:rPr>
              <a:t>Roboto</a:t>
            </a:r>
            <a:r>
              <a:rPr lang="en-US" dirty="0" smtClean="0">
                <a:latin typeface="Palatino Linotype" pitchFamily="18" charset="0"/>
              </a:rPr>
              <a:t>', 'Oxygen',    '</a:t>
            </a:r>
            <a:r>
              <a:rPr lang="en-US" dirty="0" err="1" smtClean="0">
                <a:latin typeface="Palatino Linotype" pitchFamily="18" charset="0"/>
              </a:rPr>
              <a:t>Ubuntu</a:t>
            </a:r>
            <a:r>
              <a:rPr lang="en-US" dirty="0" smtClean="0">
                <a:latin typeface="Palatino Linotype" pitchFamily="18" charset="0"/>
              </a:rPr>
              <a:t>', '</a:t>
            </a:r>
            <a:r>
              <a:rPr lang="en-US" dirty="0" err="1" smtClean="0">
                <a:latin typeface="Palatino Linotype" pitchFamily="18" charset="0"/>
              </a:rPr>
              <a:t>Cantarell</a:t>
            </a:r>
            <a:r>
              <a:rPr lang="en-US" dirty="0" smtClean="0">
                <a:latin typeface="Palatino Linotype" pitchFamily="18" charset="0"/>
              </a:rPr>
              <a:t>', '</a:t>
            </a:r>
            <a:r>
              <a:rPr lang="en-US" dirty="0" err="1" smtClean="0">
                <a:latin typeface="Palatino Linotype" pitchFamily="18" charset="0"/>
              </a:rPr>
              <a:t>Fira</a:t>
            </a:r>
            <a:r>
              <a:rPr lang="en-US" dirty="0" smtClean="0">
                <a:latin typeface="Palatino Linotype" pitchFamily="18" charset="0"/>
              </a:rPr>
              <a:t> Sans', 'Droid Sans', 'Helvetica </a:t>
            </a:r>
            <a:r>
              <a:rPr lang="en-US" dirty="0" err="1" smtClean="0">
                <a:latin typeface="Palatino Linotype" pitchFamily="18" charset="0"/>
              </a:rPr>
              <a:t>Neue</a:t>
            </a:r>
            <a:r>
              <a:rPr lang="en-US" dirty="0" smtClean="0">
                <a:latin typeface="Palatino Linotype" pitchFamily="18" charset="0"/>
              </a:rPr>
              <a:t>',    sans-serif;  -</a:t>
            </a:r>
            <a:r>
              <a:rPr lang="en-US" dirty="0" err="1" smtClean="0">
                <a:latin typeface="Palatino Linotype" pitchFamily="18" charset="0"/>
              </a:rPr>
              <a:t>webkit</a:t>
            </a:r>
            <a:r>
              <a:rPr lang="en-US" dirty="0" smtClean="0">
                <a:latin typeface="Palatino Linotype" pitchFamily="18" charset="0"/>
              </a:rPr>
              <a:t>-font-smoothing: </a:t>
            </a:r>
            <a:r>
              <a:rPr lang="en-US" dirty="0" err="1" smtClean="0">
                <a:latin typeface="Palatino Linotype" pitchFamily="18" charset="0"/>
              </a:rPr>
              <a:t>antialiased</a:t>
            </a:r>
            <a:r>
              <a:rPr lang="en-US" dirty="0" smtClean="0">
                <a:latin typeface="Palatino Linotype" pitchFamily="18" charset="0"/>
              </a:rPr>
              <a:t>;  -</a:t>
            </a:r>
            <a:r>
              <a:rPr lang="en-US" dirty="0" err="1" smtClean="0">
                <a:latin typeface="Palatino Linotype" pitchFamily="18" charset="0"/>
              </a:rPr>
              <a:t>moz</a:t>
            </a:r>
            <a:r>
              <a:rPr lang="en-US" dirty="0" smtClean="0">
                <a:latin typeface="Palatino Linotype" pitchFamily="18" charset="0"/>
              </a:rPr>
              <a:t>-</a:t>
            </a:r>
            <a:r>
              <a:rPr lang="en-US" dirty="0" err="1" smtClean="0">
                <a:latin typeface="Palatino Linotype" pitchFamily="18" charset="0"/>
              </a:rPr>
              <a:t>osx</a:t>
            </a:r>
            <a:r>
              <a:rPr lang="en-US" dirty="0" smtClean="0">
                <a:latin typeface="Palatino Linotype" pitchFamily="18" charset="0"/>
              </a:rPr>
              <a:t>-font-smoothing: grayscale;</a:t>
            </a:r>
          </a:p>
          <a:p>
            <a:r>
              <a:rPr lang="en-US" b="1" u="sng" dirty="0" smtClean="0">
                <a:latin typeface="Palatino Linotype" pitchFamily="18" charset="0"/>
              </a:rPr>
              <a:t>Font used in </a:t>
            </a:r>
            <a:r>
              <a:rPr lang="en-US" b="1" u="sng" dirty="0" err="1" smtClean="0">
                <a:latin typeface="Palatino Linotype" pitchFamily="18" charset="0"/>
              </a:rPr>
              <a:t>ppt</a:t>
            </a:r>
            <a:r>
              <a:rPr lang="en-US" b="1" u="sng" dirty="0" smtClean="0">
                <a:latin typeface="Palatino Linotype" pitchFamily="18" charset="0"/>
              </a:rPr>
              <a:t>-</a:t>
            </a:r>
            <a:r>
              <a:rPr lang="en-US" dirty="0" smtClean="0">
                <a:latin typeface="Palatino Linotype" pitchFamily="18" charset="0"/>
              </a:rPr>
              <a:t> Palatino, Arial Black</a:t>
            </a:r>
          </a:p>
          <a:p>
            <a:endParaRPr lang="en-US" dirty="0" smtClean="0">
              <a:latin typeface="Palatino Linotype" pitchFamily="18" charset="0"/>
            </a:endParaRPr>
          </a:p>
          <a:p>
            <a:r>
              <a:rPr lang="en-US" b="1" u="sng" dirty="0" err="1" smtClean="0">
                <a:latin typeface="Palatino Linotype" pitchFamily="18" charset="0"/>
              </a:rPr>
              <a:t>Github</a:t>
            </a:r>
            <a:r>
              <a:rPr lang="en-US" b="1" u="sng" dirty="0" smtClean="0">
                <a:latin typeface="Palatino Linotype" pitchFamily="18" charset="0"/>
              </a:rPr>
              <a:t> repo link</a:t>
            </a:r>
            <a:r>
              <a:rPr lang="en-US" dirty="0" smtClean="0">
                <a:latin typeface="Palatino Linotype" pitchFamily="18" charset="0"/>
              </a:rPr>
              <a:t> - </a:t>
            </a:r>
            <a:r>
              <a:rPr lang="en-US" dirty="0" smtClean="0">
                <a:latin typeface="Palatino Linotype" pitchFamily="18" charset="0"/>
                <a:hlinkClick r:id="rId2"/>
              </a:rPr>
              <a:t>https://github.com/Sheetal575/Dev-Hacker-.</a:t>
            </a:r>
            <a:r>
              <a:rPr lang="en-US" dirty="0" smtClean="0">
                <a:latin typeface="Palatino Linotype" pitchFamily="18" charset="0"/>
                <a:hlinkClick r:id="rId2"/>
              </a:rPr>
              <a:t>git</a:t>
            </a:r>
            <a:endParaRPr lang="en-US" dirty="0" smtClean="0">
              <a:latin typeface="Palatino Linotype" pitchFamily="18" charset="0"/>
            </a:endParaRPr>
          </a:p>
          <a:p>
            <a:r>
              <a:rPr lang="en-US" b="1" u="sng" dirty="0" err="1" smtClean="0">
                <a:latin typeface="Palatino Linotype" pitchFamily="18" charset="0"/>
              </a:rPr>
              <a:t>Youtube</a:t>
            </a:r>
            <a:r>
              <a:rPr lang="en-US" b="1" u="sng" dirty="0" smtClean="0">
                <a:latin typeface="Palatino Linotype" pitchFamily="18" charset="0"/>
              </a:rPr>
              <a:t> link </a:t>
            </a:r>
            <a:r>
              <a:rPr lang="en-US" dirty="0" smtClean="0">
                <a:latin typeface="Palatino Linotype" pitchFamily="18" charset="0"/>
              </a:rPr>
              <a:t>- https://youtu.be/y-f5RSbS5mk</a:t>
            </a:r>
            <a:endParaRPr lang="en-US" dirty="0">
              <a:latin typeface="Palatino Linotype"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2743200"/>
            <a:ext cx="8458200" cy="1447800"/>
          </a:xfrm>
          <a:prstGeom prst="rect">
            <a:avLst/>
          </a:prstGeom>
          <a:noFill/>
        </p:spPr>
        <p:txBody>
          <a:bodyPr wrap="none" lIns="91440" tIns="45720" rIns="91440" bIns="45720">
            <a:prstTxWarp prst="textPlain">
              <a:avLst/>
            </a:prstTxWarp>
            <a:spAutoFit/>
          </a:bodyPr>
          <a:lstStyle/>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ANY  QUESTIONS ??</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174</TotalTime>
  <Words>509</Words>
  <Application>Microsoft Office PowerPoint</Application>
  <PresentationFormat>On-screen Show (4:3)</PresentationFormat>
  <Paragraphs>44</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Urban</vt:lpstr>
      <vt:lpstr>TEAM DEV-HACKERS  RENTAL ROOM WORLD</vt:lpstr>
      <vt:lpstr>Slide 2</vt:lpstr>
      <vt:lpstr>PURPOSE</vt:lpstr>
      <vt:lpstr>About The Website</vt:lpstr>
      <vt:lpstr>Slide 5</vt:lpstr>
      <vt:lpstr>Challenges Faced</vt:lpstr>
      <vt:lpstr>Slide 7</vt:lpstr>
      <vt:lpstr>Slide 8</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DEV-HACKERS</dc:title>
  <dc:creator>Kausar Ahamed</dc:creator>
  <cp:lastModifiedBy>PIE</cp:lastModifiedBy>
  <cp:revision>26</cp:revision>
  <dcterms:created xsi:type="dcterms:W3CDTF">2006-08-16T00:00:00Z</dcterms:created>
  <dcterms:modified xsi:type="dcterms:W3CDTF">2021-10-31T06:02:01Z</dcterms:modified>
</cp:coreProperties>
</file>