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170" dt="2024-04-11T23:45:06.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6" autoAdjust="0"/>
    <p:restoredTop sz="94790" autoAdjust="0"/>
  </p:normalViewPr>
  <p:slideViewPr>
    <p:cSldViewPr snapToGrid="0">
      <p:cViewPr>
        <p:scale>
          <a:sx n="89" d="100"/>
          <a:sy n="89" d="100"/>
        </p:scale>
        <p:origin x="33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1T23:45:14.659" v="6662" actId="208"/>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1T04:47:43.121" v="5307" actId="2057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1T04:47:43.121" v="5307"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1T05:08:35.463" v="5309"/>
        <pc:sldMkLst>
          <pc:docMk/>
          <pc:sldMk cId="2182793016" sldId="283"/>
        </pc:sldMkLst>
        <pc:spChg chg="mod">
          <ac:chgData name="Elme Pieterse" userId="cf235864-f06d-4d9c-a838-9d693a8e3248" providerId="ADAL" clId="{44400E0D-F01E-4C52-8DFE-33262DF1F20E}" dt="2024-04-11T04:47:35.916" v="5298" actId="20577"/>
          <ac:spMkLst>
            <pc:docMk/>
            <pc:sldMk cId="2182793016" sldId="283"/>
            <ac:spMk id="91" creationId="{00000000-0000-0000-0000-000000000000}"/>
          </ac:spMkLst>
        </pc:spChg>
        <pc:spChg chg="del">
          <ac:chgData name="Elme Pieterse" userId="cf235864-f06d-4d9c-a838-9d693a8e3248" providerId="ADAL" clId="{44400E0D-F01E-4C52-8DFE-33262DF1F20E}" dt="2024-04-11T04:42:39.364" v="5061" actId="26606"/>
          <ac:spMkLst>
            <pc:docMk/>
            <pc:sldMk cId="2182793016" sldId="283"/>
            <ac:spMk id="113" creationId="{A8384FB5-9ADC-4DDC-881B-597D56F5B15D}"/>
          </ac:spMkLst>
        </pc:spChg>
        <pc:spChg chg="del">
          <ac:chgData name="Elme Pieterse" userId="cf235864-f06d-4d9c-a838-9d693a8e3248" providerId="ADAL" clId="{44400E0D-F01E-4C52-8DFE-33262DF1F20E}" dt="2024-04-11T04:42:39.364" v="5061" actId="26606"/>
          <ac:spMkLst>
            <pc:docMk/>
            <pc:sldMk cId="2182793016" sldId="283"/>
            <ac:spMk id="114" creationId="{1199E1B1-A8C0-4FE8-A5A8-1CB41D69F857}"/>
          </ac:spMkLst>
        </pc:spChg>
        <pc:spChg chg="del">
          <ac:chgData name="Elme Pieterse" userId="cf235864-f06d-4d9c-a838-9d693a8e3248" providerId="ADAL" clId="{44400E0D-F01E-4C52-8DFE-33262DF1F20E}" dt="2024-04-11T04:42:39.364" v="5061" actId="26606"/>
          <ac:spMkLst>
            <pc:docMk/>
            <pc:sldMk cId="2182793016" sldId="283"/>
            <ac:spMk id="115" creationId="{84A8DE83-DE75-4B41-9DB4-A7EC0B0DEC0B}"/>
          </ac:spMkLst>
        </pc:spChg>
        <pc:spChg chg="del">
          <ac:chgData name="Elme Pieterse" userId="cf235864-f06d-4d9c-a838-9d693a8e3248" providerId="ADAL" clId="{44400E0D-F01E-4C52-8DFE-33262DF1F20E}" dt="2024-04-11T04:42:39.364" v="5061" actId="26606"/>
          <ac:spMkLst>
            <pc:docMk/>
            <pc:sldMk cId="2182793016" sldId="283"/>
            <ac:spMk id="116" creationId="{A7009A0A-BEF5-4EAC-AF15-E4F9F002E239}"/>
          </ac:spMkLst>
        </pc:spChg>
        <pc:spChg chg="add del">
          <ac:chgData name="Elme Pieterse" userId="cf235864-f06d-4d9c-a838-9d693a8e3248" providerId="ADAL" clId="{44400E0D-F01E-4C52-8DFE-33262DF1F20E}" dt="2024-04-11T04:46:26.077" v="5244" actId="26606"/>
          <ac:spMkLst>
            <pc:docMk/>
            <pc:sldMk cId="2182793016" sldId="283"/>
            <ac:spMk id="121" creationId="{A8384FB5-9ADC-4DDC-881B-597D56F5B15D}"/>
          </ac:spMkLst>
        </pc:spChg>
        <pc:spChg chg="add del">
          <ac:chgData name="Elme Pieterse" userId="cf235864-f06d-4d9c-a838-9d693a8e3248" providerId="ADAL" clId="{44400E0D-F01E-4C52-8DFE-33262DF1F20E}" dt="2024-04-11T04:46:26.077" v="5244" actId="26606"/>
          <ac:spMkLst>
            <pc:docMk/>
            <pc:sldMk cId="2182793016" sldId="283"/>
            <ac:spMk id="123" creationId="{91E5A9A7-95C6-4F4F-B00E-C82E07FE62EF}"/>
          </ac:spMkLst>
        </pc:spChg>
        <pc:spChg chg="add del">
          <ac:chgData name="Elme Pieterse" userId="cf235864-f06d-4d9c-a838-9d693a8e3248" providerId="ADAL" clId="{44400E0D-F01E-4C52-8DFE-33262DF1F20E}" dt="2024-04-11T04:46:26.077" v="5244" actId="26606"/>
          <ac:spMkLst>
            <pc:docMk/>
            <pc:sldMk cId="2182793016" sldId="283"/>
            <ac:spMk id="125" creationId="{D07DD2DE-F619-49DD-B5E7-03A290FF4ED1}"/>
          </ac:spMkLst>
        </pc:spChg>
        <pc:spChg chg="add del">
          <ac:chgData name="Elme Pieterse" userId="cf235864-f06d-4d9c-a838-9d693a8e3248" providerId="ADAL" clId="{44400E0D-F01E-4C52-8DFE-33262DF1F20E}" dt="2024-04-11T04:46:26.077" v="5244" actId="26606"/>
          <ac:spMkLst>
            <pc:docMk/>
            <pc:sldMk cId="2182793016" sldId="283"/>
            <ac:spMk id="127" creationId="{85149191-5F60-4A28-AAFF-039F96B0F3EC}"/>
          </ac:spMkLst>
        </pc:spChg>
        <pc:spChg chg="add del">
          <ac:chgData name="Elme Pieterse" userId="cf235864-f06d-4d9c-a838-9d693a8e3248" providerId="ADAL" clId="{44400E0D-F01E-4C52-8DFE-33262DF1F20E}" dt="2024-04-11T04:46:26.077" v="5244" actId="26606"/>
          <ac:spMkLst>
            <pc:docMk/>
            <pc:sldMk cId="2182793016" sldId="283"/>
            <ac:spMk id="129" creationId="{F8260ED5-17F7-4158-B241-D51DD4CF1B7E}"/>
          </ac:spMkLst>
        </pc:spChg>
        <pc:spChg chg="add">
          <ac:chgData name="Elme Pieterse" userId="cf235864-f06d-4d9c-a838-9d693a8e3248" providerId="ADAL" clId="{44400E0D-F01E-4C52-8DFE-33262DF1F20E}" dt="2024-04-11T04:46:26.077" v="5244" actId="26606"/>
          <ac:spMkLst>
            <pc:docMk/>
            <pc:sldMk cId="2182793016" sldId="283"/>
            <ac:spMk id="134" creationId="{A8384FB5-9ADC-4DDC-881B-597D56F5B15D}"/>
          </ac:spMkLst>
        </pc:spChg>
        <pc:spChg chg="add">
          <ac:chgData name="Elme Pieterse" userId="cf235864-f06d-4d9c-a838-9d693a8e3248" providerId="ADAL" clId="{44400E0D-F01E-4C52-8DFE-33262DF1F20E}" dt="2024-04-11T04:46:26.077" v="5244" actId="26606"/>
          <ac:spMkLst>
            <pc:docMk/>
            <pc:sldMk cId="2182793016" sldId="283"/>
            <ac:spMk id="136" creationId="{91E5A9A7-95C6-4F4F-B00E-C82E07FE62EF}"/>
          </ac:spMkLst>
        </pc:spChg>
        <pc:spChg chg="add">
          <ac:chgData name="Elme Pieterse" userId="cf235864-f06d-4d9c-a838-9d693a8e3248" providerId="ADAL" clId="{44400E0D-F01E-4C52-8DFE-33262DF1F20E}" dt="2024-04-11T04:46:26.077" v="5244" actId="26606"/>
          <ac:spMkLst>
            <pc:docMk/>
            <pc:sldMk cId="2182793016" sldId="283"/>
            <ac:spMk id="138" creationId="{D07DD2DE-F619-49DD-B5E7-03A290FF4ED1}"/>
          </ac:spMkLst>
        </pc:spChg>
        <pc:spChg chg="add">
          <ac:chgData name="Elme Pieterse" userId="cf235864-f06d-4d9c-a838-9d693a8e3248" providerId="ADAL" clId="{44400E0D-F01E-4C52-8DFE-33262DF1F20E}" dt="2024-04-11T04:46:26.077" v="5244" actId="26606"/>
          <ac:spMkLst>
            <pc:docMk/>
            <pc:sldMk cId="2182793016" sldId="283"/>
            <ac:spMk id="140" creationId="{85149191-5F60-4A28-AAFF-039F96B0F3EC}"/>
          </ac:spMkLst>
        </pc:spChg>
        <pc:spChg chg="add">
          <ac:chgData name="Elme Pieterse" userId="cf235864-f06d-4d9c-a838-9d693a8e3248" providerId="ADAL" clId="{44400E0D-F01E-4C52-8DFE-33262DF1F20E}" dt="2024-04-11T04:46:26.077" v="5244" actId="26606"/>
          <ac:spMkLst>
            <pc:docMk/>
            <pc:sldMk cId="2182793016" sldId="283"/>
            <ac:spMk id="142" creationId="{F8260ED5-17F7-4158-B241-D51DD4CF1B7E}"/>
          </ac:spMkLst>
        </pc:spChg>
        <pc:graphicFrameChg chg="add mod">
          <ac:chgData name="Elme Pieterse" userId="cf235864-f06d-4d9c-a838-9d693a8e3248" providerId="ADAL" clId="{44400E0D-F01E-4C52-8DFE-33262DF1F20E}" dt="2024-04-11T05:08:35.463" v="5309"/>
          <ac:graphicFrameMkLst>
            <pc:docMk/>
            <pc:sldMk cId="2182793016" sldId="283"/>
            <ac:graphicFrameMk id="2" creationId="{02C3A25A-ACE7-8CF0-8EE2-039A2149FCD8}"/>
          </ac:graphicFrameMkLst>
        </pc:graphicFrameChg>
        <pc:graphicFrameChg chg="mod modGraphic">
          <ac:chgData name="Elme Pieterse" userId="cf235864-f06d-4d9c-a838-9d693a8e3248" providerId="ADAL" clId="{44400E0D-F01E-4C52-8DFE-33262DF1F20E}" dt="2024-04-11T04:46:54.188" v="5247" actId="12385"/>
          <ac:graphicFrameMkLst>
            <pc:docMk/>
            <pc:sldMk cId="2182793016" sldId="283"/>
            <ac:graphicFrameMk id="92" creationId="{00000000-0000-0000-0000-000000000000}"/>
          </ac:graphicFrameMkLst>
        </pc:graphicFrameChg>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Sp delSp modSp add mod ord setBg">
        <pc:chgData name="Elme Pieterse" userId="cf235864-f06d-4d9c-a838-9d693a8e3248" providerId="ADAL" clId="{44400E0D-F01E-4C52-8DFE-33262DF1F20E}" dt="2024-04-11T05:55:06.089" v="6341" actId="14100"/>
        <pc:sldMkLst>
          <pc:docMk/>
          <pc:sldMk cId="1206420292" sldId="288"/>
        </pc:sldMkLst>
        <pc:spChg chg="mod">
          <ac:chgData name="Elme Pieterse" userId="cf235864-f06d-4d9c-a838-9d693a8e3248" providerId="ADAL" clId="{44400E0D-F01E-4C52-8DFE-33262DF1F20E}" dt="2024-04-11T05:55:06.089" v="6341" actId="14100"/>
          <ac:spMkLst>
            <pc:docMk/>
            <pc:sldMk cId="1206420292" sldId="288"/>
            <ac:spMk id="2" creationId="{1CC5D32F-7C18-4D00-8D54-2FB046F0A206}"/>
          </ac:spMkLst>
        </pc:spChg>
        <pc:spChg chg="del">
          <ac:chgData name="Elme Pieterse" userId="cf235864-f06d-4d9c-a838-9d693a8e3248" providerId="ADAL" clId="{44400E0D-F01E-4C52-8DFE-33262DF1F20E}" dt="2024-04-11T05:46:34.429" v="5327" actId="478"/>
          <ac:spMkLst>
            <pc:docMk/>
            <pc:sldMk cId="1206420292" sldId="288"/>
            <ac:spMk id="4" creationId="{8CD07A82-A944-4A9B-9A52-515DAC30878A}"/>
          </ac:spMkLst>
        </pc:spChg>
        <pc:spChg chg="add">
          <ac:chgData name="Elme Pieterse" userId="cf235864-f06d-4d9c-a838-9d693a8e3248" providerId="ADAL" clId="{44400E0D-F01E-4C52-8DFE-33262DF1F20E}" dt="2024-04-11T05:52:44.908" v="6230" actId="26606"/>
          <ac:spMkLst>
            <pc:docMk/>
            <pc:sldMk cId="1206420292" sldId="288"/>
            <ac:spMk id="8" creationId="{A8384FB5-9ADC-4DDC-881B-597D56F5B15D}"/>
          </ac:spMkLst>
        </pc:spChg>
        <pc:spChg chg="add">
          <ac:chgData name="Elme Pieterse" userId="cf235864-f06d-4d9c-a838-9d693a8e3248" providerId="ADAL" clId="{44400E0D-F01E-4C52-8DFE-33262DF1F20E}" dt="2024-04-11T05:52:44.908" v="6230" actId="26606"/>
          <ac:spMkLst>
            <pc:docMk/>
            <pc:sldMk cId="1206420292" sldId="288"/>
            <ac:spMk id="10" creationId="{1199E1B1-A8C0-4FE8-A5A8-1CB41D69F857}"/>
          </ac:spMkLst>
        </pc:spChg>
        <pc:spChg chg="add">
          <ac:chgData name="Elme Pieterse" userId="cf235864-f06d-4d9c-a838-9d693a8e3248" providerId="ADAL" clId="{44400E0D-F01E-4C52-8DFE-33262DF1F20E}" dt="2024-04-11T05:52:44.908" v="6230" actId="26606"/>
          <ac:spMkLst>
            <pc:docMk/>
            <pc:sldMk cId="1206420292" sldId="288"/>
            <ac:spMk id="12" creationId="{84A8DE83-DE75-4B41-9DB4-A7EC0B0DEC0B}"/>
          </ac:spMkLst>
        </pc:spChg>
        <pc:spChg chg="add">
          <ac:chgData name="Elme Pieterse" userId="cf235864-f06d-4d9c-a838-9d693a8e3248" providerId="ADAL" clId="{44400E0D-F01E-4C52-8DFE-33262DF1F20E}" dt="2024-04-11T05:52:44.908" v="6230" actId="26606"/>
          <ac:spMkLst>
            <pc:docMk/>
            <pc:sldMk cId="1206420292" sldId="288"/>
            <ac:spMk id="14" creationId="{A7009A0A-BEF5-4EAC-AF15-E4F9F002E239}"/>
          </ac:spMkLst>
        </pc:spChg>
        <pc:graphicFrameChg chg="mod modGraphic">
          <ac:chgData name="Elme Pieterse" userId="cf235864-f06d-4d9c-a838-9d693a8e3248" providerId="ADAL" clId="{44400E0D-F01E-4C52-8DFE-33262DF1F20E}" dt="2024-04-11T05:55:01.147" v="6340" actId="1037"/>
          <ac:graphicFrameMkLst>
            <pc:docMk/>
            <pc:sldMk cId="1206420292" sldId="288"/>
            <ac:graphicFrameMk id="3" creationId="{4C66729F-7B60-C596-4502-2DD6689B2EF4}"/>
          </ac:graphicFrameMkLst>
        </pc:graphicFrameChg>
      </pc:sldChg>
      <pc:sldChg chg="addSp delSp modSp add mod ord">
        <pc:chgData name="Elme Pieterse" userId="cf235864-f06d-4d9c-a838-9d693a8e3248" providerId="ADAL" clId="{44400E0D-F01E-4C52-8DFE-33262DF1F20E}" dt="2024-04-11T03:11:37.755" v="4911" actId="14100"/>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1T03:02:48.491" v="4778"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11T03:08:53.204" v="4867" actId="14100"/>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addSp delSp modSp add mod ord">
        <pc:chgData name="Elme Pieterse" userId="cf235864-f06d-4d9c-a838-9d693a8e3248" providerId="ADAL" clId="{44400E0D-F01E-4C52-8DFE-33262DF1F20E}" dt="2024-04-11T23:45:14.659" v="6662" actId="208"/>
        <pc:sldMkLst>
          <pc:docMk/>
          <pc:sldMk cId="3954801614" sldId="290"/>
        </pc:sldMkLst>
        <pc:spChg chg="mod">
          <ac:chgData name="Elme Pieterse" userId="cf235864-f06d-4d9c-a838-9d693a8e3248" providerId="ADAL" clId="{44400E0D-F01E-4C52-8DFE-33262DF1F20E}" dt="2024-04-11T23:35:10.036" v="6382" actId="1076"/>
          <ac:spMkLst>
            <pc:docMk/>
            <pc:sldMk cId="3954801614" sldId="290"/>
            <ac:spMk id="2" creationId="{1CC5D32F-7C18-4D00-8D54-2FB046F0A206}"/>
          </ac:spMkLst>
        </pc:spChg>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add mod">
          <ac:chgData name="Elme Pieterse" userId="cf235864-f06d-4d9c-a838-9d693a8e3248" providerId="ADAL" clId="{44400E0D-F01E-4C52-8DFE-33262DF1F20E}" dt="2024-04-11T23:38:32.235" v="6492" actId="14100"/>
          <ac:spMkLst>
            <pc:docMk/>
            <pc:sldMk cId="3954801614" sldId="290"/>
            <ac:spMk id="16" creationId="{4324AFE1-0516-A3D2-005F-85BA46B7B3C9}"/>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add mod">
          <ac:chgData name="Elme Pieterse" userId="cf235864-f06d-4d9c-a838-9d693a8e3248" providerId="ADAL" clId="{44400E0D-F01E-4C52-8DFE-33262DF1F20E}" dt="2024-04-11T23:38:42.132" v="6498" actId="1037"/>
          <ac:spMkLst>
            <pc:docMk/>
            <pc:sldMk cId="3954801614" sldId="290"/>
            <ac:spMk id="18" creationId="{1812CD98-7229-0B56-5B6C-D401993406CA}"/>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spChg chg="add mod">
          <ac:chgData name="Elme Pieterse" userId="cf235864-f06d-4d9c-a838-9d693a8e3248" providerId="ADAL" clId="{44400E0D-F01E-4C52-8DFE-33262DF1F20E}" dt="2024-04-11T23:40:23.778" v="6543" actId="14100"/>
          <ac:spMkLst>
            <pc:docMk/>
            <pc:sldMk cId="3954801614" sldId="290"/>
            <ac:spMk id="20" creationId="{83AE06EF-4533-E830-07F9-1A3572CCEBD8}"/>
          </ac:spMkLst>
        </pc:spChg>
        <pc:spChg chg="add mod">
          <ac:chgData name="Elme Pieterse" userId="cf235864-f06d-4d9c-a838-9d693a8e3248" providerId="ADAL" clId="{44400E0D-F01E-4C52-8DFE-33262DF1F20E}" dt="2024-04-11T23:40:44.858" v="6546" actId="1035"/>
          <ac:spMkLst>
            <pc:docMk/>
            <pc:sldMk cId="3954801614" sldId="290"/>
            <ac:spMk id="22" creationId="{F9AEB744-1FAC-5A40-DFC9-74E58BB7560A}"/>
          </ac:spMkLst>
        </pc:spChg>
        <pc:spChg chg="add del mod">
          <ac:chgData name="Elme Pieterse" userId="cf235864-f06d-4d9c-a838-9d693a8e3248" providerId="ADAL" clId="{44400E0D-F01E-4C52-8DFE-33262DF1F20E}" dt="2024-04-11T23:39:13.622" v="6508" actId="478"/>
          <ac:spMkLst>
            <pc:docMk/>
            <pc:sldMk cId="3954801614" sldId="290"/>
            <ac:spMk id="23" creationId="{0E5A3B3A-47CB-DE3F-0C0B-9206E78561CC}"/>
          </ac:spMkLst>
        </pc:spChg>
        <pc:spChg chg="add mod">
          <ac:chgData name="Elme Pieterse" userId="cf235864-f06d-4d9c-a838-9d693a8e3248" providerId="ADAL" clId="{44400E0D-F01E-4C52-8DFE-33262DF1F20E}" dt="2024-04-11T23:39:41.901" v="6531" actId="1038"/>
          <ac:spMkLst>
            <pc:docMk/>
            <pc:sldMk cId="3954801614" sldId="290"/>
            <ac:spMk id="24" creationId="{6B77A815-D06C-9660-AAB3-7820BFD13DD5}"/>
          </ac:spMkLst>
        </pc:spChg>
        <pc:spChg chg="add mod">
          <ac:chgData name="Elme Pieterse" userId="cf235864-f06d-4d9c-a838-9d693a8e3248" providerId="ADAL" clId="{44400E0D-F01E-4C52-8DFE-33262DF1F20E}" dt="2024-04-11T23:39:54.853" v="6537" actId="1037"/>
          <ac:spMkLst>
            <pc:docMk/>
            <pc:sldMk cId="3954801614" sldId="290"/>
            <ac:spMk id="25" creationId="{73C2D9A5-C03F-376A-31E6-B59519EB17B1}"/>
          </ac:spMkLst>
        </pc:spChg>
        <pc:spChg chg="add mod">
          <ac:chgData name="Elme Pieterse" userId="cf235864-f06d-4d9c-a838-9d693a8e3248" providerId="ADAL" clId="{44400E0D-F01E-4C52-8DFE-33262DF1F20E}" dt="2024-04-11T23:40:34.183" v="6544" actId="14100"/>
          <ac:spMkLst>
            <pc:docMk/>
            <pc:sldMk cId="3954801614" sldId="290"/>
            <ac:spMk id="26" creationId="{D4DEBB55-F039-A8A1-3CB8-D525B267ACFA}"/>
          </ac:spMkLst>
        </pc:spChg>
        <pc:spChg chg="add mod">
          <ac:chgData name="Elme Pieterse" userId="cf235864-f06d-4d9c-a838-9d693a8e3248" providerId="ADAL" clId="{44400E0D-F01E-4C52-8DFE-33262DF1F20E}" dt="2024-04-11T23:41:11.230" v="6555" actId="14100"/>
          <ac:spMkLst>
            <pc:docMk/>
            <pc:sldMk cId="3954801614" sldId="290"/>
            <ac:spMk id="31" creationId="{B58D0583-D85F-7F4D-4072-3690696E65C2}"/>
          </ac:spMkLst>
        </pc:spChg>
        <pc:spChg chg="add mod">
          <ac:chgData name="Elme Pieterse" userId="cf235864-f06d-4d9c-a838-9d693a8e3248" providerId="ADAL" clId="{44400E0D-F01E-4C52-8DFE-33262DF1F20E}" dt="2024-04-11T23:43:56.556" v="6631" actId="208"/>
          <ac:spMkLst>
            <pc:docMk/>
            <pc:sldMk cId="3954801614" sldId="290"/>
            <ac:spMk id="44" creationId="{A23E1585-D8F9-2D50-AED6-FB04760DFFEB}"/>
          </ac:spMkLst>
        </pc:spChg>
        <pc:spChg chg="add mod">
          <ac:chgData name="Elme Pieterse" userId="cf235864-f06d-4d9c-a838-9d693a8e3248" providerId="ADAL" clId="{44400E0D-F01E-4C52-8DFE-33262DF1F20E}" dt="2024-04-11T23:44:06.860" v="6636" actId="1037"/>
          <ac:spMkLst>
            <pc:docMk/>
            <pc:sldMk cId="3954801614" sldId="290"/>
            <ac:spMk id="45" creationId="{72F58840-2DEB-89C5-9F75-1E84BE864A79}"/>
          </ac:spMkLst>
        </pc:spChg>
        <pc:spChg chg="add mod">
          <ac:chgData name="Elme Pieterse" userId="cf235864-f06d-4d9c-a838-9d693a8e3248" providerId="ADAL" clId="{44400E0D-F01E-4C52-8DFE-33262DF1F20E}" dt="2024-04-11T23:44:19.472" v="6641" actId="14100"/>
          <ac:spMkLst>
            <pc:docMk/>
            <pc:sldMk cId="3954801614" sldId="290"/>
            <ac:spMk id="46" creationId="{381DA978-889F-E79E-38FF-B84DA03997ED}"/>
          </ac:spMkLst>
        </pc:spChg>
        <pc:spChg chg="add mod">
          <ac:chgData name="Elme Pieterse" userId="cf235864-f06d-4d9c-a838-9d693a8e3248" providerId="ADAL" clId="{44400E0D-F01E-4C52-8DFE-33262DF1F20E}" dt="2024-04-11T23:44:32.282" v="6647" actId="14100"/>
          <ac:spMkLst>
            <pc:docMk/>
            <pc:sldMk cId="3954801614" sldId="290"/>
            <ac:spMk id="47" creationId="{2A781D0F-E053-1A5B-E307-6E9BB409042D}"/>
          </ac:spMkLst>
        </pc:spChg>
        <pc:graphicFrameChg chg="add mod modGraphic">
          <ac:chgData name="Elme Pieterse" userId="cf235864-f06d-4d9c-a838-9d693a8e3248" providerId="ADAL" clId="{44400E0D-F01E-4C52-8DFE-33262DF1F20E}" dt="2024-04-11T05:53:31.921" v="6239" actId="1076"/>
          <ac:graphicFrameMkLst>
            <pc:docMk/>
            <pc:sldMk cId="3954801614" sldId="290"/>
            <ac:graphicFrameMk id="3" creationId="{430974AB-8DF7-A264-5586-3688012665CC}"/>
          </ac:graphicFrameMkLst>
        </pc:graphicFrame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add mod">
          <ac:chgData name="Elme Pieterse" userId="cf235864-f06d-4d9c-a838-9d693a8e3248" providerId="ADAL" clId="{44400E0D-F01E-4C52-8DFE-33262DF1F20E}" dt="2024-04-11T23:40:14.040" v="6542" actId="14100"/>
          <ac:picMkLst>
            <pc:docMk/>
            <pc:sldMk cId="3954801614" sldId="290"/>
            <ac:picMk id="5" creationId="{C42075A2-5C17-ED6F-D983-66D757F325C8}"/>
          </ac:picMkLst>
        </pc:picChg>
        <pc:picChg chg="add del mod">
          <ac:chgData name="Elme Pieterse" userId="cf235864-f06d-4d9c-a838-9d693a8e3248" providerId="ADAL" clId="{44400E0D-F01E-4C52-8DFE-33262DF1F20E}" dt="2024-04-11T23:31:58.065" v="6377" actId="478"/>
          <ac:picMkLst>
            <pc:docMk/>
            <pc:sldMk cId="3954801614" sldId="290"/>
            <ac:picMk id="6" creationId="{5E7E5C8B-887A-2CC5-F886-26EF6622C053}"/>
          </ac:picMkLst>
        </pc:pic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picChg chg="add mod">
          <ac:chgData name="Elme Pieterse" userId="cf235864-f06d-4d9c-a838-9d693a8e3248" providerId="ADAL" clId="{44400E0D-F01E-4C52-8DFE-33262DF1F20E}" dt="2024-04-11T23:37:43.042" v="6489" actId="1076"/>
          <ac:picMkLst>
            <pc:docMk/>
            <pc:sldMk cId="3954801614" sldId="290"/>
            <ac:picMk id="7" creationId="{E065954C-B253-5991-D735-1D35CB6BDC3A}"/>
          </ac:picMkLst>
        </pc:picChg>
        <pc:picChg chg="add mod">
          <ac:chgData name="Elme Pieterse" userId="cf235864-f06d-4d9c-a838-9d693a8e3248" providerId="ADAL" clId="{44400E0D-F01E-4C52-8DFE-33262DF1F20E}" dt="2024-04-11T23:36:08.747" v="6435" actId="1035"/>
          <ac:picMkLst>
            <pc:docMk/>
            <pc:sldMk cId="3954801614" sldId="290"/>
            <ac:picMk id="9" creationId="{F3AA3835-3A96-9520-6EC1-3755A974D36C}"/>
          </ac:picMkLst>
        </pc:picChg>
        <pc:picChg chg="add mod">
          <ac:chgData name="Elme Pieterse" userId="cf235864-f06d-4d9c-a838-9d693a8e3248" providerId="ADAL" clId="{44400E0D-F01E-4C52-8DFE-33262DF1F20E}" dt="2024-04-11T23:37:19.925" v="6472" actId="1076"/>
          <ac:picMkLst>
            <pc:docMk/>
            <pc:sldMk cId="3954801614" sldId="290"/>
            <ac:picMk id="10" creationId="{299EFBB1-45DC-7879-1F9B-5E1475B70A55}"/>
          </ac:picMkLst>
        </pc:picChg>
        <pc:picChg chg="add mod">
          <ac:chgData name="Elme Pieterse" userId="cf235864-f06d-4d9c-a838-9d693a8e3248" providerId="ADAL" clId="{44400E0D-F01E-4C52-8DFE-33262DF1F20E}" dt="2024-04-11T23:36:40.414" v="6463" actId="1076"/>
          <ac:picMkLst>
            <pc:docMk/>
            <pc:sldMk cId="3954801614" sldId="290"/>
            <ac:picMk id="11" creationId="{37B70C72-CB15-F302-336F-F0C522449246}"/>
          </ac:picMkLst>
        </pc:picChg>
        <pc:picChg chg="add mod">
          <ac:chgData name="Elme Pieterse" userId="cf235864-f06d-4d9c-a838-9d693a8e3248" providerId="ADAL" clId="{44400E0D-F01E-4C52-8DFE-33262DF1F20E}" dt="2024-04-11T23:36:11.825" v="6441" actId="1035"/>
          <ac:picMkLst>
            <pc:docMk/>
            <pc:sldMk cId="3954801614" sldId="290"/>
            <ac:picMk id="13" creationId="{73340FCF-27B2-BDEC-67E4-59508BB11D07}"/>
          </ac:picMkLst>
        </pc:picChg>
        <pc:picChg chg="add mod">
          <ac:chgData name="Elme Pieterse" userId="cf235864-f06d-4d9c-a838-9d693a8e3248" providerId="ADAL" clId="{44400E0D-F01E-4C52-8DFE-33262DF1F20E}" dt="2024-04-11T23:37:31.919" v="6486" actId="1035"/>
          <ac:picMkLst>
            <pc:docMk/>
            <pc:sldMk cId="3954801614" sldId="290"/>
            <ac:picMk id="14" creationId="{659972C2-1DA4-5B74-34AA-0602CA3FE83C}"/>
          </ac:picMkLst>
        </pc:picChg>
        <pc:picChg chg="add mod">
          <ac:chgData name="Elme Pieterse" userId="cf235864-f06d-4d9c-a838-9d693a8e3248" providerId="ADAL" clId="{44400E0D-F01E-4C52-8DFE-33262DF1F20E}" dt="2024-04-11T23:37:40.742" v="6488" actId="1076"/>
          <ac:picMkLst>
            <pc:docMk/>
            <pc:sldMk cId="3954801614" sldId="290"/>
            <ac:picMk id="15" creationId="{7C886E84-2592-F311-C800-1E359BC2C410}"/>
          </ac:picMkLst>
        </pc:picChg>
        <pc:picChg chg="add mod">
          <ac:chgData name="Elme Pieterse" userId="cf235864-f06d-4d9c-a838-9d693a8e3248" providerId="ADAL" clId="{44400E0D-F01E-4C52-8DFE-33262DF1F20E}" dt="2024-04-11T23:36:15.681" v="6445" actId="1036"/>
          <ac:picMkLst>
            <pc:docMk/>
            <pc:sldMk cId="3954801614" sldId="290"/>
            <ac:picMk id="17" creationId="{5571FFE2-0BBF-1AAC-46A7-6375545D9714}"/>
          </ac:picMkLst>
        </pc:picChg>
        <pc:picChg chg="add mod">
          <ac:chgData name="Elme Pieterse" userId="cf235864-f06d-4d9c-a838-9d693a8e3248" providerId="ADAL" clId="{44400E0D-F01E-4C52-8DFE-33262DF1F20E}" dt="2024-04-11T23:37:38.859" v="6487" actId="1076"/>
          <ac:picMkLst>
            <pc:docMk/>
            <pc:sldMk cId="3954801614" sldId="290"/>
            <ac:picMk id="19" creationId="{1D7FAE4F-F229-94CD-CE98-0A0F20553551}"/>
          </ac:picMkLst>
        </pc:picChg>
        <pc:picChg chg="add mod">
          <ac:chgData name="Elme Pieterse" userId="cf235864-f06d-4d9c-a838-9d693a8e3248" providerId="ADAL" clId="{44400E0D-F01E-4C52-8DFE-33262DF1F20E}" dt="2024-04-11T23:36:20.335" v="6458" actId="1035"/>
          <ac:picMkLst>
            <pc:docMk/>
            <pc:sldMk cId="3954801614" sldId="290"/>
            <ac:picMk id="21" creationId="{E5B9434A-D1BA-2F17-9F81-BF32DF13DE2E}"/>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add mod">
          <ac:chgData name="Elme Pieterse" userId="cf235864-f06d-4d9c-a838-9d693a8e3248" providerId="ADAL" clId="{44400E0D-F01E-4C52-8DFE-33262DF1F20E}" dt="2024-04-11T23:41:58.864" v="6580" actId="1037"/>
          <ac:cxnSpMkLst>
            <pc:docMk/>
            <pc:sldMk cId="3954801614" sldId="290"/>
            <ac:cxnSpMk id="32" creationId="{A2F74F3B-EE37-97C0-7971-71FD9940927F}"/>
          </ac:cxnSpMkLst>
        </pc:cxnChg>
        <pc:cxnChg chg="add mod">
          <ac:chgData name="Elme Pieterse" userId="cf235864-f06d-4d9c-a838-9d693a8e3248" providerId="ADAL" clId="{44400E0D-F01E-4C52-8DFE-33262DF1F20E}" dt="2024-04-11T23:42:07.453" v="6581" actId="14100"/>
          <ac:cxnSpMkLst>
            <pc:docMk/>
            <pc:sldMk cId="3954801614" sldId="290"/>
            <ac:cxnSpMk id="34" creationId="{E08672CC-C3B3-A67E-098A-C1E94B1D9759}"/>
          </ac:cxnSpMkLst>
        </pc:cxnChg>
        <pc:cxnChg chg="add mod">
          <ac:chgData name="Elme Pieterse" userId="cf235864-f06d-4d9c-a838-9d693a8e3248" providerId="ADAL" clId="{44400E0D-F01E-4C52-8DFE-33262DF1F20E}" dt="2024-04-11T23:42:21.576" v="6586" actId="1038"/>
          <ac:cxnSpMkLst>
            <pc:docMk/>
            <pc:sldMk cId="3954801614" sldId="290"/>
            <ac:cxnSpMk id="36" creationId="{A3786E8F-CB65-B9AC-6231-4B977D4555A5}"/>
          </ac:cxnSpMkLst>
        </pc:cxnChg>
        <pc:cxnChg chg="add mod">
          <ac:chgData name="Elme Pieterse" userId="cf235864-f06d-4d9c-a838-9d693a8e3248" providerId="ADAL" clId="{44400E0D-F01E-4C52-8DFE-33262DF1F20E}" dt="2024-04-11T23:44:36.964" v="6648" actId="1038"/>
          <ac:cxnSpMkLst>
            <pc:docMk/>
            <pc:sldMk cId="3954801614" sldId="290"/>
            <ac:cxnSpMk id="38" creationId="{5FA52F5F-3837-0BBC-06FE-E5A563131011}"/>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cxnChg chg="add mod">
          <ac:chgData name="Elme Pieterse" userId="cf235864-f06d-4d9c-a838-9d693a8e3248" providerId="ADAL" clId="{44400E0D-F01E-4C52-8DFE-33262DF1F20E}" dt="2024-04-11T23:43:11.605" v="6612" actId="14100"/>
          <ac:cxnSpMkLst>
            <pc:docMk/>
            <pc:sldMk cId="3954801614" sldId="290"/>
            <ac:cxnSpMk id="40" creationId="{4F86DE06-DF63-6315-272B-9E68A237805A}"/>
          </ac:cxnSpMkLst>
        </pc:cxnChg>
        <pc:cxnChg chg="add mod">
          <ac:chgData name="Elme Pieterse" userId="cf235864-f06d-4d9c-a838-9d693a8e3248" providerId="ADAL" clId="{44400E0D-F01E-4C52-8DFE-33262DF1F20E}" dt="2024-04-11T23:43:32.130" v="6627" actId="14100"/>
          <ac:cxnSpMkLst>
            <pc:docMk/>
            <pc:sldMk cId="3954801614" sldId="290"/>
            <ac:cxnSpMk id="42" creationId="{371AF04C-A5B9-0E8E-B90B-E4B54A515257}"/>
          </ac:cxnSpMkLst>
        </pc:cxnChg>
        <pc:cxnChg chg="add mod">
          <ac:chgData name="Elme Pieterse" userId="cf235864-f06d-4d9c-a838-9d693a8e3248" providerId="ADAL" clId="{44400E0D-F01E-4C52-8DFE-33262DF1F20E}" dt="2024-04-11T23:44:49.021" v="6656" actId="208"/>
          <ac:cxnSpMkLst>
            <pc:docMk/>
            <pc:sldMk cId="3954801614" sldId="290"/>
            <ac:cxnSpMk id="48" creationId="{75733C96-33CB-96C8-B485-9206F5073875}"/>
          </ac:cxnSpMkLst>
        </pc:cxnChg>
        <pc:cxnChg chg="add mod">
          <ac:chgData name="Elme Pieterse" userId="cf235864-f06d-4d9c-a838-9d693a8e3248" providerId="ADAL" clId="{44400E0D-F01E-4C52-8DFE-33262DF1F20E}" dt="2024-04-11T23:45:00.153" v="6659" actId="14100"/>
          <ac:cxnSpMkLst>
            <pc:docMk/>
            <pc:sldMk cId="3954801614" sldId="290"/>
            <ac:cxnSpMk id="50" creationId="{0067A91C-28FE-20B1-FD9B-D19BA3DB0229}"/>
          </ac:cxnSpMkLst>
        </pc:cxnChg>
        <pc:cxnChg chg="add mod">
          <ac:chgData name="Elme Pieterse" userId="cf235864-f06d-4d9c-a838-9d693a8e3248" providerId="ADAL" clId="{44400E0D-F01E-4C52-8DFE-33262DF1F20E}" dt="2024-04-11T23:45:14.659" v="6662" actId="208"/>
          <ac:cxnSpMkLst>
            <pc:docMk/>
            <pc:sldMk cId="3954801614" sldId="290"/>
            <ac:cxnSpMk id="52" creationId="{606EC1FB-1C6B-1E56-E9CE-6D3F82C3C75A}"/>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12/04/2024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flipV="1">
            <a:off x="1067636" y="3889998"/>
            <a:ext cx="822124" cy="1154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 or Items)</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Search for Combo Meal or Items - Test Plan</a:t>
            </a:r>
          </a:p>
        </p:txBody>
      </p:sp>
      <p:graphicFrame>
        <p:nvGraphicFramePr>
          <p:cNvPr id="92" name="Google Shape;92;p19"/>
          <p:cNvGraphicFramePr/>
          <p:nvPr>
            <p:extLst>
              <p:ext uri="{D42A27DB-BD31-4B8C-83A1-F6EECF244321}">
                <p14:modId xmlns:p14="http://schemas.microsoft.com/office/powerpoint/2010/main" val="2923494087"/>
              </p:ext>
            </p:extLst>
          </p:nvPr>
        </p:nvGraphicFramePr>
        <p:xfrm>
          <a:off x="4817494" y="563728"/>
          <a:ext cx="6595617" cy="5923586"/>
        </p:xfrm>
        <a:graphic>
          <a:graphicData uri="http://schemas.openxmlformats.org/drawingml/2006/table">
            <a:tbl>
              <a:tblPr firstRow="1" bandRow="1">
                <a:tableStyleId>{C083E6E3-FA7D-4D7B-A595-EF9225AFEA82}</a:tableStyleId>
              </a:tblPr>
              <a:tblGrid>
                <a:gridCol w="2508973">
                  <a:extLst>
                    <a:ext uri="{9D8B030D-6E8A-4147-A177-3AD203B41FA5}">
                      <a16:colId xmlns:a16="http://schemas.microsoft.com/office/drawing/2014/main" val="20000"/>
                    </a:ext>
                  </a:extLst>
                </a:gridCol>
                <a:gridCol w="4086644">
                  <a:extLst>
                    <a:ext uri="{9D8B030D-6E8A-4147-A177-3AD203B41FA5}">
                      <a16:colId xmlns:a16="http://schemas.microsoft.com/office/drawing/2014/main" val="20001"/>
                    </a:ext>
                  </a:extLst>
                </a:gridCol>
              </a:tblGrid>
              <a:tr h="251773">
                <a:tc>
                  <a:txBody>
                    <a:bodyPr/>
                    <a:lstStyle/>
                    <a:p>
                      <a:pPr marL="0" lvl="0" indent="0" algn="l" rtl="0">
                        <a:spcBef>
                          <a:spcPts val="0"/>
                        </a:spcBef>
                        <a:spcAft>
                          <a:spcPts val="0"/>
                        </a:spcAft>
                        <a:buNone/>
                      </a:pPr>
                      <a:r>
                        <a:rPr lang="en-NZ" sz="8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8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1073327">
                <a:tc>
                  <a:txBody>
                    <a:bodyPr/>
                    <a:lstStyle/>
                    <a:p>
                      <a:pPr marL="0" lvl="0" indent="0" algn="l" rtl="0">
                        <a:spcBef>
                          <a:spcPts val="0"/>
                        </a:spcBef>
                        <a:spcAft>
                          <a:spcPts val="0"/>
                        </a:spcAft>
                        <a:buNone/>
                      </a:pPr>
                      <a:r>
                        <a:rPr lang="en-NZ" sz="10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Value</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Beef Burger: 5.69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10001"/>
                  </a:ext>
                </a:extLst>
              </a:tr>
              <a:tr h="1073327">
                <a:tc>
                  <a:txBody>
                    <a:bodyPr/>
                    <a:lstStyle/>
                    <a:p>
                      <a:pPr marL="0" lvl="0" indent="0" algn="l" rtl="0">
                        <a:spcBef>
                          <a:spcPts val="0"/>
                        </a:spcBef>
                        <a:spcAft>
                          <a:spcPts val="0"/>
                        </a:spcAft>
                        <a:buNone/>
                      </a:pPr>
                      <a:r>
                        <a:rPr lang="en-NZ" sz="10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Cheezy</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Cheeseburger: 6.69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4257040270"/>
                  </a:ext>
                </a:extLst>
              </a:tr>
              <a:tr h="1073327">
                <a:tc>
                  <a:txBody>
                    <a:bodyPr/>
                    <a:lstStyle/>
                    <a:p>
                      <a:pPr marL="0" lvl="0" indent="0" algn="l" rtl="0">
                        <a:spcBef>
                          <a:spcPts val="0"/>
                        </a:spcBef>
                        <a:spcAft>
                          <a:spcPts val="0"/>
                        </a:spcAft>
                        <a:buNone/>
                      </a:pPr>
                      <a:r>
                        <a:rPr lang="en-NZ" sz="10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462969">
                <a:tc>
                  <a:txBody>
                    <a:bodyPr/>
                    <a:lstStyle/>
                    <a:p>
                      <a:pPr marL="0" lvl="0" indent="0" algn="l" rtl="0">
                        <a:spcBef>
                          <a:spcPts val="0"/>
                        </a:spcBef>
                        <a:spcAft>
                          <a:spcPts val="0"/>
                        </a:spcAft>
                        <a:buNone/>
                      </a:pPr>
                      <a:r>
                        <a:rPr lang="en-NZ" sz="10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1000" cap="none" spc="0" dirty="0">
                          <a:solidFill>
                            <a:schemeClr val="tx1"/>
                          </a:solidFill>
                        </a:rPr>
                        <a:t>There are no Combos named Supreme </a:t>
                      </a:r>
                    </a:p>
                    <a:p>
                      <a:pPr marL="0" lvl="0" indent="0" algn="l" rtl="0">
                        <a:spcBef>
                          <a:spcPts val="0"/>
                        </a:spcBef>
                        <a:spcAft>
                          <a:spcPts val="0"/>
                        </a:spcAft>
                        <a:buNone/>
                      </a:pPr>
                      <a:r>
                        <a:rPr lang="en-NZ" sz="10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988863">
                <a:tc>
                  <a:txBody>
                    <a:bodyPr/>
                    <a:lstStyle/>
                    <a:p>
                      <a:pPr marL="0" lvl="0" indent="0" algn="l" rtl="0">
                        <a:spcBef>
                          <a:spcPts val="0"/>
                        </a:spcBef>
                        <a:spcAft>
                          <a:spcPts val="0"/>
                        </a:spcAft>
                        <a:buNone/>
                      </a:pPr>
                      <a:r>
                        <a:rPr lang="en-NZ" sz="10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Cheezy</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Fries: 1.00</a:t>
                      </a:r>
                    </a:p>
                    <a:p>
                      <a:pPr marL="0" lvl="0" indent="0" algn="l" rtl="0">
                        <a:spcBef>
                          <a:spcPts val="0"/>
                        </a:spcBef>
                        <a:spcAft>
                          <a:spcPts val="0"/>
                        </a:spcAft>
                        <a:buNone/>
                      </a:pPr>
                      <a:r>
                        <a:rPr lang="en-NZ" sz="1000" cap="none" spc="0" dirty="0">
                          <a:solidFill>
                            <a:schemeClr val="tx1"/>
                          </a:solidFill>
                        </a:rPr>
                        <a:t>Fizzy Drink: 1.00</a:t>
                      </a:r>
                    </a:p>
                    <a:p>
                      <a:pPr marL="0" lvl="0" indent="0" algn="l" rtl="0">
                        <a:spcBef>
                          <a:spcPts val="0"/>
                        </a:spcBef>
                        <a:spcAft>
                          <a:spcPts val="0"/>
                        </a:spcAft>
                        <a:buNone/>
                      </a:pPr>
                      <a:endParaRPr lang="en-NZ" sz="1000" cap="none" spc="0" dirty="0">
                        <a:solidFill>
                          <a:schemeClr val="tx1"/>
                        </a:solidFill>
                      </a:endParaRP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Search for Combo Meals Or Items: Testing </a:t>
            </a:r>
          </a:p>
        </p:txBody>
      </p:sp>
      <p:graphicFrame>
        <p:nvGraphicFramePr>
          <p:cNvPr id="3" name="Google Shape;92;p19">
            <a:extLst>
              <a:ext uri="{FF2B5EF4-FFF2-40B4-BE49-F238E27FC236}">
                <a16:creationId xmlns:a16="http://schemas.microsoft.com/office/drawing/2014/main" id="{430974AB-8DF7-A264-5586-3688012665CC}"/>
              </a:ext>
            </a:extLst>
          </p:cNvPr>
          <p:cNvGraphicFramePr/>
          <p:nvPr>
            <p:extLst>
              <p:ext uri="{D42A27DB-BD31-4B8C-83A1-F6EECF244321}">
                <p14:modId xmlns:p14="http://schemas.microsoft.com/office/powerpoint/2010/main" val="15774075"/>
              </p:ext>
            </p:extLst>
          </p:nvPr>
        </p:nvGraphicFramePr>
        <p:xfrm>
          <a:off x="346538" y="1764856"/>
          <a:ext cx="3049805" cy="4903752"/>
        </p:xfrm>
        <a:graphic>
          <a:graphicData uri="http://schemas.openxmlformats.org/drawingml/2006/table">
            <a:tbl>
              <a:tblPr firstRow="1" bandRow="1">
                <a:tableStyleId>{C083E6E3-FA7D-4D7B-A595-EF9225AFEA82}</a:tableStyleId>
              </a:tblPr>
              <a:tblGrid>
                <a:gridCol w="1160146">
                  <a:extLst>
                    <a:ext uri="{9D8B030D-6E8A-4147-A177-3AD203B41FA5}">
                      <a16:colId xmlns:a16="http://schemas.microsoft.com/office/drawing/2014/main" val="20000"/>
                    </a:ext>
                  </a:extLst>
                </a:gridCol>
                <a:gridCol w="1889659">
                  <a:extLst>
                    <a:ext uri="{9D8B030D-6E8A-4147-A177-3AD203B41FA5}">
                      <a16:colId xmlns:a16="http://schemas.microsoft.com/office/drawing/2014/main" val="20001"/>
                    </a:ext>
                  </a:extLst>
                </a:gridCol>
              </a:tblGrid>
              <a:tr h="146565">
                <a:tc>
                  <a:txBody>
                    <a:bodyPr/>
                    <a:lstStyle/>
                    <a:p>
                      <a:pPr marL="0" lvl="0" indent="0" algn="l" rtl="0">
                        <a:spcBef>
                          <a:spcPts val="0"/>
                        </a:spcBef>
                        <a:spcAft>
                          <a:spcPts val="0"/>
                        </a:spcAft>
                        <a:buNone/>
                      </a:pPr>
                      <a:r>
                        <a:rPr lang="en-NZ" sz="6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6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624817">
                <a:tc>
                  <a:txBody>
                    <a:bodyPr/>
                    <a:lstStyle/>
                    <a:p>
                      <a:pPr marL="0" lvl="0" indent="0" algn="l" rtl="0">
                        <a:spcBef>
                          <a:spcPts val="0"/>
                        </a:spcBef>
                        <a:spcAft>
                          <a:spcPts val="0"/>
                        </a:spcAft>
                        <a:buNone/>
                      </a:pPr>
                      <a:r>
                        <a:rPr lang="en-NZ" sz="8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Value</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Beef Burger: 5.69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10001"/>
                  </a:ext>
                </a:extLst>
              </a:tr>
              <a:tr h="624817">
                <a:tc>
                  <a:txBody>
                    <a:bodyPr/>
                    <a:lstStyle/>
                    <a:p>
                      <a:pPr marL="0" lvl="0" indent="0" algn="l" rtl="0">
                        <a:spcBef>
                          <a:spcPts val="0"/>
                        </a:spcBef>
                        <a:spcAft>
                          <a:spcPts val="0"/>
                        </a:spcAft>
                        <a:buNone/>
                      </a:pPr>
                      <a:r>
                        <a:rPr lang="en-NZ" sz="800" cap="none" spc="0" dirty="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4257040270"/>
                  </a:ext>
                </a:extLst>
              </a:tr>
              <a:tr h="624817">
                <a:tc>
                  <a:txBody>
                    <a:bodyPr/>
                    <a:lstStyle/>
                    <a:p>
                      <a:pPr marL="0" lvl="0" indent="0" algn="l" rtl="0">
                        <a:spcBef>
                          <a:spcPts val="0"/>
                        </a:spcBef>
                        <a:spcAft>
                          <a:spcPts val="0"/>
                        </a:spcAft>
                        <a:buNone/>
                      </a:pPr>
                      <a:r>
                        <a:rPr lang="en-NZ" sz="8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269508">
                <a:tc>
                  <a:txBody>
                    <a:bodyPr/>
                    <a:lstStyle/>
                    <a:p>
                      <a:pPr marL="0" lvl="0" indent="0" algn="l" rtl="0">
                        <a:spcBef>
                          <a:spcPts val="0"/>
                        </a:spcBef>
                        <a:spcAft>
                          <a:spcPts val="0"/>
                        </a:spcAft>
                        <a:buNone/>
                      </a:pPr>
                      <a:r>
                        <a:rPr lang="en-NZ" sz="8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There are no Combos named Supreme </a:t>
                      </a:r>
                    </a:p>
                    <a:p>
                      <a:pPr marL="0" lvl="0" indent="0" algn="l" rtl="0">
                        <a:spcBef>
                          <a:spcPts val="0"/>
                        </a:spcBef>
                        <a:spcAft>
                          <a:spcPts val="0"/>
                        </a:spcAft>
                        <a:buNone/>
                      </a:pPr>
                      <a:r>
                        <a:rPr lang="en-NZ" sz="8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157778">
                <a:tc>
                  <a:txBody>
                    <a:bodyPr/>
                    <a:lstStyle/>
                    <a:p>
                      <a:pPr marL="0" lvl="0" indent="0" algn="l" rtl="0">
                        <a:spcBef>
                          <a:spcPts val="0"/>
                        </a:spcBef>
                        <a:spcAft>
                          <a:spcPts val="0"/>
                        </a:spcAft>
                        <a:buNone/>
                      </a:pPr>
                      <a:r>
                        <a:rPr lang="en-NZ" sz="8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p>
                      <a:pPr marL="0" lvl="0" indent="0" algn="l" rtl="0">
                        <a:spcBef>
                          <a:spcPts val="0"/>
                        </a:spcBef>
                        <a:spcAft>
                          <a:spcPts val="0"/>
                        </a:spcAft>
                        <a:buNone/>
                      </a:pPr>
                      <a:endParaRPr lang="en-NZ" sz="800" cap="none" spc="0" dirty="0">
                        <a:solidFill>
                          <a:schemeClr val="tx1"/>
                        </a:solidFill>
                      </a:endParaRP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pic>
        <p:nvPicPr>
          <p:cNvPr id="5" name="Picture 4">
            <a:extLst>
              <a:ext uri="{FF2B5EF4-FFF2-40B4-BE49-F238E27FC236}">
                <a16:creationId xmlns:a16="http://schemas.microsoft.com/office/drawing/2014/main" id="{C42075A2-5C17-ED6F-D983-66D757F325C8}"/>
              </a:ext>
            </a:extLst>
          </p:cNvPr>
          <p:cNvPicPr>
            <a:picLocks noChangeAspect="1"/>
          </p:cNvPicPr>
          <p:nvPr/>
        </p:nvPicPr>
        <p:blipFill>
          <a:blip r:embed="rId3"/>
          <a:stretch>
            <a:fillRect/>
          </a:stretch>
        </p:blipFill>
        <p:spPr>
          <a:xfrm>
            <a:off x="3899790" y="1655877"/>
            <a:ext cx="2196210" cy="915555"/>
          </a:xfrm>
          <a:prstGeom prst="rect">
            <a:avLst/>
          </a:prstGeom>
        </p:spPr>
      </p:pic>
      <p:pic>
        <p:nvPicPr>
          <p:cNvPr id="7" name="Picture 6">
            <a:extLst>
              <a:ext uri="{FF2B5EF4-FFF2-40B4-BE49-F238E27FC236}">
                <a16:creationId xmlns:a16="http://schemas.microsoft.com/office/drawing/2014/main" id="{E065954C-B253-5991-D735-1D35CB6BDC3A}"/>
              </a:ext>
            </a:extLst>
          </p:cNvPr>
          <p:cNvPicPr>
            <a:picLocks noChangeAspect="1"/>
          </p:cNvPicPr>
          <p:nvPr/>
        </p:nvPicPr>
        <p:blipFill>
          <a:blip r:embed="rId4"/>
          <a:stretch>
            <a:fillRect/>
          </a:stretch>
        </p:blipFill>
        <p:spPr>
          <a:xfrm>
            <a:off x="6229189" y="1671847"/>
            <a:ext cx="2705256" cy="1447313"/>
          </a:xfrm>
          <a:prstGeom prst="rect">
            <a:avLst/>
          </a:prstGeom>
        </p:spPr>
      </p:pic>
      <p:pic>
        <p:nvPicPr>
          <p:cNvPr id="9" name="Picture 8">
            <a:extLst>
              <a:ext uri="{FF2B5EF4-FFF2-40B4-BE49-F238E27FC236}">
                <a16:creationId xmlns:a16="http://schemas.microsoft.com/office/drawing/2014/main" id="{F3AA3835-3A96-9520-6EC1-3755A974D36C}"/>
              </a:ext>
            </a:extLst>
          </p:cNvPr>
          <p:cNvPicPr>
            <a:picLocks noChangeAspect="1"/>
          </p:cNvPicPr>
          <p:nvPr/>
        </p:nvPicPr>
        <p:blipFill>
          <a:blip r:embed="rId5"/>
          <a:stretch>
            <a:fillRect/>
          </a:stretch>
        </p:blipFill>
        <p:spPr>
          <a:xfrm>
            <a:off x="3899790" y="2661293"/>
            <a:ext cx="2196210" cy="901010"/>
          </a:xfrm>
          <a:prstGeom prst="rect">
            <a:avLst/>
          </a:prstGeom>
        </p:spPr>
      </p:pic>
      <p:pic>
        <p:nvPicPr>
          <p:cNvPr id="11" name="Picture 10">
            <a:extLst>
              <a:ext uri="{FF2B5EF4-FFF2-40B4-BE49-F238E27FC236}">
                <a16:creationId xmlns:a16="http://schemas.microsoft.com/office/drawing/2014/main" id="{37B70C72-CB15-F302-336F-F0C522449246}"/>
              </a:ext>
            </a:extLst>
          </p:cNvPr>
          <p:cNvPicPr>
            <a:picLocks noChangeAspect="1"/>
          </p:cNvPicPr>
          <p:nvPr/>
        </p:nvPicPr>
        <p:blipFill>
          <a:blip r:embed="rId6"/>
          <a:stretch>
            <a:fillRect/>
          </a:stretch>
        </p:blipFill>
        <p:spPr>
          <a:xfrm>
            <a:off x="9056437" y="2207963"/>
            <a:ext cx="2938338" cy="1603389"/>
          </a:xfrm>
          <a:prstGeom prst="rect">
            <a:avLst/>
          </a:prstGeom>
        </p:spPr>
      </p:pic>
      <p:pic>
        <p:nvPicPr>
          <p:cNvPr id="13" name="Picture 12">
            <a:extLst>
              <a:ext uri="{FF2B5EF4-FFF2-40B4-BE49-F238E27FC236}">
                <a16:creationId xmlns:a16="http://schemas.microsoft.com/office/drawing/2014/main" id="{73340FCF-27B2-BDEC-67E4-59508BB11D07}"/>
              </a:ext>
            </a:extLst>
          </p:cNvPr>
          <p:cNvPicPr>
            <a:picLocks noChangeAspect="1"/>
          </p:cNvPicPr>
          <p:nvPr/>
        </p:nvPicPr>
        <p:blipFill>
          <a:blip r:embed="rId7"/>
          <a:stretch>
            <a:fillRect/>
          </a:stretch>
        </p:blipFill>
        <p:spPr>
          <a:xfrm>
            <a:off x="3899791" y="3658939"/>
            <a:ext cx="2196210" cy="914617"/>
          </a:xfrm>
          <a:prstGeom prst="rect">
            <a:avLst/>
          </a:prstGeom>
        </p:spPr>
      </p:pic>
      <p:pic>
        <p:nvPicPr>
          <p:cNvPr id="15" name="Picture 14">
            <a:extLst>
              <a:ext uri="{FF2B5EF4-FFF2-40B4-BE49-F238E27FC236}">
                <a16:creationId xmlns:a16="http://schemas.microsoft.com/office/drawing/2014/main" id="{7C886E84-2592-F311-C800-1E359BC2C410}"/>
              </a:ext>
            </a:extLst>
          </p:cNvPr>
          <p:cNvPicPr>
            <a:picLocks noChangeAspect="1"/>
          </p:cNvPicPr>
          <p:nvPr/>
        </p:nvPicPr>
        <p:blipFill>
          <a:blip r:embed="rId8"/>
          <a:stretch>
            <a:fillRect/>
          </a:stretch>
        </p:blipFill>
        <p:spPr>
          <a:xfrm>
            <a:off x="6217992" y="3399872"/>
            <a:ext cx="2705256" cy="1477385"/>
          </a:xfrm>
          <a:prstGeom prst="rect">
            <a:avLst/>
          </a:prstGeom>
        </p:spPr>
      </p:pic>
      <p:pic>
        <p:nvPicPr>
          <p:cNvPr id="17" name="Picture 16">
            <a:extLst>
              <a:ext uri="{FF2B5EF4-FFF2-40B4-BE49-F238E27FC236}">
                <a16:creationId xmlns:a16="http://schemas.microsoft.com/office/drawing/2014/main" id="{5571FFE2-0BBF-1AAC-46A7-6375545D9714}"/>
              </a:ext>
            </a:extLst>
          </p:cNvPr>
          <p:cNvPicPr>
            <a:picLocks noChangeAspect="1"/>
          </p:cNvPicPr>
          <p:nvPr/>
        </p:nvPicPr>
        <p:blipFill>
          <a:blip r:embed="rId9"/>
          <a:stretch>
            <a:fillRect/>
          </a:stretch>
        </p:blipFill>
        <p:spPr>
          <a:xfrm>
            <a:off x="3899791" y="4681136"/>
            <a:ext cx="2196210" cy="913220"/>
          </a:xfrm>
          <a:prstGeom prst="rect">
            <a:avLst/>
          </a:prstGeom>
        </p:spPr>
      </p:pic>
      <p:pic>
        <p:nvPicPr>
          <p:cNvPr id="19" name="Picture 18">
            <a:extLst>
              <a:ext uri="{FF2B5EF4-FFF2-40B4-BE49-F238E27FC236}">
                <a16:creationId xmlns:a16="http://schemas.microsoft.com/office/drawing/2014/main" id="{1D7FAE4F-F229-94CD-CE98-0A0F20553551}"/>
              </a:ext>
            </a:extLst>
          </p:cNvPr>
          <p:cNvPicPr>
            <a:picLocks noChangeAspect="1"/>
          </p:cNvPicPr>
          <p:nvPr/>
        </p:nvPicPr>
        <p:blipFill>
          <a:blip r:embed="rId10"/>
          <a:stretch>
            <a:fillRect/>
          </a:stretch>
        </p:blipFill>
        <p:spPr>
          <a:xfrm>
            <a:off x="6223591" y="5137746"/>
            <a:ext cx="2705256" cy="941829"/>
          </a:xfrm>
          <a:prstGeom prst="rect">
            <a:avLst/>
          </a:prstGeom>
        </p:spPr>
      </p:pic>
      <p:pic>
        <p:nvPicPr>
          <p:cNvPr id="21" name="Picture 20">
            <a:extLst>
              <a:ext uri="{FF2B5EF4-FFF2-40B4-BE49-F238E27FC236}">
                <a16:creationId xmlns:a16="http://schemas.microsoft.com/office/drawing/2014/main" id="{E5B9434A-D1BA-2F17-9F81-BF32DF13DE2E}"/>
              </a:ext>
            </a:extLst>
          </p:cNvPr>
          <p:cNvPicPr>
            <a:picLocks noChangeAspect="1"/>
          </p:cNvPicPr>
          <p:nvPr/>
        </p:nvPicPr>
        <p:blipFill>
          <a:blip r:embed="rId11"/>
          <a:stretch>
            <a:fillRect/>
          </a:stretch>
        </p:blipFill>
        <p:spPr>
          <a:xfrm>
            <a:off x="3899791" y="5701933"/>
            <a:ext cx="2196210" cy="915556"/>
          </a:xfrm>
          <a:prstGeom prst="rect">
            <a:avLst/>
          </a:prstGeom>
        </p:spPr>
      </p:pic>
      <p:pic>
        <p:nvPicPr>
          <p:cNvPr id="10" name="Picture 9">
            <a:extLst>
              <a:ext uri="{FF2B5EF4-FFF2-40B4-BE49-F238E27FC236}">
                <a16:creationId xmlns:a16="http://schemas.microsoft.com/office/drawing/2014/main" id="{299EFBB1-45DC-7879-1F9B-5E1475B70A55}"/>
              </a:ext>
            </a:extLst>
          </p:cNvPr>
          <p:cNvPicPr>
            <a:picLocks noChangeAspect="1"/>
          </p:cNvPicPr>
          <p:nvPr/>
        </p:nvPicPr>
        <p:blipFill>
          <a:blip r:embed="rId12"/>
          <a:stretch>
            <a:fillRect/>
          </a:stretch>
        </p:blipFill>
        <p:spPr>
          <a:xfrm>
            <a:off x="9050839" y="3951271"/>
            <a:ext cx="2705256" cy="1465347"/>
          </a:xfrm>
          <a:prstGeom prst="rect">
            <a:avLst/>
          </a:prstGeom>
        </p:spPr>
      </p:pic>
      <p:pic>
        <p:nvPicPr>
          <p:cNvPr id="14" name="Picture 13">
            <a:extLst>
              <a:ext uri="{FF2B5EF4-FFF2-40B4-BE49-F238E27FC236}">
                <a16:creationId xmlns:a16="http://schemas.microsoft.com/office/drawing/2014/main" id="{659972C2-1DA4-5B74-34AA-0602CA3FE83C}"/>
              </a:ext>
            </a:extLst>
          </p:cNvPr>
          <p:cNvPicPr>
            <a:picLocks noChangeAspect="1"/>
          </p:cNvPicPr>
          <p:nvPr/>
        </p:nvPicPr>
        <p:blipFill>
          <a:blip r:embed="rId13"/>
          <a:stretch>
            <a:fillRect/>
          </a:stretch>
        </p:blipFill>
        <p:spPr>
          <a:xfrm>
            <a:off x="9050839" y="5336340"/>
            <a:ext cx="2705256" cy="1482241"/>
          </a:xfrm>
          <a:prstGeom prst="rect">
            <a:avLst/>
          </a:prstGeom>
        </p:spPr>
      </p:pic>
      <p:sp>
        <p:nvSpPr>
          <p:cNvPr id="16" name="Rectangle: Rounded Corners 15">
            <a:extLst>
              <a:ext uri="{FF2B5EF4-FFF2-40B4-BE49-F238E27FC236}">
                <a16:creationId xmlns:a16="http://schemas.microsoft.com/office/drawing/2014/main" id="{4324AFE1-0516-A3D2-005F-85BA46B7B3C9}"/>
              </a:ext>
            </a:extLst>
          </p:cNvPr>
          <p:cNvSpPr/>
          <p:nvPr/>
        </p:nvSpPr>
        <p:spPr>
          <a:xfrm>
            <a:off x="346537" y="1993280"/>
            <a:ext cx="395741"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8" name="Rectangle: Rounded Corners 17">
            <a:extLst>
              <a:ext uri="{FF2B5EF4-FFF2-40B4-BE49-F238E27FC236}">
                <a16:creationId xmlns:a16="http://schemas.microsoft.com/office/drawing/2014/main" id="{1812CD98-7229-0B56-5B6C-D401993406CA}"/>
              </a:ext>
            </a:extLst>
          </p:cNvPr>
          <p:cNvSpPr/>
          <p:nvPr/>
        </p:nvSpPr>
        <p:spPr>
          <a:xfrm>
            <a:off x="1537975" y="2000279"/>
            <a:ext cx="957798" cy="8289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83AE06EF-4533-E830-07F9-1A3572CCEBD8}"/>
              </a:ext>
            </a:extLst>
          </p:cNvPr>
          <p:cNvSpPr/>
          <p:nvPr/>
        </p:nvSpPr>
        <p:spPr>
          <a:xfrm>
            <a:off x="3910547" y="1661833"/>
            <a:ext cx="2174695" cy="909599"/>
          </a:xfrm>
          <a:prstGeom prst="roundRect">
            <a:avLst>
              <a:gd name="adj" fmla="val 109"/>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2" name="Rectangle: Rounded Corners 21">
            <a:extLst>
              <a:ext uri="{FF2B5EF4-FFF2-40B4-BE49-F238E27FC236}">
                <a16:creationId xmlns:a16="http://schemas.microsoft.com/office/drawing/2014/main" id="{F9AEB744-1FAC-5A40-DFC9-74E58BB7560A}"/>
              </a:ext>
            </a:extLst>
          </p:cNvPr>
          <p:cNvSpPr/>
          <p:nvPr/>
        </p:nvSpPr>
        <p:spPr>
          <a:xfrm>
            <a:off x="6246472" y="1677392"/>
            <a:ext cx="2671616" cy="1431010"/>
          </a:xfrm>
          <a:prstGeom prst="roundRect">
            <a:avLst>
              <a:gd name="adj" fmla="val 0"/>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6B77A815-D06C-9660-AAB3-7820BFD13DD5}"/>
              </a:ext>
            </a:extLst>
          </p:cNvPr>
          <p:cNvSpPr/>
          <p:nvPr/>
        </p:nvSpPr>
        <p:spPr>
          <a:xfrm>
            <a:off x="375152" y="2871828"/>
            <a:ext cx="395741" cy="21468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5" name="Rectangle: Rounded Corners 24">
            <a:extLst>
              <a:ext uri="{FF2B5EF4-FFF2-40B4-BE49-F238E27FC236}">
                <a16:creationId xmlns:a16="http://schemas.microsoft.com/office/drawing/2014/main" id="{73C2D9A5-C03F-376A-31E6-B59519EB17B1}"/>
              </a:ext>
            </a:extLst>
          </p:cNvPr>
          <p:cNvSpPr/>
          <p:nvPr/>
        </p:nvSpPr>
        <p:spPr>
          <a:xfrm>
            <a:off x="1516459" y="2893719"/>
            <a:ext cx="1043860" cy="82898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D4DEBB55-F039-A8A1-3CB8-D525B267ACFA}"/>
              </a:ext>
            </a:extLst>
          </p:cNvPr>
          <p:cNvSpPr/>
          <p:nvPr/>
        </p:nvSpPr>
        <p:spPr>
          <a:xfrm>
            <a:off x="3899789" y="2668067"/>
            <a:ext cx="2207408" cy="883291"/>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B58D0583-D85F-7F4D-4072-3690696E65C2}"/>
              </a:ext>
            </a:extLst>
          </p:cNvPr>
          <p:cNvSpPr/>
          <p:nvPr/>
        </p:nvSpPr>
        <p:spPr>
          <a:xfrm>
            <a:off x="9068073" y="2192749"/>
            <a:ext cx="2938338" cy="1603389"/>
          </a:xfrm>
          <a:prstGeom prst="roundRect">
            <a:avLst>
              <a:gd name="adj" fmla="val 2052"/>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2" name="Straight Arrow Connector 31">
            <a:extLst>
              <a:ext uri="{FF2B5EF4-FFF2-40B4-BE49-F238E27FC236}">
                <a16:creationId xmlns:a16="http://schemas.microsoft.com/office/drawing/2014/main" id="{A2F74F3B-EE37-97C0-7971-71FD9940927F}"/>
              </a:ext>
            </a:extLst>
          </p:cNvPr>
          <p:cNvCxnSpPr>
            <a:cxnSpLocks/>
          </p:cNvCxnSpPr>
          <p:nvPr/>
        </p:nvCxnSpPr>
        <p:spPr>
          <a:xfrm>
            <a:off x="794341" y="2097099"/>
            <a:ext cx="70060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8672CC-C3B3-A67E-098A-C1E94B1D9759}"/>
              </a:ext>
            </a:extLst>
          </p:cNvPr>
          <p:cNvCxnSpPr>
            <a:cxnSpLocks/>
          </p:cNvCxnSpPr>
          <p:nvPr/>
        </p:nvCxnSpPr>
        <p:spPr>
          <a:xfrm flipV="1">
            <a:off x="2560319" y="2097099"/>
            <a:ext cx="1215615" cy="3352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86E8F-CB65-B9AC-6231-4B977D4555A5}"/>
              </a:ext>
            </a:extLst>
          </p:cNvPr>
          <p:cNvCxnSpPr>
            <a:cxnSpLocks/>
          </p:cNvCxnSpPr>
          <p:nvPr/>
        </p:nvCxnSpPr>
        <p:spPr>
          <a:xfrm>
            <a:off x="6128713" y="2117972"/>
            <a:ext cx="11079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FA52F5F-3837-0BBC-06FE-E5A563131011}"/>
              </a:ext>
            </a:extLst>
          </p:cNvPr>
          <p:cNvCxnSpPr>
            <a:cxnSpLocks/>
          </p:cNvCxnSpPr>
          <p:nvPr/>
        </p:nvCxnSpPr>
        <p:spPr>
          <a:xfrm>
            <a:off x="815857" y="2978290"/>
            <a:ext cx="68984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86DE06-DF63-6315-272B-9E68A237805A}"/>
              </a:ext>
            </a:extLst>
          </p:cNvPr>
          <p:cNvCxnSpPr>
            <a:cxnSpLocks/>
          </p:cNvCxnSpPr>
          <p:nvPr/>
        </p:nvCxnSpPr>
        <p:spPr>
          <a:xfrm flipV="1">
            <a:off x="2631194" y="3086511"/>
            <a:ext cx="1144740" cy="20554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1AF04C-A5B9-0E8E-B90B-E4B54A515257}"/>
              </a:ext>
            </a:extLst>
          </p:cNvPr>
          <p:cNvCxnSpPr>
            <a:cxnSpLocks/>
          </p:cNvCxnSpPr>
          <p:nvPr/>
        </p:nvCxnSpPr>
        <p:spPr>
          <a:xfrm>
            <a:off x="6160987" y="3248470"/>
            <a:ext cx="276786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3E1585-D8F9-2D50-AED6-FB04760DFFEB}"/>
              </a:ext>
            </a:extLst>
          </p:cNvPr>
          <p:cNvSpPr/>
          <p:nvPr/>
        </p:nvSpPr>
        <p:spPr>
          <a:xfrm>
            <a:off x="356418" y="3748684"/>
            <a:ext cx="395741" cy="21468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5" name="Rectangle: Rounded Corners 44">
            <a:extLst>
              <a:ext uri="{FF2B5EF4-FFF2-40B4-BE49-F238E27FC236}">
                <a16:creationId xmlns:a16="http://schemas.microsoft.com/office/drawing/2014/main" id="{72F58840-2DEB-89C5-9F75-1E84BE864A79}"/>
              </a:ext>
            </a:extLst>
          </p:cNvPr>
          <p:cNvSpPr/>
          <p:nvPr/>
        </p:nvSpPr>
        <p:spPr>
          <a:xfrm>
            <a:off x="1527217" y="3747346"/>
            <a:ext cx="957798" cy="828982"/>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6" name="Rectangle: Rounded Corners 45">
            <a:extLst>
              <a:ext uri="{FF2B5EF4-FFF2-40B4-BE49-F238E27FC236}">
                <a16:creationId xmlns:a16="http://schemas.microsoft.com/office/drawing/2014/main" id="{381DA978-889F-E79E-38FF-B84DA03997ED}"/>
              </a:ext>
            </a:extLst>
          </p:cNvPr>
          <p:cNvSpPr/>
          <p:nvPr/>
        </p:nvSpPr>
        <p:spPr>
          <a:xfrm>
            <a:off x="3909669" y="3659122"/>
            <a:ext cx="2175134" cy="914434"/>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7" name="Rectangle: Rounded Corners 46">
            <a:extLst>
              <a:ext uri="{FF2B5EF4-FFF2-40B4-BE49-F238E27FC236}">
                <a16:creationId xmlns:a16="http://schemas.microsoft.com/office/drawing/2014/main" id="{2A781D0F-E053-1A5B-E307-6E9BB409042D}"/>
              </a:ext>
            </a:extLst>
          </p:cNvPr>
          <p:cNvSpPr/>
          <p:nvPr/>
        </p:nvSpPr>
        <p:spPr>
          <a:xfrm>
            <a:off x="6228749" y="3398807"/>
            <a:ext cx="2688899" cy="1477379"/>
          </a:xfrm>
          <a:prstGeom prst="roundRect">
            <a:avLst>
              <a:gd name="adj" fmla="val 2550"/>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8" name="Straight Arrow Connector 47">
            <a:extLst>
              <a:ext uri="{FF2B5EF4-FFF2-40B4-BE49-F238E27FC236}">
                <a16:creationId xmlns:a16="http://schemas.microsoft.com/office/drawing/2014/main" id="{75733C96-33CB-96C8-B485-9206F5073875}"/>
              </a:ext>
            </a:extLst>
          </p:cNvPr>
          <p:cNvCxnSpPr>
            <a:cxnSpLocks/>
          </p:cNvCxnSpPr>
          <p:nvPr/>
        </p:nvCxnSpPr>
        <p:spPr>
          <a:xfrm>
            <a:off x="815857" y="3854384"/>
            <a:ext cx="679086"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67A91C-28FE-20B1-FD9B-D19BA3DB0229}"/>
              </a:ext>
            </a:extLst>
          </p:cNvPr>
          <p:cNvCxnSpPr>
            <a:cxnSpLocks/>
          </p:cNvCxnSpPr>
          <p:nvPr/>
        </p:nvCxnSpPr>
        <p:spPr>
          <a:xfrm flipV="1">
            <a:off x="2560319" y="4055633"/>
            <a:ext cx="1215615" cy="910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6EC1FB-1C6B-1E56-E9CE-6D3F82C3C75A}"/>
              </a:ext>
            </a:extLst>
          </p:cNvPr>
          <p:cNvCxnSpPr>
            <a:cxnSpLocks/>
          </p:cNvCxnSpPr>
          <p:nvPr/>
        </p:nvCxnSpPr>
        <p:spPr>
          <a:xfrm>
            <a:off x="6128713" y="4146633"/>
            <a:ext cx="110795"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9578143"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Search for Combo Meal or Item: </a:t>
            </a:r>
            <a:r>
              <a:rPr lang="en-US" sz="3700" kern="1200" dirty="0" err="1">
                <a:solidFill>
                  <a:srgbClr val="FFFFFF"/>
                </a:solidFill>
                <a:latin typeface="+mj-lt"/>
                <a:ea typeface="+mj-ea"/>
                <a:cs typeface="+mj-cs"/>
              </a:rPr>
              <a:t>Trialling</a:t>
            </a:r>
            <a:r>
              <a:rPr lang="en-US" sz="3700" kern="1200" dirty="0">
                <a:solidFill>
                  <a:srgbClr val="FFFFFF"/>
                </a:solidFill>
                <a:latin typeface="+mj-lt"/>
                <a:ea typeface="+mj-ea"/>
                <a:cs typeface="+mj-cs"/>
              </a:rPr>
              <a:t>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12117245"/>
              </p:ext>
            </p:extLst>
          </p:nvPr>
        </p:nvGraphicFramePr>
        <p:xfrm>
          <a:off x="407839" y="1801875"/>
          <a:ext cx="11327550" cy="4827408"/>
        </p:xfrm>
        <a:graphic>
          <a:graphicData uri="http://schemas.openxmlformats.org/drawingml/2006/table">
            <a:tbl>
              <a:tblPr bandRow="1">
                <a:tableStyleId>{C083E6E3-FA7D-4D7B-A595-EF9225AFEA82}</a:tableStyleId>
              </a:tblPr>
              <a:tblGrid>
                <a:gridCol w="3880171">
                  <a:extLst>
                    <a:ext uri="{9D8B030D-6E8A-4147-A177-3AD203B41FA5}">
                      <a16:colId xmlns:a16="http://schemas.microsoft.com/office/drawing/2014/main" val="3069276547"/>
                    </a:ext>
                  </a:extLst>
                </a:gridCol>
                <a:gridCol w="7447379">
                  <a:extLst>
                    <a:ext uri="{9D8B030D-6E8A-4147-A177-3AD203B41FA5}">
                      <a16:colId xmlns:a16="http://schemas.microsoft.com/office/drawing/2014/main" val="1673028620"/>
                    </a:ext>
                  </a:extLst>
                </a:gridCol>
              </a:tblGrid>
              <a:tr h="1169275">
                <a:tc>
                  <a:txBody>
                    <a:bodyPr/>
                    <a:lstStyle/>
                    <a:p>
                      <a:pPr algn="l"/>
                      <a:r>
                        <a:rPr lang="en-NZ" sz="2100" dirty="0"/>
                        <a:t>Trial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04_Search_Combo_Items_v1</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however, the user is limited to only searching for a combo name/meal. It prints all the results. Resulting in it not being very efficient.</a:t>
                      </a:r>
                    </a:p>
                  </a:txBody>
                  <a:tcPr marL="164204" marR="164204" marT="164204" marB="164204"/>
                </a:tc>
                <a:extLst>
                  <a:ext uri="{0D108BD9-81ED-4DB2-BD59-A6C34878D82A}">
                    <a16:rowId xmlns:a16="http://schemas.microsoft.com/office/drawing/2014/main" val="2491788484"/>
                  </a:ext>
                </a:extLst>
              </a:tr>
              <a:tr h="1319583">
                <a:tc>
                  <a:txBody>
                    <a:bodyPr/>
                    <a:lstStyle/>
                    <a:p>
                      <a:pPr algn="l"/>
                      <a:r>
                        <a:rPr lang="en-NZ" sz="21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04_Search_Combo_Items_v2</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This version allows the user more leverage in what they can search for. It isn’t limited to only searching for a combo name/meal, it allows the user to search for a specific item within all the combos and prints all the combos that contains the item.</a:t>
                      </a:r>
                    </a:p>
                  </a:txBody>
                  <a:tcPr marL="164204" marR="164204" marT="164204" marB="164204"/>
                </a:tc>
                <a:extLst>
                  <a:ext uri="{0D108BD9-81ED-4DB2-BD59-A6C34878D82A}">
                    <a16:rowId xmlns:a16="http://schemas.microsoft.com/office/drawing/2014/main" val="2479867542"/>
                  </a:ext>
                </a:extLst>
              </a:tr>
              <a:tr h="1169275">
                <a:tc>
                  <a:txBody>
                    <a:bodyPr/>
                    <a:lstStyle/>
                    <a:p>
                      <a:pPr algn="l"/>
                      <a:r>
                        <a:rPr lang="en-NZ" sz="2100"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04_Search_Combo_Items_v3</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This version is more efficient and reusable than 04_Search_Combo_Items_v2 do to having been placed in functions.</a:t>
                      </a:r>
                    </a:p>
                  </a:txBody>
                  <a:tcPr marL="164204" marR="164204" marT="164204" marB="164204"/>
                </a:tc>
                <a:extLst>
                  <a:ext uri="{0D108BD9-81ED-4DB2-BD59-A6C34878D82A}">
                    <a16:rowId xmlns:a16="http://schemas.microsoft.com/office/drawing/2014/main" val="3909369493"/>
                  </a:ext>
                </a:extLst>
              </a:tr>
              <a:tr h="1169275">
                <a:tc>
                  <a:txBody>
                    <a:bodyPr/>
                    <a:lstStyle/>
                    <a:p>
                      <a:pPr algn="l"/>
                      <a:r>
                        <a:rPr lang="en-NZ" sz="2100"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04_Search_Combo_Items_v4</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However, it uses easygui instead of the python console.</a:t>
                      </a:r>
                    </a:p>
                  </a:txBody>
                  <a:tcPr marL="164204" marR="164204" marT="164204" marB="164204"/>
                </a:tc>
                <a:extLst>
                  <a:ext uri="{0D108BD9-81ED-4DB2-BD59-A6C34878D82A}">
                    <a16:rowId xmlns:a16="http://schemas.microsoft.com/office/drawing/2014/main" val="1628813008"/>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AE7E7-FE1A-4850-8CF7-E7567E9AC997}">
  <ds:schemaRefs>
    <ds:schemaRef ds:uri="http://schemas.microsoft.com/office/2006/metadata/propertie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e38b8155-5114-47b0-a9fa-eb229fbfe015"/>
    <ds:schemaRef ds:uri="http://purl.org/dc/terms/"/>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1138</TotalTime>
  <Words>2424</Words>
  <Application>Microsoft Office PowerPoint</Application>
  <PresentationFormat>Widescreen</PresentationFormat>
  <Paragraphs>344</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 or Items)</vt:lpstr>
      <vt:lpstr>Search for Combo Meal or Items - Test Plan</vt:lpstr>
      <vt:lpstr>Search for Combo Meals Or Items: Testing </vt:lpstr>
      <vt:lpstr>Search for Combo Meal or Item: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2024-04-11T23:45:15Z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