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148" dt="2024-04-11T05:54:33.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790" autoAdjust="0"/>
  </p:normalViewPr>
  <p:slideViewPr>
    <p:cSldViewPr snapToGrid="0">
      <p:cViewPr>
        <p:scale>
          <a:sx n="79" d="100"/>
          <a:sy n="79"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11T06:15:41.798" v="6373" actId="14100"/>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modSp mod">
        <pc:chgData name="Elme Pieterse" userId="cf235864-f06d-4d9c-a838-9d693a8e3248" providerId="ADAL" clId="{44400E0D-F01E-4C52-8DFE-33262DF1F20E}" dt="2024-04-10T03:57:55.957" v="452" actId="20577"/>
        <pc:sldMkLst>
          <pc:docMk/>
          <pc:sldMk cId="3838895173" sldId="258"/>
        </pc:sldMkLst>
        <pc:spChg chg="mod">
          <ac:chgData name="Elme Pieterse" userId="cf235864-f06d-4d9c-a838-9d693a8e3248" providerId="ADAL" clId="{44400E0D-F01E-4C52-8DFE-33262DF1F20E}" dt="2024-04-10T03:57:55.957" v="452" actId="20577"/>
          <ac:spMkLst>
            <pc:docMk/>
            <pc:sldMk cId="3838895173" sldId="258"/>
            <ac:spMk id="4" creationId="{F7FB308A-232B-4B31-A59D-BD561ECFBE8B}"/>
          </ac:spMkLst>
        </pc:sp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addSp modSp mod setBg">
        <pc:chgData name="Elme Pieterse" userId="cf235864-f06d-4d9c-a838-9d693a8e3248" providerId="ADAL" clId="{44400E0D-F01E-4C52-8DFE-33262DF1F20E}" dt="2024-04-10T02:09:40.651" v="108" actId="26606"/>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10T02:09:40.651" v="108" actId="26606"/>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1T04:47:43.121" v="5307" actId="2057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1T04:47:43.121" v="5307"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10T04:20:34.288" v="907" actId="14100"/>
        <pc:sldMkLst>
          <pc:docMk/>
          <pc:sldMk cId="2189198808" sldId="280"/>
        </pc:sldMkLst>
        <pc:spChg chg="mod">
          <ac:chgData name="Elme Pieterse" userId="cf235864-f06d-4d9c-a838-9d693a8e3248" providerId="ADAL" clId="{44400E0D-F01E-4C52-8DFE-33262DF1F20E}" dt="2024-04-10T04:20:34.288" v="907" actId="14100"/>
          <ac:spMkLst>
            <pc:docMk/>
            <pc:sldMk cId="2189198808" sldId="280"/>
            <ac:spMk id="6" creationId="{C67E61D9-9E4D-E82A-461A-C39984004EAF}"/>
          </ac:spMkLst>
        </pc:spChg>
        <pc:spChg chg="mod">
          <ac:chgData name="Elme Pieterse" userId="cf235864-f06d-4d9c-a838-9d693a8e3248" providerId="ADAL" clId="{44400E0D-F01E-4C52-8DFE-33262DF1F20E}" dt="2024-04-10T04:20:17.233" v="903" actId="14100"/>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mod ord">
          <ac:chgData name="Elme Pieterse" userId="cf235864-f06d-4d9c-a838-9d693a8e3248" providerId="ADAL" clId="{44400E0D-F01E-4C52-8DFE-33262DF1F20E}" dt="2024-04-10T04:19:50.259" v="892" actId="1038"/>
          <ac:picMkLst>
            <pc:docMk/>
            <pc:sldMk cId="2189198808" sldId="280"/>
            <ac:picMk id="3" creationId="{541CE38D-0702-A28C-3A0B-666A3D88107B}"/>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1T05:08:35.463" v="5309"/>
        <pc:sldMkLst>
          <pc:docMk/>
          <pc:sldMk cId="2182793016" sldId="283"/>
        </pc:sldMkLst>
        <pc:spChg chg="mod">
          <ac:chgData name="Elme Pieterse" userId="cf235864-f06d-4d9c-a838-9d693a8e3248" providerId="ADAL" clId="{44400E0D-F01E-4C52-8DFE-33262DF1F20E}" dt="2024-04-11T04:47:35.916" v="5298" actId="20577"/>
          <ac:spMkLst>
            <pc:docMk/>
            <pc:sldMk cId="2182793016" sldId="283"/>
            <ac:spMk id="91" creationId="{00000000-0000-0000-0000-000000000000}"/>
          </ac:spMkLst>
        </pc:spChg>
        <pc:spChg chg="del">
          <ac:chgData name="Elme Pieterse" userId="cf235864-f06d-4d9c-a838-9d693a8e3248" providerId="ADAL" clId="{44400E0D-F01E-4C52-8DFE-33262DF1F20E}" dt="2024-04-11T04:42:39.364" v="5061" actId="26606"/>
          <ac:spMkLst>
            <pc:docMk/>
            <pc:sldMk cId="2182793016" sldId="283"/>
            <ac:spMk id="113" creationId="{A8384FB5-9ADC-4DDC-881B-597D56F5B15D}"/>
          </ac:spMkLst>
        </pc:spChg>
        <pc:spChg chg="del">
          <ac:chgData name="Elme Pieterse" userId="cf235864-f06d-4d9c-a838-9d693a8e3248" providerId="ADAL" clId="{44400E0D-F01E-4C52-8DFE-33262DF1F20E}" dt="2024-04-11T04:42:39.364" v="5061" actId="26606"/>
          <ac:spMkLst>
            <pc:docMk/>
            <pc:sldMk cId="2182793016" sldId="283"/>
            <ac:spMk id="114" creationId="{1199E1B1-A8C0-4FE8-A5A8-1CB41D69F857}"/>
          </ac:spMkLst>
        </pc:spChg>
        <pc:spChg chg="del">
          <ac:chgData name="Elme Pieterse" userId="cf235864-f06d-4d9c-a838-9d693a8e3248" providerId="ADAL" clId="{44400E0D-F01E-4C52-8DFE-33262DF1F20E}" dt="2024-04-11T04:42:39.364" v="5061" actId="26606"/>
          <ac:spMkLst>
            <pc:docMk/>
            <pc:sldMk cId="2182793016" sldId="283"/>
            <ac:spMk id="115" creationId="{84A8DE83-DE75-4B41-9DB4-A7EC0B0DEC0B}"/>
          </ac:spMkLst>
        </pc:spChg>
        <pc:spChg chg="del">
          <ac:chgData name="Elme Pieterse" userId="cf235864-f06d-4d9c-a838-9d693a8e3248" providerId="ADAL" clId="{44400E0D-F01E-4C52-8DFE-33262DF1F20E}" dt="2024-04-11T04:42:39.364" v="5061" actId="26606"/>
          <ac:spMkLst>
            <pc:docMk/>
            <pc:sldMk cId="2182793016" sldId="283"/>
            <ac:spMk id="116" creationId="{A7009A0A-BEF5-4EAC-AF15-E4F9F002E239}"/>
          </ac:spMkLst>
        </pc:spChg>
        <pc:spChg chg="add del">
          <ac:chgData name="Elme Pieterse" userId="cf235864-f06d-4d9c-a838-9d693a8e3248" providerId="ADAL" clId="{44400E0D-F01E-4C52-8DFE-33262DF1F20E}" dt="2024-04-11T04:46:26.077" v="5244" actId="26606"/>
          <ac:spMkLst>
            <pc:docMk/>
            <pc:sldMk cId="2182793016" sldId="283"/>
            <ac:spMk id="121" creationId="{A8384FB5-9ADC-4DDC-881B-597D56F5B15D}"/>
          </ac:spMkLst>
        </pc:spChg>
        <pc:spChg chg="add del">
          <ac:chgData name="Elme Pieterse" userId="cf235864-f06d-4d9c-a838-9d693a8e3248" providerId="ADAL" clId="{44400E0D-F01E-4C52-8DFE-33262DF1F20E}" dt="2024-04-11T04:46:26.077" v="5244" actId="26606"/>
          <ac:spMkLst>
            <pc:docMk/>
            <pc:sldMk cId="2182793016" sldId="283"/>
            <ac:spMk id="123" creationId="{91E5A9A7-95C6-4F4F-B00E-C82E07FE62EF}"/>
          </ac:spMkLst>
        </pc:spChg>
        <pc:spChg chg="add del">
          <ac:chgData name="Elme Pieterse" userId="cf235864-f06d-4d9c-a838-9d693a8e3248" providerId="ADAL" clId="{44400E0D-F01E-4C52-8DFE-33262DF1F20E}" dt="2024-04-11T04:46:26.077" v="5244" actId="26606"/>
          <ac:spMkLst>
            <pc:docMk/>
            <pc:sldMk cId="2182793016" sldId="283"/>
            <ac:spMk id="125" creationId="{D07DD2DE-F619-49DD-B5E7-03A290FF4ED1}"/>
          </ac:spMkLst>
        </pc:spChg>
        <pc:spChg chg="add del">
          <ac:chgData name="Elme Pieterse" userId="cf235864-f06d-4d9c-a838-9d693a8e3248" providerId="ADAL" clId="{44400E0D-F01E-4C52-8DFE-33262DF1F20E}" dt="2024-04-11T04:46:26.077" v="5244" actId="26606"/>
          <ac:spMkLst>
            <pc:docMk/>
            <pc:sldMk cId="2182793016" sldId="283"/>
            <ac:spMk id="127" creationId="{85149191-5F60-4A28-AAFF-039F96B0F3EC}"/>
          </ac:spMkLst>
        </pc:spChg>
        <pc:spChg chg="add del">
          <ac:chgData name="Elme Pieterse" userId="cf235864-f06d-4d9c-a838-9d693a8e3248" providerId="ADAL" clId="{44400E0D-F01E-4C52-8DFE-33262DF1F20E}" dt="2024-04-11T04:46:26.077" v="5244" actId="26606"/>
          <ac:spMkLst>
            <pc:docMk/>
            <pc:sldMk cId="2182793016" sldId="283"/>
            <ac:spMk id="129" creationId="{F8260ED5-17F7-4158-B241-D51DD4CF1B7E}"/>
          </ac:spMkLst>
        </pc:spChg>
        <pc:spChg chg="add">
          <ac:chgData name="Elme Pieterse" userId="cf235864-f06d-4d9c-a838-9d693a8e3248" providerId="ADAL" clId="{44400E0D-F01E-4C52-8DFE-33262DF1F20E}" dt="2024-04-11T04:46:26.077" v="5244" actId="26606"/>
          <ac:spMkLst>
            <pc:docMk/>
            <pc:sldMk cId="2182793016" sldId="283"/>
            <ac:spMk id="134" creationId="{A8384FB5-9ADC-4DDC-881B-597D56F5B15D}"/>
          </ac:spMkLst>
        </pc:spChg>
        <pc:spChg chg="add">
          <ac:chgData name="Elme Pieterse" userId="cf235864-f06d-4d9c-a838-9d693a8e3248" providerId="ADAL" clId="{44400E0D-F01E-4C52-8DFE-33262DF1F20E}" dt="2024-04-11T04:46:26.077" v="5244" actId="26606"/>
          <ac:spMkLst>
            <pc:docMk/>
            <pc:sldMk cId="2182793016" sldId="283"/>
            <ac:spMk id="136" creationId="{91E5A9A7-95C6-4F4F-B00E-C82E07FE62EF}"/>
          </ac:spMkLst>
        </pc:spChg>
        <pc:spChg chg="add">
          <ac:chgData name="Elme Pieterse" userId="cf235864-f06d-4d9c-a838-9d693a8e3248" providerId="ADAL" clId="{44400E0D-F01E-4C52-8DFE-33262DF1F20E}" dt="2024-04-11T04:46:26.077" v="5244" actId="26606"/>
          <ac:spMkLst>
            <pc:docMk/>
            <pc:sldMk cId="2182793016" sldId="283"/>
            <ac:spMk id="138" creationId="{D07DD2DE-F619-49DD-B5E7-03A290FF4ED1}"/>
          </ac:spMkLst>
        </pc:spChg>
        <pc:spChg chg="add">
          <ac:chgData name="Elme Pieterse" userId="cf235864-f06d-4d9c-a838-9d693a8e3248" providerId="ADAL" clId="{44400E0D-F01E-4C52-8DFE-33262DF1F20E}" dt="2024-04-11T04:46:26.077" v="5244" actId="26606"/>
          <ac:spMkLst>
            <pc:docMk/>
            <pc:sldMk cId="2182793016" sldId="283"/>
            <ac:spMk id="140" creationId="{85149191-5F60-4A28-AAFF-039F96B0F3EC}"/>
          </ac:spMkLst>
        </pc:spChg>
        <pc:spChg chg="add">
          <ac:chgData name="Elme Pieterse" userId="cf235864-f06d-4d9c-a838-9d693a8e3248" providerId="ADAL" clId="{44400E0D-F01E-4C52-8DFE-33262DF1F20E}" dt="2024-04-11T04:46:26.077" v="5244" actId="26606"/>
          <ac:spMkLst>
            <pc:docMk/>
            <pc:sldMk cId="2182793016" sldId="283"/>
            <ac:spMk id="142" creationId="{F8260ED5-17F7-4158-B241-D51DD4CF1B7E}"/>
          </ac:spMkLst>
        </pc:spChg>
        <pc:graphicFrameChg chg="add mod">
          <ac:chgData name="Elme Pieterse" userId="cf235864-f06d-4d9c-a838-9d693a8e3248" providerId="ADAL" clId="{44400E0D-F01E-4C52-8DFE-33262DF1F20E}" dt="2024-04-11T05:08:35.463" v="5309"/>
          <ac:graphicFrameMkLst>
            <pc:docMk/>
            <pc:sldMk cId="2182793016" sldId="283"/>
            <ac:graphicFrameMk id="2" creationId="{02C3A25A-ACE7-8CF0-8EE2-039A2149FCD8}"/>
          </ac:graphicFrameMkLst>
        </pc:graphicFrameChg>
        <pc:graphicFrameChg chg="mod modGraphic">
          <ac:chgData name="Elme Pieterse" userId="cf235864-f06d-4d9c-a838-9d693a8e3248" providerId="ADAL" clId="{44400E0D-F01E-4C52-8DFE-33262DF1F20E}" dt="2024-04-11T04:46:54.188" v="5247" actId="12385"/>
          <ac:graphicFrameMkLst>
            <pc:docMk/>
            <pc:sldMk cId="2182793016" sldId="283"/>
            <ac:graphicFrameMk id="92" creationId="{00000000-0000-0000-0000-000000000000}"/>
          </ac:graphicFrameMkLst>
        </pc:graphicFrameChg>
      </pc:sldChg>
      <pc:sldChg chg="add ord">
        <pc:chgData name="Elme Pieterse" userId="cf235864-f06d-4d9c-a838-9d693a8e3248" providerId="ADAL" clId="{44400E0D-F01E-4C52-8DFE-33262DF1F20E}" dt="2024-04-10T04:21:28.344" v="919"/>
        <pc:sldMkLst>
          <pc:docMk/>
          <pc:sldMk cId="2670202108" sldId="284"/>
        </pc:sldMkLst>
      </pc:sldChg>
      <pc:sldChg chg="add ord">
        <pc:chgData name="Elme Pieterse" userId="cf235864-f06d-4d9c-a838-9d693a8e3248" providerId="ADAL" clId="{44400E0D-F01E-4C52-8DFE-33262DF1F20E}" dt="2024-04-10T04:21:32.410" v="922"/>
        <pc:sldMkLst>
          <pc:docMk/>
          <pc:sldMk cId="1657015104" sldId="285"/>
        </pc:sldMkLst>
      </pc:sldChg>
      <pc:sldChg chg="add ord">
        <pc:chgData name="Elme Pieterse" userId="cf235864-f06d-4d9c-a838-9d693a8e3248" providerId="ADAL" clId="{44400E0D-F01E-4C52-8DFE-33262DF1F20E}" dt="2024-04-10T04:21:46.803" v="925"/>
        <pc:sldMkLst>
          <pc:docMk/>
          <pc:sldMk cId="1563268708" sldId="286"/>
        </pc:sldMkLst>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Sp delSp modSp add mod ord setBg">
        <pc:chgData name="Elme Pieterse" userId="cf235864-f06d-4d9c-a838-9d693a8e3248" providerId="ADAL" clId="{44400E0D-F01E-4C52-8DFE-33262DF1F20E}" dt="2024-04-11T05:55:06.089" v="6341" actId="14100"/>
        <pc:sldMkLst>
          <pc:docMk/>
          <pc:sldMk cId="1206420292" sldId="288"/>
        </pc:sldMkLst>
        <pc:spChg chg="mod">
          <ac:chgData name="Elme Pieterse" userId="cf235864-f06d-4d9c-a838-9d693a8e3248" providerId="ADAL" clId="{44400E0D-F01E-4C52-8DFE-33262DF1F20E}" dt="2024-04-11T05:55:06.089" v="6341" actId="14100"/>
          <ac:spMkLst>
            <pc:docMk/>
            <pc:sldMk cId="1206420292" sldId="288"/>
            <ac:spMk id="2" creationId="{1CC5D32F-7C18-4D00-8D54-2FB046F0A206}"/>
          </ac:spMkLst>
        </pc:spChg>
        <pc:spChg chg="del">
          <ac:chgData name="Elme Pieterse" userId="cf235864-f06d-4d9c-a838-9d693a8e3248" providerId="ADAL" clId="{44400E0D-F01E-4C52-8DFE-33262DF1F20E}" dt="2024-04-11T05:46:34.429" v="5327" actId="478"/>
          <ac:spMkLst>
            <pc:docMk/>
            <pc:sldMk cId="1206420292" sldId="288"/>
            <ac:spMk id="4" creationId="{8CD07A82-A944-4A9B-9A52-515DAC30878A}"/>
          </ac:spMkLst>
        </pc:spChg>
        <pc:spChg chg="add">
          <ac:chgData name="Elme Pieterse" userId="cf235864-f06d-4d9c-a838-9d693a8e3248" providerId="ADAL" clId="{44400E0D-F01E-4C52-8DFE-33262DF1F20E}" dt="2024-04-11T05:52:44.908" v="6230" actId="26606"/>
          <ac:spMkLst>
            <pc:docMk/>
            <pc:sldMk cId="1206420292" sldId="288"/>
            <ac:spMk id="8" creationId="{A8384FB5-9ADC-4DDC-881B-597D56F5B15D}"/>
          </ac:spMkLst>
        </pc:spChg>
        <pc:spChg chg="add">
          <ac:chgData name="Elme Pieterse" userId="cf235864-f06d-4d9c-a838-9d693a8e3248" providerId="ADAL" clId="{44400E0D-F01E-4C52-8DFE-33262DF1F20E}" dt="2024-04-11T05:52:44.908" v="6230" actId="26606"/>
          <ac:spMkLst>
            <pc:docMk/>
            <pc:sldMk cId="1206420292" sldId="288"/>
            <ac:spMk id="10" creationId="{1199E1B1-A8C0-4FE8-A5A8-1CB41D69F857}"/>
          </ac:spMkLst>
        </pc:spChg>
        <pc:spChg chg="add">
          <ac:chgData name="Elme Pieterse" userId="cf235864-f06d-4d9c-a838-9d693a8e3248" providerId="ADAL" clId="{44400E0D-F01E-4C52-8DFE-33262DF1F20E}" dt="2024-04-11T05:52:44.908" v="6230" actId="26606"/>
          <ac:spMkLst>
            <pc:docMk/>
            <pc:sldMk cId="1206420292" sldId="288"/>
            <ac:spMk id="12" creationId="{84A8DE83-DE75-4B41-9DB4-A7EC0B0DEC0B}"/>
          </ac:spMkLst>
        </pc:spChg>
        <pc:spChg chg="add">
          <ac:chgData name="Elme Pieterse" userId="cf235864-f06d-4d9c-a838-9d693a8e3248" providerId="ADAL" clId="{44400E0D-F01E-4C52-8DFE-33262DF1F20E}" dt="2024-04-11T05:52:44.908" v="6230" actId="26606"/>
          <ac:spMkLst>
            <pc:docMk/>
            <pc:sldMk cId="1206420292" sldId="288"/>
            <ac:spMk id="14" creationId="{A7009A0A-BEF5-4EAC-AF15-E4F9F002E239}"/>
          </ac:spMkLst>
        </pc:spChg>
        <pc:graphicFrameChg chg="mod modGraphic">
          <ac:chgData name="Elme Pieterse" userId="cf235864-f06d-4d9c-a838-9d693a8e3248" providerId="ADAL" clId="{44400E0D-F01E-4C52-8DFE-33262DF1F20E}" dt="2024-04-11T05:55:01.147" v="6340" actId="1037"/>
          <ac:graphicFrameMkLst>
            <pc:docMk/>
            <pc:sldMk cId="1206420292" sldId="288"/>
            <ac:graphicFrameMk id="3" creationId="{4C66729F-7B60-C596-4502-2DD6689B2EF4}"/>
          </ac:graphicFrameMkLst>
        </pc:graphicFrameChg>
      </pc:sldChg>
      <pc:sldChg chg="addSp delSp modSp add mod ord">
        <pc:chgData name="Elme Pieterse" userId="cf235864-f06d-4d9c-a838-9d693a8e3248" providerId="ADAL" clId="{44400E0D-F01E-4C52-8DFE-33262DF1F20E}" dt="2024-04-11T03:11:37.755" v="4911" actId="14100"/>
        <pc:sldMkLst>
          <pc:docMk/>
          <pc:sldMk cId="10480317" sldId="289"/>
        </pc:sldMkLst>
        <pc:spChg chg="mod">
          <ac:chgData name="Elme Pieterse" userId="cf235864-f06d-4d9c-a838-9d693a8e3248" providerId="ADAL" clId="{44400E0D-F01E-4C52-8DFE-33262DF1F20E}" dt="2024-04-11T02:40:28.759" v="4342" actId="404"/>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spChg chg="add mod">
          <ac:chgData name="Elme Pieterse" userId="cf235864-f06d-4d9c-a838-9d693a8e3248" providerId="ADAL" clId="{44400E0D-F01E-4C52-8DFE-33262DF1F20E}" dt="2024-04-11T02:58:27.719" v="4724" actId="207"/>
          <ac:spMkLst>
            <pc:docMk/>
            <pc:sldMk cId="10480317" sldId="289"/>
            <ac:spMk id="31" creationId="{FA36EF31-7EC0-D082-8F71-C4E62F104C0A}"/>
          </ac:spMkLst>
        </pc:spChg>
        <pc:spChg chg="add mod">
          <ac:chgData name="Elme Pieterse" userId="cf235864-f06d-4d9c-a838-9d693a8e3248" providerId="ADAL" clId="{44400E0D-F01E-4C52-8DFE-33262DF1F20E}" dt="2024-04-11T02:54:38.044" v="4674" actId="1037"/>
          <ac:spMkLst>
            <pc:docMk/>
            <pc:sldMk cId="10480317" sldId="289"/>
            <ac:spMk id="48" creationId="{30A0622F-6332-0722-19D2-788604031C57}"/>
          </ac:spMkLst>
        </pc:spChg>
        <pc:spChg chg="add mod">
          <ac:chgData name="Elme Pieterse" userId="cf235864-f06d-4d9c-a838-9d693a8e3248" providerId="ADAL" clId="{44400E0D-F01E-4C52-8DFE-33262DF1F20E}" dt="2024-04-11T02:54:52.208" v="4679" actId="1035"/>
          <ac:spMkLst>
            <pc:docMk/>
            <pc:sldMk cId="10480317" sldId="289"/>
            <ac:spMk id="49" creationId="{DAC7EDEF-CD37-23A1-3F78-A49C751F9116}"/>
          </ac:spMkLst>
        </pc:spChg>
        <pc:spChg chg="add mod">
          <ac:chgData name="Elme Pieterse" userId="cf235864-f06d-4d9c-a838-9d693a8e3248" providerId="ADAL" clId="{44400E0D-F01E-4C52-8DFE-33262DF1F20E}" dt="2024-04-11T02:55:15.897" v="4683" actId="14100"/>
          <ac:spMkLst>
            <pc:docMk/>
            <pc:sldMk cId="10480317" sldId="289"/>
            <ac:spMk id="50" creationId="{3613E752-6A70-A5D9-0A5B-C55C8CCC8C24}"/>
          </ac:spMkLst>
        </pc:spChg>
        <pc:spChg chg="add mod">
          <ac:chgData name="Elme Pieterse" userId="cf235864-f06d-4d9c-a838-9d693a8e3248" providerId="ADAL" clId="{44400E0D-F01E-4C52-8DFE-33262DF1F20E}" dt="2024-04-11T02:55:24.386" v="4686" actId="14100"/>
          <ac:spMkLst>
            <pc:docMk/>
            <pc:sldMk cId="10480317" sldId="289"/>
            <ac:spMk id="51" creationId="{6E87E76B-CEA8-DED9-D89E-7A2B24EAE5C0}"/>
          </ac:spMkLst>
        </pc:spChg>
        <pc:spChg chg="add mod">
          <ac:chgData name="Elme Pieterse" userId="cf235864-f06d-4d9c-a838-9d693a8e3248" providerId="ADAL" clId="{44400E0D-F01E-4C52-8DFE-33262DF1F20E}" dt="2024-04-11T02:57:30.715" v="4709" actId="14100"/>
          <ac:spMkLst>
            <pc:docMk/>
            <pc:sldMk cId="10480317" sldId="289"/>
            <ac:spMk id="60" creationId="{1E93DB7F-ED08-A3A7-9267-6B1E2DE864D2}"/>
          </ac:spMkLst>
        </pc:spChg>
        <pc:spChg chg="add mod">
          <ac:chgData name="Elme Pieterse" userId="cf235864-f06d-4d9c-a838-9d693a8e3248" providerId="ADAL" clId="{44400E0D-F01E-4C52-8DFE-33262DF1F20E}" dt="2024-04-11T02:57:37.426" v="4712" actId="14100"/>
          <ac:spMkLst>
            <pc:docMk/>
            <pc:sldMk cId="10480317" sldId="289"/>
            <ac:spMk id="61" creationId="{57BCB2CF-E6B5-C3DA-A971-BE46163A7C70}"/>
          </ac:spMkLst>
        </pc:spChg>
        <pc:spChg chg="add mod">
          <ac:chgData name="Elme Pieterse" userId="cf235864-f06d-4d9c-a838-9d693a8e3248" providerId="ADAL" clId="{44400E0D-F01E-4C52-8DFE-33262DF1F20E}" dt="2024-04-11T02:57:48.190" v="4715" actId="14100"/>
          <ac:spMkLst>
            <pc:docMk/>
            <pc:sldMk cId="10480317" sldId="289"/>
            <ac:spMk id="62" creationId="{6A6474FB-091A-EF60-C943-F6C3E373493A}"/>
          </ac:spMkLst>
        </pc:spChg>
        <pc:spChg chg="add mod">
          <ac:chgData name="Elme Pieterse" userId="cf235864-f06d-4d9c-a838-9d693a8e3248" providerId="ADAL" clId="{44400E0D-F01E-4C52-8DFE-33262DF1F20E}" dt="2024-04-11T02:58:07.137" v="4722" actId="1037"/>
          <ac:spMkLst>
            <pc:docMk/>
            <pc:sldMk cId="10480317" sldId="289"/>
            <ac:spMk id="63" creationId="{F31BA1FA-E97B-0E24-F86D-D5D075F3C88F}"/>
          </ac:spMkLst>
        </pc:spChg>
        <pc:spChg chg="add del">
          <ac:chgData name="Elme Pieterse" userId="cf235864-f06d-4d9c-a838-9d693a8e3248" providerId="ADAL" clId="{44400E0D-F01E-4C52-8DFE-33262DF1F20E}" dt="2024-04-11T02:59:15.279" v="4739" actId="478"/>
          <ac:spMkLst>
            <pc:docMk/>
            <pc:sldMk cId="10480317" sldId="289"/>
            <ac:spMk id="68" creationId="{60371C1E-B9B2-E8B1-EEF9-0EB67037F038}"/>
          </ac:spMkLst>
        </pc:spChg>
        <pc:spChg chg="add mod">
          <ac:chgData name="Elme Pieterse" userId="cf235864-f06d-4d9c-a838-9d693a8e3248" providerId="ADAL" clId="{44400E0D-F01E-4C52-8DFE-33262DF1F20E}" dt="2024-04-11T03:01:46.544" v="4761" actId="1038"/>
          <ac:spMkLst>
            <pc:docMk/>
            <pc:sldMk cId="10480317" sldId="289"/>
            <ac:spMk id="74" creationId="{0B7D5927-CB8C-51F4-3891-DD63E80BA60F}"/>
          </ac:spMkLst>
        </pc:spChg>
        <pc:spChg chg="add mod">
          <ac:chgData name="Elme Pieterse" userId="cf235864-f06d-4d9c-a838-9d693a8e3248" providerId="ADAL" clId="{44400E0D-F01E-4C52-8DFE-33262DF1F20E}" dt="2024-04-11T03:02:01.317" v="4765" actId="1037"/>
          <ac:spMkLst>
            <pc:docMk/>
            <pc:sldMk cId="10480317" sldId="289"/>
            <ac:spMk id="75" creationId="{68D97001-50CA-C4A4-46C0-2CA77D1D7DD0}"/>
          </ac:spMkLst>
        </pc:spChg>
        <pc:spChg chg="add mod">
          <ac:chgData name="Elme Pieterse" userId="cf235864-f06d-4d9c-a838-9d693a8e3248" providerId="ADAL" clId="{44400E0D-F01E-4C52-8DFE-33262DF1F20E}" dt="2024-04-11T03:02:11.531" v="4769" actId="1037"/>
          <ac:spMkLst>
            <pc:docMk/>
            <pc:sldMk cId="10480317" sldId="289"/>
            <ac:spMk id="76" creationId="{C43FD62E-1B76-C48C-3F5A-FFFF58513651}"/>
          </ac:spMkLst>
        </pc:spChg>
        <pc:spChg chg="add mod">
          <ac:chgData name="Elme Pieterse" userId="cf235864-f06d-4d9c-a838-9d693a8e3248" providerId="ADAL" clId="{44400E0D-F01E-4C52-8DFE-33262DF1F20E}" dt="2024-04-11T03:02:25.320" v="4775" actId="1037"/>
          <ac:spMkLst>
            <pc:docMk/>
            <pc:sldMk cId="10480317" sldId="289"/>
            <ac:spMk id="77" creationId="{A507CED8-D995-8E8B-0082-ECC27061C41D}"/>
          </ac:spMkLst>
        </pc:spChg>
        <pc:spChg chg="add mod">
          <ac:chgData name="Elme Pieterse" userId="cf235864-f06d-4d9c-a838-9d693a8e3248" providerId="ADAL" clId="{44400E0D-F01E-4C52-8DFE-33262DF1F20E}" dt="2024-04-11T03:03:55.440" v="4788" actId="14100"/>
          <ac:spMkLst>
            <pc:docMk/>
            <pc:sldMk cId="10480317" sldId="289"/>
            <ac:spMk id="85" creationId="{7356EF56-3512-8E05-8C16-F97B16BEBC7B}"/>
          </ac:spMkLst>
        </pc:spChg>
        <pc:spChg chg="add mod">
          <ac:chgData name="Elme Pieterse" userId="cf235864-f06d-4d9c-a838-9d693a8e3248" providerId="ADAL" clId="{44400E0D-F01E-4C52-8DFE-33262DF1F20E}" dt="2024-04-11T03:04:04.114" v="4791" actId="14100"/>
          <ac:spMkLst>
            <pc:docMk/>
            <pc:sldMk cId="10480317" sldId="289"/>
            <ac:spMk id="86" creationId="{F4C92C81-BA10-D2EC-CE21-BEC8BBD8A35C}"/>
          </ac:spMkLst>
        </pc:spChg>
        <pc:spChg chg="add mod">
          <ac:chgData name="Elme Pieterse" userId="cf235864-f06d-4d9c-a838-9d693a8e3248" providerId="ADAL" clId="{44400E0D-F01E-4C52-8DFE-33262DF1F20E}" dt="2024-04-11T03:04:21.224" v="4796" actId="1038"/>
          <ac:spMkLst>
            <pc:docMk/>
            <pc:sldMk cId="10480317" sldId="289"/>
            <ac:spMk id="87" creationId="{3D2BB5DB-0B7C-FA4E-70DB-B26EDBA49E83}"/>
          </ac:spMkLst>
        </pc:spChg>
        <pc:spChg chg="add del mod">
          <ac:chgData name="Elme Pieterse" userId="cf235864-f06d-4d9c-a838-9d693a8e3248" providerId="ADAL" clId="{44400E0D-F01E-4C52-8DFE-33262DF1F20E}" dt="2024-04-11T03:04:23.696" v="4798" actId="478"/>
          <ac:spMkLst>
            <pc:docMk/>
            <pc:sldMk cId="10480317" sldId="289"/>
            <ac:spMk id="88" creationId="{E1978990-DF6F-EC94-6CD3-C5E8692A4C4D}"/>
          </ac:spMkLst>
        </pc:spChg>
        <pc:spChg chg="add mod">
          <ac:chgData name="Elme Pieterse" userId="cf235864-f06d-4d9c-a838-9d693a8e3248" providerId="ADAL" clId="{44400E0D-F01E-4C52-8DFE-33262DF1F20E}" dt="2024-04-11T03:04:43.414" v="4803" actId="14100"/>
          <ac:spMkLst>
            <pc:docMk/>
            <pc:sldMk cId="10480317" sldId="289"/>
            <ac:spMk id="89" creationId="{5EB2D431-C155-4446-12DF-B7ABD9C9AFCA}"/>
          </ac:spMkLst>
        </pc:spChg>
        <pc:spChg chg="add mod">
          <ac:chgData name="Elme Pieterse" userId="cf235864-f06d-4d9c-a838-9d693a8e3248" providerId="ADAL" clId="{44400E0D-F01E-4C52-8DFE-33262DF1F20E}" dt="2024-04-11T03:05:56.326" v="4825" actId="14100"/>
          <ac:spMkLst>
            <pc:docMk/>
            <pc:sldMk cId="10480317" sldId="289"/>
            <ac:spMk id="97" creationId="{4C2C6557-0981-6A08-E648-CECE75562F8E}"/>
          </ac:spMkLst>
        </pc:spChg>
        <pc:spChg chg="add mod">
          <ac:chgData name="Elme Pieterse" userId="cf235864-f06d-4d9c-a838-9d693a8e3248" providerId="ADAL" clId="{44400E0D-F01E-4C52-8DFE-33262DF1F20E}" dt="2024-04-11T03:06:06.405" v="4828" actId="14100"/>
          <ac:spMkLst>
            <pc:docMk/>
            <pc:sldMk cId="10480317" sldId="289"/>
            <ac:spMk id="98" creationId="{F263AE9C-466C-8518-2B86-A69DE58A9691}"/>
          </ac:spMkLst>
        </pc:spChg>
        <pc:spChg chg="add mod">
          <ac:chgData name="Elme Pieterse" userId="cf235864-f06d-4d9c-a838-9d693a8e3248" providerId="ADAL" clId="{44400E0D-F01E-4C52-8DFE-33262DF1F20E}" dt="2024-04-11T03:06:17.501" v="4835" actId="1037"/>
          <ac:spMkLst>
            <pc:docMk/>
            <pc:sldMk cId="10480317" sldId="289"/>
            <ac:spMk id="99" creationId="{2B48B852-849A-C8D7-B1CD-01FF4A9AE298}"/>
          </ac:spMkLst>
        </pc:spChg>
        <pc:spChg chg="add mod">
          <ac:chgData name="Elme Pieterse" userId="cf235864-f06d-4d9c-a838-9d693a8e3248" providerId="ADAL" clId="{44400E0D-F01E-4C52-8DFE-33262DF1F20E}" dt="2024-04-11T03:06:30.849" v="4838" actId="14100"/>
          <ac:spMkLst>
            <pc:docMk/>
            <pc:sldMk cId="10480317" sldId="289"/>
            <ac:spMk id="100" creationId="{A5A5FD21-A5D0-1CD6-6341-480A06225920}"/>
          </ac:spMkLst>
        </pc:spChg>
        <pc:spChg chg="add mod">
          <ac:chgData name="Elme Pieterse" userId="cf235864-f06d-4d9c-a838-9d693a8e3248" providerId="ADAL" clId="{44400E0D-F01E-4C52-8DFE-33262DF1F20E}" dt="2024-04-11T03:08:00.086" v="4854" actId="14100"/>
          <ac:spMkLst>
            <pc:docMk/>
            <pc:sldMk cId="10480317" sldId="289"/>
            <ac:spMk id="110" creationId="{CFC043BE-353A-1432-155B-912DE0C90C63}"/>
          </ac:spMkLst>
        </pc:spChg>
        <pc:spChg chg="add mod">
          <ac:chgData name="Elme Pieterse" userId="cf235864-f06d-4d9c-a838-9d693a8e3248" providerId="ADAL" clId="{44400E0D-F01E-4C52-8DFE-33262DF1F20E}" dt="2024-04-11T03:08:07.309" v="4857" actId="14100"/>
          <ac:spMkLst>
            <pc:docMk/>
            <pc:sldMk cId="10480317" sldId="289"/>
            <ac:spMk id="111" creationId="{6FBC93B7-F2AF-CD01-297F-E576F78BF485}"/>
          </ac:spMkLst>
        </pc:spChg>
        <pc:spChg chg="add mod">
          <ac:chgData name="Elme Pieterse" userId="cf235864-f06d-4d9c-a838-9d693a8e3248" providerId="ADAL" clId="{44400E0D-F01E-4C52-8DFE-33262DF1F20E}" dt="2024-04-11T03:08:15.252" v="4861" actId="1038"/>
          <ac:spMkLst>
            <pc:docMk/>
            <pc:sldMk cId="10480317" sldId="289"/>
            <ac:spMk id="112" creationId="{D3D9992B-9D89-C3BA-6961-E3BCEA997EA8}"/>
          </ac:spMkLst>
        </pc:spChg>
        <pc:spChg chg="add mod">
          <ac:chgData name="Elme Pieterse" userId="cf235864-f06d-4d9c-a838-9d693a8e3248" providerId="ADAL" clId="{44400E0D-F01E-4C52-8DFE-33262DF1F20E}" dt="2024-04-11T03:08:27.264" v="4864" actId="14100"/>
          <ac:spMkLst>
            <pc:docMk/>
            <pc:sldMk cId="10480317" sldId="289"/>
            <ac:spMk id="113" creationId="{21995EA2-23ED-C759-1330-94A8CEAF742D}"/>
          </ac:spMkLst>
        </pc:spChg>
        <pc:spChg chg="add mod">
          <ac:chgData name="Elme Pieterse" userId="cf235864-f06d-4d9c-a838-9d693a8e3248" providerId="ADAL" clId="{44400E0D-F01E-4C52-8DFE-33262DF1F20E}" dt="2024-04-11T03:09:40.709" v="4878" actId="208"/>
          <ac:spMkLst>
            <pc:docMk/>
            <pc:sldMk cId="10480317" sldId="289"/>
            <ac:spMk id="121" creationId="{52B08703-5679-D183-9EB4-A0E7C042D597}"/>
          </ac:spMkLst>
        </pc:spChg>
        <pc:spChg chg="add mod">
          <ac:chgData name="Elme Pieterse" userId="cf235864-f06d-4d9c-a838-9d693a8e3248" providerId="ADAL" clId="{44400E0D-F01E-4C52-8DFE-33262DF1F20E}" dt="2024-04-11T03:09:56.331" v="4881" actId="14100"/>
          <ac:spMkLst>
            <pc:docMk/>
            <pc:sldMk cId="10480317" sldId="289"/>
            <ac:spMk id="122" creationId="{946CC39C-CE14-0F21-ED3A-AD0DBEF038B9}"/>
          </ac:spMkLst>
        </pc:spChg>
        <pc:spChg chg="add mod">
          <ac:chgData name="Elme Pieterse" userId="cf235864-f06d-4d9c-a838-9d693a8e3248" providerId="ADAL" clId="{44400E0D-F01E-4C52-8DFE-33262DF1F20E}" dt="2024-04-11T03:10:06.330" v="4884" actId="14100"/>
          <ac:spMkLst>
            <pc:docMk/>
            <pc:sldMk cId="10480317" sldId="289"/>
            <ac:spMk id="123" creationId="{7B5947DE-D63B-1B08-B90A-77CAECADB77E}"/>
          </ac:spMkLst>
        </pc:spChg>
        <pc:spChg chg="add mod">
          <ac:chgData name="Elme Pieterse" userId="cf235864-f06d-4d9c-a838-9d693a8e3248" providerId="ADAL" clId="{44400E0D-F01E-4C52-8DFE-33262DF1F20E}" dt="2024-04-11T03:10:15.696" v="4887" actId="14100"/>
          <ac:spMkLst>
            <pc:docMk/>
            <pc:sldMk cId="10480317" sldId="289"/>
            <ac:spMk id="124" creationId="{407364DB-8A77-C8DB-022A-4D47D5FC8ACA}"/>
          </ac:spMkLst>
        </pc:spChg>
        <pc:spChg chg="add mod">
          <ac:chgData name="Elme Pieterse" userId="cf235864-f06d-4d9c-a838-9d693a8e3248" providerId="ADAL" clId="{44400E0D-F01E-4C52-8DFE-33262DF1F20E}" dt="2024-04-11T03:11:30.864" v="4910" actId="1076"/>
          <ac:spMkLst>
            <pc:docMk/>
            <pc:sldMk cId="10480317" sldId="289"/>
            <ac:spMk id="135" creationId="{170407D6-8EB4-E125-0AF4-9F0966C983EA}"/>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1T02:40:15.280" v="4327"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1T02:44:46.007" v="4452" actId="1037"/>
          <ac:picMkLst>
            <pc:docMk/>
            <pc:sldMk cId="10480317" sldId="289"/>
            <ac:picMk id="6" creationId="{E4F125B8-D212-51CD-5B45-81833F8D3496}"/>
          </ac:picMkLst>
        </pc:picChg>
        <pc:picChg chg="add mod">
          <ac:chgData name="Elme Pieterse" userId="cf235864-f06d-4d9c-a838-9d693a8e3248" providerId="ADAL" clId="{44400E0D-F01E-4C52-8DFE-33262DF1F20E}" dt="2024-04-11T02:44:46.007" v="4452" actId="1037"/>
          <ac:picMkLst>
            <pc:docMk/>
            <pc:sldMk cId="10480317" sldId="289"/>
            <ac:picMk id="8" creationId="{A1AD5771-1F20-B8B0-6164-F8130DE448E7}"/>
          </ac:picMkLst>
        </pc:picChg>
        <pc:picChg chg="add del mod">
          <ac:chgData name="Elme Pieterse" userId="cf235864-f06d-4d9c-a838-9d693a8e3248" providerId="ADAL" clId="{44400E0D-F01E-4C52-8DFE-33262DF1F20E}" dt="2024-04-11T02:44:29.970" v="4443" actId="478"/>
          <ac:picMkLst>
            <pc:docMk/>
            <pc:sldMk cId="10480317" sldId="289"/>
            <ac:picMk id="9" creationId="{75C8000B-8D19-1CD7-5BA8-E56F5109BBD6}"/>
          </ac:picMkLst>
        </pc:picChg>
        <pc:picChg chg="add del mod">
          <ac:chgData name="Elme Pieterse" userId="cf235864-f06d-4d9c-a838-9d693a8e3248" providerId="ADAL" clId="{44400E0D-F01E-4C52-8DFE-33262DF1F20E}" dt="2024-04-11T02:41:25.787" v="4396" actId="478"/>
          <ac:picMkLst>
            <pc:docMk/>
            <pc:sldMk cId="10480317" sldId="289"/>
            <ac:picMk id="11" creationId="{3E8CBDD8-C1A8-F620-0FDE-C4EBBBDE19DC}"/>
          </ac:picMkLst>
        </pc:picChg>
        <pc:picChg chg="add mod">
          <ac:chgData name="Elme Pieterse" userId="cf235864-f06d-4d9c-a838-9d693a8e3248" providerId="ADAL" clId="{44400E0D-F01E-4C52-8DFE-33262DF1F20E}" dt="2024-04-11T02:44:46.007" v="4452" actId="1037"/>
          <ac:picMkLst>
            <pc:docMk/>
            <pc:sldMk cId="10480317" sldId="289"/>
            <ac:picMk id="12" creationId="{E0DD98AE-AADB-B0AA-D853-3512A2A1B25C}"/>
          </ac:picMkLst>
        </pc:picChg>
        <pc:picChg chg="add mod">
          <ac:chgData name="Elme Pieterse" userId="cf235864-f06d-4d9c-a838-9d693a8e3248" providerId="ADAL" clId="{44400E0D-F01E-4C52-8DFE-33262DF1F20E}" dt="2024-04-11T02:44:46.007" v="4452" actId="1037"/>
          <ac:picMkLst>
            <pc:docMk/>
            <pc:sldMk cId="10480317" sldId="289"/>
            <ac:picMk id="13" creationId="{D4376804-A6C0-86B2-1BE1-CB89CD98E265}"/>
          </ac:picMkLst>
        </pc:picChg>
        <pc:picChg chg="add mod">
          <ac:chgData name="Elme Pieterse" userId="cf235864-f06d-4d9c-a838-9d693a8e3248" providerId="ADAL" clId="{44400E0D-F01E-4C52-8DFE-33262DF1F20E}" dt="2024-04-11T02:44:46.007" v="4452" actId="1037"/>
          <ac:picMkLst>
            <pc:docMk/>
            <pc:sldMk cId="10480317" sldId="289"/>
            <ac:picMk id="15" creationId="{A90652A6-240A-B890-A5A4-897498CAF314}"/>
          </ac:picMkLst>
        </pc:picChg>
        <pc:picChg chg="add mod">
          <ac:chgData name="Elme Pieterse" userId="cf235864-f06d-4d9c-a838-9d693a8e3248" providerId="ADAL" clId="{44400E0D-F01E-4C52-8DFE-33262DF1F20E}" dt="2024-04-11T02:44:46.007" v="4452" actId="1037"/>
          <ac:picMkLst>
            <pc:docMk/>
            <pc:sldMk cId="10480317" sldId="289"/>
            <ac:picMk id="16" creationId="{8D433024-DAA2-716D-14CB-194B17CAB058}"/>
          </ac:picMkLst>
        </pc:picChg>
        <pc:picChg chg="add mod">
          <ac:chgData name="Elme Pieterse" userId="cf235864-f06d-4d9c-a838-9d693a8e3248" providerId="ADAL" clId="{44400E0D-F01E-4C52-8DFE-33262DF1F20E}" dt="2024-04-11T02:44:46.007" v="4452" actId="1037"/>
          <ac:picMkLst>
            <pc:docMk/>
            <pc:sldMk cId="10480317" sldId="289"/>
            <ac:picMk id="17" creationId="{C425D4AE-A809-6881-6A38-91D6825586D5}"/>
          </ac:picMkLst>
        </pc:picChg>
        <pc:picChg chg="add mod">
          <ac:chgData name="Elme Pieterse" userId="cf235864-f06d-4d9c-a838-9d693a8e3248" providerId="ADAL" clId="{44400E0D-F01E-4C52-8DFE-33262DF1F20E}" dt="2024-04-11T02:44:46.007" v="4452" actId="1037"/>
          <ac:picMkLst>
            <pc:docMk/>
            <pc:sldMk cId="10480317" sldId="289"/>
            <ac:picMk id="19" creationId="{D25CDD86-0A95-20C6-742A-F35AE270BC37}"/>
          </ac:picMkLst>
        </pc:picChg>
        <pc:picChg chg="add mod">
          <ac:chgData name="Elme Pieterse" userId="cf235864-f06d-4d9c-a838-9d693a8e3248" providerId="ADAL" clId="{44400E0D-F01E-4C52-8DFE-33262DF1F20E}" dt="2024-04-11T02:44:46.007" v="4452" actId="1037"/>
          <ac:picMkLst>
            <pc:docMk/>
            <pc:sldMk cId="10480317" sldId="289"/>
            <ac:picMk id="20" creationId="{1B7F15C8-6458-C450-6F5C-767CCD677992}"/>
          </ac:picMkLst>
        </pc:picChg>
        <pc:picChg chg="add mod">
          <ac:chgData name="Elme Pieterse" userId="cf235864-f06d-4d9c-a838-9d693a8e3248" providerId="ADAL" clId="{44400E0D-F01E-4C52-8DFE-33262DF1F20E}" dt="2024-04-11T02:47:06.586" v="4460" actId="1076"/>
          <ac:picMkLst>
            <pc:docMk/>
            <pc:sldMk cId="10480317" sldId="289"/>
            <ac:picMk id="22" creationId="{850EF479-2594-368D-A665-02791D04E40A}"/>
          </ac:picMkLst>
        </pc:picChg>
        <pc:picChg chg="add mod">
          <ac:chgData name="Elme Pieterse" userId="cf235864-f06d-4d9c-a838-9d693a8e3248" providerId="ADAL" clId="{44400E0D-F01E-4C52-8DFE-33262DF1F20E}" dt="2024-04-11T02:44:46.007" v="4452" actId="1037"/>
          <ac:picMkLst>
            <pc:docMk/>
            <pc:sldMk cId="10480317" sldId="289"/>
            <ac:picMk id="24" creationId="{77C55174-639B-BC20-5254-0D8B82BF8A07}"/>
          </ac:picMkLst>
        </pc:picChg>
        <pc:picChg chg="add del mod">
          <ac:chgData name="Elme Pieterse" userId="cf235864-f06d-4d9c-a838-9d693a8e3248" providerId="ADAL" clId="{44400E0D-F01E-4C52-8DFE-33262DF1F20E}" dt="2024-04-11T02:51:07.268" v="4640" actId="478"/>
          <ac:picMkLst>
            <pc:docMk/>
            <pc:sldMk cId="10480317" sldId="289"/>
            <ac:picMk id="26" creationId="{98B158D9-8879-4638-8E1B-F49347C5A63D}"/>
          </ac:picMkLst>
        </pc:picChg>
        <pc:picChg chg="add mod">
          <ac:chgData name="Elme Pieterse" userId="cf235864-f06d-4d9c-a838-9d693a8e3248" providerId="ADAL" clId="{44400E0D-F01E-4C52-8DFE-33262DF1F20E}" dt="2024-04-11T02:51:15.499" v="4644" actId="14100"/>
          <ac:picMkLst>
            <pc:docMk/>
            <pc:sldMk cId="10480317" sldId="289"/>
            <ac:picMk id="33" creationId="{5C2972F1-0315-0B97-504C-59FB57EF9A11}"/>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add mod">
          <ac:chgData name="Elme Pieterse" userId="cf235864-f06d-4d9c-a838-9d693a8e3248" providerId="ADAL" clId="{44400E0D-F01E-4C52-8DFE-33262DF1F20E}" dt="2024-04-11T02:51:41.977" v="4649" actId="1076"/>
          <ac:cxnSpMkLst>
            <pc:docMk/>
            <pc:sldMk cId="10480317" sldId="289"/>
            <ac:cxnSpMk id="35" creationId="{666F297F-D916-B2EA-82AF-ADE464DF5FDF}"/>
          </ac:cxnSpMkLst>
        </pc:cxnChg>
        <pc:cxnChg chg="add mod">
          <ac:chgData name="Elme Pieterse" userId="cf235864-f06d-4d9c-a838-9d693a8e3248" providerId="ADAL" clId="{44400E0D-F01E-4C52-8DFE-33262DF1F20E}" dt="2024-04-11T02:51:47.063" v="4651" actId="1076"/>
          <ac:cxnSpMkLst>
            <pc:docMk/>
            <pc:sldMk cId="10480317" sldId="289"/>
            <ac:cxnSpMk id="37" creationId="{3190800C-1404-CD38-8A69-07D25EFC58D2}"/>
          </ac:cxnSpMkLst>
        </pc:cxnChg>
        <pc:cxnChg chg="add mod">
          <ac:chgData name="Elme Pieterse" userId="cf235864-f06d-4d9c-a838-9d693a8e3248" providerId="ADAL" clId="{44400E0D-F01E-4C52-8DFE-33262DF1F20E}" dt="2024-04-11T02:51:51.445" v="4653" actId="1076"/>
          <ac:cxnSpMkLst>
            <pc:docMk/>
            <pc:sldMk cId="10480317" sldId="289"/>
            <ac:cxnSpMk id="38" creationId="{98E24C97-ED3F-7A6A-1D40-B34E135A524D}"/>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cxnChg chg="add mod">
          <ac:chgData name="Elme Pieterse" userId="cf235864-f06d-4d9c-a838-9d693a8e3248" providerId="ADAL" clId="{44400E0D-F01E-4C52-8DFE-33262DF1F20E}" dt="2024-04-11T02:51:55.610" v="4655" actId="1076"/>
          <ac:cxnSpMkLst>
            <pc:docMk/>
            <pc:sldMk cId="10480317" sldId="289"/>
            <ac:cxnSpMk id="39" creationId="{A5051846-65BB-7084-F899-0D14A643F79F}"/>
          </ac:cxnSpMkLst>
        </pc:cxnChg>
        <pc:cxnChg chg="add mod">
          <ac:chgData name="Elme Pieterse" userId="cf235864-f06d-4d9c-a838-9d693a8e3248" providerId="ADAL" clId="{44400E0D-F01E-4C52-8DFE-33262DF1F20E}" dt="2024-04-11T02:51:59.647" v="4657" actId="1076"/>
          <ac:cxnSpMkLst>
            <pc:docMk/>
            <pc:sldMk cId="10480317" sldId="289"/>
            <ac:cxnSpMk id="40" creationId="{90FC4E69-01A6-DA88-6CD0-7E2DD8712C1A}"/>
          </ac:cxnSpMkLst>
        </pc:cxnChg>
        <pc:cxnChg chg="add mod">
          <ac:chgData name="Elme Pieterse" userId="cf235864-f06d-4d9c-a838-9d693a8e3248" providerId="ADAL" clId="{44400E0D-F01E-4C52-8DFE-33262DF1F20E}" dt="2024-04-11T02:52:03.668" v="4659" actId="1076"/>
          <ac:cxnSpMkLst>
            <pc:docMk/>
            <pc:sldMk cId="10480317" sldId="289"/>
            <ac:cxnSpMk id="41" creationId="{32F8C335-5E36-BCB3-3415-0540ABB0D8BB}"/>
          </ac:cxnSpMkLst>
        </pc:cxnChg>
        <pc:cxnChg chg="add mod">
          <ac:chgData name="Elme Pieterse" userId="cf235864-f06d-4d9c-a838-9d693a8e3248" providerId="ADAL" clId="{44400E0D-F01E-4C52-8DFE-33262DF1F20E}" dt="2024-04-11T02:52:14.966" v="4663" actId="1076"/>
          <ac:cxnSpMkLst>
            <pc:docMk/>
            <pc:sldMk cId="10480317" sldId="289"/>
            <ac:cxnSpMk id="42" creationId="{D866235F-F150-D505-5C0C-E793126DBF94}"/>
          </ac:cxnSpMkLst>
        </pc:cxnChg>
        <pc:cxnChg chg="add mod">
          <ac:chgData name="Elme Pieterse" userId="cf235864-f06d-4d9c-a838-9d693a8e3248" providerId="ADAL" clId="{44400E0D-F01E-4C52-8DFE-33262DF1F20E}" dt="2024-04-11T02:52:22.874" v="4666" actId="14100"/>
          <ac:cxnSpMkLst>
            <pc:docMk/>
            <pc:sldMk cId="10480317" sldId="289"/>
            <ac:cxnSpMk id="44" creationId="{299139D0-DAB0-B4B3-DD8B-27F638ACE534}"/>
          </ac:cxnSpMkLst>
        </pc:cxnChg>
        <pc:cxnChg chg="add mod ord">
          <ac:chgData name="Elme Pieterse" userId="cf235864-f06d-4d9c-a838-9d693a8e3248" providerId="ADAL" clId="{44400E0D-F01E-4C52-8DFE-33262DF1F20E}" dt="2024-04-11T03:01:12.105" v="4754" actId="166"/>
          <ac:cxnSpMkLst>
            <pc:docMk/>
            <pc:sldMk cId="10480317" sldId="289"/>
            <ac:cxnSpMk id="46" creationId="{59E8EDC6-5525-BD12-FFFE-DAE357F39570}"/>
          </ac:cxnSpMkLst>
        </pc:cxnChg>
        <pc:cxnChg chg="add mod">
          <ac:chgData name="Elme Pieterse" userId="cf235864-f06d-4d9c-a838-9d693a8e3248" providerId="ADAL" clId="{44400E0D-F01E-4C52-8DFE-33262DF1F20E}" dt="2024-04-11T02:55:58.155" v="4694" actId="14100"/>
          <ac:cxnSpMkLst>
            <pc:docMk/>
            <pc:sldMk cId="10480317" sldId="289"/>
            <ac:cxnSpMk id="52" creationId="{B4704BE4-9EFA-D2FE-910C-43B1311DF7B1}"/>
          </ac:cxnSpMkLst>
        </pc:cxnChg>
        <pc:cxnChg chg="add mod ord">
          <ac:chgData name="Elme Pieterse" userId="cf235864-f06d-4d9c-a838-9d693a8e3248" providerId="ADAL" clId="{44400E0D-F01E-4C52-8DFE-33262DF1F20E}" dt="2024-04-11T03:01:19.636" v="4755" actId="166"/>
          <ac:cxnSpMkLst>
            <pc:docMk/>
            <pc:sldMk cId="10480317" sldId="289"/>
            <ac:cxnSpMk id="55" creationId="{70075BB1-C3E3-72A8-199C-AC44D40BA62E}"/>
          </ac:cxnSpMkLst>
        </pc:cxnChg>
        <pc:cxnChg chg="add mod">
          <ac:chgData name="Elme Pieterse" userId="cf235864-f06d-4d9c-a838-9d693a8e3248" providerId="ADAL" clId="{44400E0D-F01E-4C52-8DFE-33262DF1F20E}" dt="2024-04-11T02:56:22.481" v="4706" actId="14100"/>
          <ac:cxnSpMkLst>
            <pc:docMk/>
            <pc:sldMk cId="10480317" sldId="289"/>
            <ac:cxnSpMk id="58" creationId="{818789B5-F65B-A558-96DB-D628DAADD8E9}"/>
          </ac:cxnSpMkLst>
        </pc:cxnChg>
        <pc:cxnChg chg="add mod">
          <ac:chgData name="Elme Pieterse" userId="cf235864-f06d-4d9c-a838-9d693a8e3248" providerId="ADAL" clId="{44400E0D-F01E-4C52-8DFE-33262DF1F20E}" dt="2024-04-11T02:58:45.902" v="4733" actId="14100"/>
          <ac:cxnSpMkLst>
            <pc:docMk/>
            <pc:sldMk cId="10480317" sldId="289"/>
            <ac:cxnSpMk id="64" creationId="{286E51A3-427A-EE57-9507-F6DA7C6121F0}"/>
          </ac:cxnSpMkLst>
        </pc:cxnChg>
        <pc:cxnChg chg="add del mod">
          <ac:chgData name="Elme Pieterse" userId="cf235864-f06d-4d9c-a838-9d693a8e3248" providerId="ADAL" clId="{44400E0D-F01E-4C52-8DFE-33262DF1F20E}" dt="2024-04-11T02:58:59.878" v="4737" actId="478"/>
          <ac:cxnSpMkLst>
            <pc:docMk/>
            <pc:sldMk cId="10480317" sldId="289"/>
            <ac:cxnSpMk id="66" creationId="{6A4302FF-228E-3064-280B-F784394F93CE}"/>
          </ac:cxnSpMkLst>
        </pc:cxnChg>
        <pc:cxnChg chg="add mod">
          <ac:chgData name="Elme Pieterse" userId="cf235864-f06d-4d9c-a838-9d693a8e3248" providerId="ADAL" clId="{44400E0D-F01E-4C52-8DFE-33262DF1F20E}" dt="2024-04-11T03:00:04.145" v="4743" actId="1582"/>
          <ac:cxnSpMkLst>
            <pc:docMk/>
            <pc:sldMk cId="10480317" sldId="289"/>
            <ac:cxnSpMk id="70" creationId="{86A7EE23-59F3-C01D-FB59-31AC458CA4F7}"/>
          </ac:cxnSpMkLst>
        </pc:cxnChg>
        <pc:cxnChg chg="add mod">
          <ac:chgData name="Elme Pieterse" userId="cf235864-f06d-4d9c-a838-9d693a8e3248" providerId="ADAL" clId="{44400E0D-F01E-4C52-8DFE-33262DF1F20E}" dt="2024-04-11T03:00:56.092" v="4753" actId="1036"/>
          <ac:cxnSpMkLst>
            <pc:docMk/>
            <pc:sldMk cId="10480317" sldId="289"/>
            <ac:cxnSpMk id="72" creationId="{8E5DF3CE-2958-6287-B5D2-15B6265FEE29}"/>
          </ac:cxnSpMkLst>
        </pc:cxnChg>
        <pc:cxnChg chg="add mod">
          <ac:chgData name="Elme Pieterse" userId="cf235864-f06d-4d9c-a838-9d693a8e3248" providerId="ADAL" clId="{44400E0D-F01E-4C52-8DFE-33262DF1F20E}" dt="2024-04-11T03:02:48.491" v="4778" actId="14100"/>
          <ac:cxnSpMkLst>
            <pc:docMk/>
            <pc:sldMk cId="10480317" sldId="289"/>
            <ac:cxnSpMk id="78" creationId="{CF0BD509-AFA2-70ED-DEFD-BD629008EE40}"/>
          </ac:cxnSpMkLst>
        </pc:cxnChg>
        <pc:cxnChg chg="add mod">
          <ac:chgData name="Elme Pieterse" userId="cf235864-f06d-4d9c-a838-9d693a8e3248" providerId="ADAL" clId="{44400E0D-F01E-4C52-8DFE-33262DF1F20E}" dt="2024-04-11T03:02:58.023" v="4781" actId="14100"/>
          <ac:cxnSpMkLst>
            <pc:docMk/>
            <pc:sldMk cId="10480317" sldId="289"/>
            <ac:cxnSpMk id="80" creationId="{E3BEA16E-BD23-0958-E31D-942E09855D46}"/>
          </ac:cxnSpMkLst>
        </pc:cxnChg>
        <pc:cxnChg chg="add mod">
          <ac:chgData name="Elme Pieterse" userId="cf235864-f06d-4d9c-a838-9d693a8e3248" providerId="ADAL" clId="{44400E0D-F01E-4C52-8DFE-33262DF1F20E}" dt="2024-04-11T03:03:18.352" v="4785" actId="14100"/>
          <ac:cxnSpMkLst>
            <pc:docMk/>
            <pc:sldMk cId="10480317" sldId="289"/>
            <ac:cxnSpMk id="82" creationId="{B4CCC340-D70A-95D0-7508-5BF7138D79A6}"/>
          </ac:cxnSpMkLst>
        </pc:cxnChg>
        <pc:cxnChg chg="add mod">
          <ac:chgData name="Elme Pieterse" userId="cf235864-f06d-4d9c-a838-9d693a8e3248" providerId="ADAL" clId="{44400E0D-F01E-4C52-8DFE-33262DF1F20E}" dt="2024-04-11T03:05:04.885" v="4816" actId="14100"/>
          <ac:cxnSpMkLst>
            <pc:docMk/>
            <pc:sldMk cId="10480317" sldId="289"/>
            <ac:cxnSpMk id="90" creationId="{975E49F9-D900-A6A4-E3E4-560149622AA8}"/>
          </ac:cxnSpMkLst>
        </pc:cxnChg>
        <pc:cxnChg chg="add mod">
          <ac:chgData name="Elme Pieterse" userId="cf235864-f06d-4d9c-a838-9d693a8e3248" providerId="ADAL" clId="{44400E0D-F01E-4C52-8DFE-33262DF1F20E}" dt="2024-04-11T03:05:12.197" v="4819" actId="14100"/>
          <ac:cxnSpMkLst>
            <pc:docMk/>
            <pc:sldMk cId="10480317" sldId="289"/>
            <ac:cxnSpMk id="93" creationId="{FE568574-557B-4244-2FC3-F67448509246}"/>
          </ac:cxnSpMkLst>
        </pc:cxnChg>
        <pc:cxnChg chg="add mod">
          <ac:chgData name="Elme Pieterse" userId="cf235864-f06d-4d9c-a838-9d693a8e3248" providerId="ADAL" clId="{44400E0D-F01E-4C52-8DFE-33262DF1F20E}" dt="2024-04-11T03:07:28.375" v="4851" actId="14100"/>
          <ac:cxnSpMkLst>
            <pc:docMk/>
            <pc:sldMk cId="10480317" sldId="289"/>
            <ac:cxnSpMk id="95" creationId="{0C03BC31-4343-1E4E-93CE-5E4478A95BE7}"/>
          </ac:cxnSpMkLst>
        </pc:cxnChg>
        <pc:cxnChg chg="add mod">
          <ac:chgData name="Elme Pieterse" userId="cf235864-f06d-4d9c-a838-9d693a8e3248" providerId="ADAL" clId="{44400E0D-F01E-4C52-8DFE-33262DF1F20E}" dt="2024-04-11T03:06:53.226" v="4843" actId="14100"/>
          <ac:cxnSpMkLst>
            <pc:docMk/>
            <pc:sldMk cId="10480317" sldId="289"/>
            <ac:cxnSpMk id="101" creationId="{47C6C947-93D3-8ECE-FEDE-EF8AE4B33DC9}"/>
          </ac:cxnSpMkLst>
        </pc:cxnChg>
        <pc:cxnChg chg="add mod">
          <ac:chgData name="Elme Pieterse" userId="cf235864-f06d-4d9c-a838-9d693a8e3248" providerId="ADAL" clId="{44400E0D-F01E-4C52-8DFE-33262DF1F20E}" dt="2024-04-11T03:07:01.662" v="4846" actId="14100"/>
          <ac:cxnSpMkLst>
            <pc:docMk/>
            <pc:sldMk cId="10480317" sldId="289"/>
            <ac:cxnSpMk id="105" creationId="{D6BC4798-0AA8-A2AB-0175-E6072A60D74B}"/>
          </ac:cxnSpMkLst>
        </pc:cxnChg>
        <pc:cxnChg chg="add mod">
          <ac:chgData name="Elme Pieterse" userId="cf235864-f06d-4d9c-a838-9d693a8e3248" providerId="ADAL" clId="{44400E0D-F01E-4C52-8DFE-33262DF1F20E}" dt="2024-04-11T03:07:14.495" v="4849" actId="14100"/>
          <ac:cxnSpMkLst>
            <pc:docMk/>
            <pc:sldMk cId="10480317" sldId="289"/>
            <ac:cxnSpMk id="107" creationId="{8DCF02F1-7AD1-D376-D85F-6EF5DE30066C}"/>
          </ac:cxnSpMkLst>
        </pc:cxnChg>
        <pc:cxnChg chg="add mod">
          <ac:chgData name="Elme Pieterse" userId="cf235864-f06d-4d9c-a838-9d693a8e3248" providerId="ADAL" clId="{44400E0D-F01E-4C52-8DFE-33262DF1F20E}" dt="2024-04-11T03:08:53.204" v="4867" actId="14100"/>
          <ac:cxnSpMkLst>
            <pc:docMk/>
            <pc:sldMk cId="10480317" sldId="289"/>
            <ac:cxnSpMk id="114" creationId="{7B9FB656-E5AC-D515-8A29-D60AA2106392}"/>
          </ac:cxnSpMkLst>
        </pc:cxnChg>
        <pc:cxnChg chg="add mod">
          <ac:chgData name="Elme Pieterse" userId="cf235864-f06d-4d9c-a838-9d693a8e3248" providerId="ADAL" clId="{44400E0D-F01E-4C52-8DFE-33262DF1F20E}" dt="2024-04-11T03:08:59.345" v="4870" actId="14100"/>
          <ac:cxnSpMkLst>
            <pc:docMk/>
            <pc:sldMk cId="10480317" sldId="289"/>
            <ac:cxnSpMk id="116" creationId="{82AE6B0E-2C71-B822-803B-CF549799F006}"/>
          </ac:cxnSpMkLst>
        </pc:cxnChg>
        <pc:cxnChg chg="add mod">
          <ac:chgData name="Elme Pieterse" userId="cf235864-f06d-4d9c-a838-9d693a8e3248" providerId="ADAL" clId="{44400E0D-F01E-4C52-8DFE-33262DF1F20E}" dt="2024-04-11T03:09:13.945" v="4874" actId="14100"/>
          <ac:cxnSpMkLst>
            <pc:docMk/>
            <pc:sldMk cId="10480317" sldId="289"/>
            <ac:cxnSpMk id="118" creationId="{B262B9DD-3BA4-E6DB-C999-06F3E0B094C7}"/>
          </ac:cxnSpMkLst>
        </pc:cxnChg>
        <pc:cxnChg chg="add mod">
          <ac:chgData name="Elme Pieterse" userId="cf235864-f06d-4d9c-a838-9d693a8e3248" providerId="ADAL" clId="{44400E0D-F01E-4C52-8DFE-33262DF1F20E}" dt="2024-04-11T03:10:35.912" v="4894" actId="208"/>
          <ac:cxnSpMkLst>
            <pc:docMk/>
            <pc:sldMk cId="10480317" sldId="289"/>
            <ac:cxnSpMk id="125" creationId="{9E4B5B7F-D5DA-DFFA-293E-2D5113A467F7}"/>
          </ac:cxnSpMkLst>
        </pc:cxnChg>
        <pc:cxnChg chg="add mod">
          <ac:chgData name="Elme Pieterse" userId="cf235864-f06d-4d9c-a838-9d693a8e3248" providerId="ADAL" clId="{44400E0D-F01E-4C52-8DFE-33262DF1F20E}" dt="2024-04-11T03:10:43.628" v="4897" actId="14100"/>
          <ac:cxnSpMkLst>
            <pc:docMk/>
            <pc:sldMk cId="10480317" sldId="289"/>
            <ac:cxnSpMk id="127" creationId="{CB10A1EA-018D-329D-65EE-FA0C66D81554}"/>
          </ac:cxnSpMkLst>
        </pc:cxnChg>
        <pc:cxnChg chg="add mod">
          <ac:chgData name="Elme Pieterse" userId="cf235864-f06d-4d9c-a838-9d693a8e3248" providerId="ADAL" clId="{44400E0D-F01E-4C52-8DFE-33262DF1F20E}" dt="2024-04-11T03:10:55.956" v="4901" actId="14100"/>
          <ac:cxnSpMkLst>
            <pc:docMk/>
            <pc:sldMk cId="10480317" sldId="289"/>
            <ac:cxnSpMk id="129" creationId="{AF109FB3-06EF-A519-3657-79982FA13E4A}"/>
          </ac:cxnSpMkLst>
        </pc:cxnChg>
        <pc:cxnChg chg="add mod">
          <ac:chgData name="Elme Pieterse" userId="cf235864-f06d-4d9c-a838-9d693a8e3248" providerId="ADAL" clId="{44400E0D-F01E-4C52-8DFE-33262DF1F20E}" dt="2024-04-11T03:11:37.755" v="4911" actId="14100"/>
          <ac:cxnSpMkLst>
            <pc:docMk/>
            <pc:sldMk cId="10480317" sldId="289"/>
            <ac:cxnSpMk id="132" creationId="{E0E81C2B-E09C-5421-5D08-8C1B6C9C420D}"/>
          </ac:cxnSpMkLst>
        </pc:cxnChg>
      </pc:sldChg>
      <pc:sldChg chg="addSp delSp modSp add mod ord">
        <pc:chgData name="Elme Pieterse" userId="cf235864-f06d-4d9c-a838-9d693a8e3248" providerId="ADAL" clId="{44400E0D-F01E-4C52-8DFE-33262DF1F20E}" dt="2024-04-11T06:15:41.798" v="6373" actId="14100"/>
        <pc:sldMkLst>
          <pc:docMk/>
          <pc:sldMk cId="3954801614" sldId="290"/>
        </pc:sldMkLst>
        <pc:spChg chg="mod">
          <ac:chgData name="Elme Pieterse" userId="cf235864-f06d-4d9c-a838-9d693a8e3248" providerId="ADAL" clId="{44400E0D-F01E-4C52-8DFE-33262DF1F20E}" dt="2024-04-11T04:47:28.976" v="5289" actId="20577"/>
          <ac:spMkLst>
            <pc:docMk/>
            <pc:sldMk cId="3954801614" sldId="290"/>
            <ac:spMk id="2" creationId="{1CC5D32F-7C18-4D00-8D54-2FB046F0A206}"/>
          </ac:spMkLst>
        </pc:spChg>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graphicFrameChg chg="add mod modGraphic">
          <ac:chgData name="Elme Pieterse" userId="cf235864-f06d-4d9c-a838-9d693a8e3248" providerId="ADAL" clId="{44400E0D-F01E-4C52-8DFE-33262DF1F20E}" dt="2024-04-11T05:53:31.921" v="6239" actId="1076"/>
          <ac:graphicFrameMkLst>
            <pc:docMk/>
            <pc:sldMk cId="3954801614" sldId="290"/>
            <ac:graphicFrameMk id="3" creationId="{430974AB-8DF7-A264-5586-3688012665CC}"/>
          </ac:graphicFrameMkLst>
        </pc:graphicFrame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add mod">
          <ac:chgData name="Elme Pieterse" userId="cf235864-f06d-4d9c-a838-9d693a8e3248" providerId="ADAL" clId="{44400E0D-F01E-4C52-8DFE-33262DF1F20E}" dt="2024-04-11T06:11:37.822" v="6346" actId="14100"/>
          <ac:picMkLst>
            <pc:docMk/>
            <pc:sldMk cId="3954801614" sldId="290"/>
            <ac:picMk id="5" creationId="{C42075A2-5C17-ED6F-D983-66D757F325C8}"/>
          </ac:picMkLst>
        </pc:pic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picChg chg="add mod">
          <ac:chgData name="Elme Pieterse" userId="cf235864-f06d-4d9c-a838-9d693a8e3248" providerId="ADAL" clId="{44400E0D-F01E-4C52-8DFE-33262DF1F20E}" dt="2024-04-11T06:11:57.659" v="6349" actId="14100"/>
          <ac:picMkLst>
            <pc:docMk/>
            <pc:sldMk cId="3954801614" sldId="290"/>
            <ac:picMk id="7" creationId="{E065954C-B253-5991-D735-1D35CB6BDC3A}"/>
          </ac:picMkLst>
        </pc:picChg>
        <pc:picChg chg="add mod">
          <ac:chgData name="Elme Pieterse" userId="cf235864-f06d-4d9c-a838-9d693a8e3248" providerId="ADAL" clId="{44400E0D-F01E-4C52-8DFE-33262DF1F20E}" dt="2024-04-11T06:12:27.005" v="6352" actId="14100"/>
          <ac:picMkLst>
            <pc:docMk/>
            <pc:sldMk cId="3954801614" sldId="290"/>
            <ac:picMk id="9" creationId="{F3AA3835-3A96-9520-6EC1-3755A974D36C}"/>
          </ac:picMkLst>
        </pc:picChg>
        <pc:picChg chg="add mod">
          <ac:chgData name="Elme Pieterse" userId="cf235864-f06d-4d9c-a838-9d693a8e3248" providerId="ADAL" clId="{44400E0D-F01E-4C52-8DFE-33262DF1F20E}" dt="2024-04-11T06:12:55.254" v="6355" actId="14100"/>
          <ac:picMkLst>
            <pc:docMk/>
            <pc:sldMk cId="3954801614" sldId="290"/>
            <ac:picMk id="11" creationId="{37B70C72-CB15-F302-336F-F0C522449246}"/>
          </ac:picMkLst>
        </pc:picChg>
        <pc:picChg chg="add mod">
          <ac:chgData name="Elme Pieterse" userId="cf235864-f06d-4d9c-a838-9d693a8e3248" providerId="ADAL" clId="{44400E0D-F01E-4C52-8DFE-33262DF1F20E}" dt="2024-04-11T06:13:32.052" v="6359" actId="14100"/>
          <ac:picMkLst>
            <pc:docMk/>
            <pc:sldMk cId="3954801614" sldId="290"/>
            <ac:picMk id="13" creationId="{73340FCF-27B2-BDEC-67E4-59508BB11D07}"/>
          </ac:picMkLst>
        </pc:picChg>
        <pc:picChg chg="add mod">
          <ac:chgData name="Elme Pieterse" userId="cf235864-f06d-4d9c-a838-9d693a8e3248" providerId="ADAL" clId="{44400E0D-F01E-4C52-8DFE-33262DF1F20E}" dt="2024-04-11T06:13:57.329" v="6362" actId="14100"/>
          <ac:picMkLst>
            <pc:docMk/>
            <pc:sldMk cId="3954801614" sldId="290"/>
            <ac:picMk id="15" creationId="{7C886E84-2592-F311-C800-1E359BC2C410}"/>
          </ac:picMkLst>
        </pc:picChg>
        <pc:picChg chg="add mod">
          <ac:chgData name="Elme Pieterse" userId="cf235864-f06d-4d9c-a838-9d693a8e3248" providerId="ADAL" clId="{44400E0D-F01E-4C52-8DFE-33262DF1F20E}" dt="2024-04-11T06:14:33.773" v="6367" actId="14100"/>
          <ac:picMkLst>
            <pc:docMk/>
            <pc:sldMk cId="3954801614" sldId="290"/>
            <ac:picMk id="17" creationId="{5571FFE2-0BBF-1AAC-46A7-6375545D9714}"/>
          </ac:picMkLst>
        </pc:picChg>
        <pc:picChg chg="add mod">
          <ac:chgData name="Elme Pieterse" userId="cf235864-f06d-4d9c-a838-9d693a8e3248" providerId="ADAL" clId="{44400E0D-F01E-4C52-8DFE-33262DF1F20E}" dt="2024-04-11T06:15:05.571" v="6370" actId="14100"/>
          <ac:picMkLst>
            <pc:docMk/>
            <pc:sldMk cId="3954801614" sldId="290"/>
            <ac:picMk id="19" creationId="{1D7FAE4F-F229-94CD-CE98-0A0F20553551}"/>
          </ac:picMkLst>
        </pc:picChg>
        <pc:picChg chg="add mod">
          <ac:chgData name="Elme Pieterse" userId="cf235864-f06d-4d9c-a838-9d693a8e3248" providerId="ADAL" clId="{44400E0D-F01E-4C52-8DFE-33262DF1F20E}" dt="2024-04-11T06:15:41.798" v="6373" actId="14100"/>
          <ac:picMkLst>
            <pc:docMk/>
            <pc:sldMk cId="3954801614" sldId="290"/>
            <ac:picMk id="21" creationId="{E5B9434A-D1BA-2F17-9F81-BF32DF13DE2E}"/>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sldChg>
      <pc:sldChg chg="delSp add mod ord">
        <pc:chgData name="Elme Pieterse" userId="cf235864-f06d-4d9c-a838-9d693a8e3248" providerId="ADAL" clId="{44400E0D-F01E-4C52-8DFE-33262DF1F20E}" dt="2024-04-10T07:14:11.025" v="3748" actId="478"/>
        <pc:sldMkLst>
          <pc:docMk/>
          <pc:sldMk cId="1187650697" sldId="291"/>
        </pc:sldMkLst>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sldChg>
      <pc:sldChg chg="delSp add mod ord">
        <pc:chgData name="Elme Pieterse" userId="cf235864-f06d-4d9c-a838-9d693a8e3248" providerId="ADAL" clId="{44400E0D-F01E-4C52-8DFE-33262DF1F20E}" dt="2024-04-10T07:14:15.961" v="3749" actId="478"/>
        <pc:sldMkLst>
          <pc:docMk/>
          <pc:sldMk cId="3358585175" sldId="292"/>
        </pc:sldMkLst>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delSp add mod ord">
        <pc:chgData name="Elme Pieterse" userId="cf235864-f06d-4d9c-a838-9d693a8e3248" providerId="ADAL" clId="{44400E0D-F01E-4C52-8DFE-33262DF1F20E}" dt="2024-04-10T07:14:20.553" v="3750" actId="478"/>
        <pc:sldMkLst>
          <pc:docMk/>
          <pc:sldMk cId="251571933" sldId="293"/>
        </pc:sldMkLst>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3106783" cy="773925"/>
          </a:xfrm>
        </p:spPr>
        <p:txBody>
          <a:bodyPr vert="horz" lIns="91440" tIns="45720" rIns="91440" bIns="45720" rtlCol="0" anchor="ctr">
            <a:noAutofit/>
          </a:bodyPr>
          <a:lstStyle/>
          <a:p>
            <a:r>
              <a:rPr lang="en-US" sz="32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579306371"/>
              </p:ext>
            </p:extLst>
          </p:nvPr>
        </p:nvGraphicFramePr>
        <p:xfrm>
          <a:off x="115888" y="1651261"/>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3751746022"/>
              </p:ext>
            </p:extLst>
          </p:nvPr>
        </p:nvGraphicFramePr>
        <p:xfrm>
          <a:off x="115888" y="3107245"/>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23667204"/>
              </p:ext>
            </p:extLst>
          </p:nvPr>
        </p:nvGraphicFramePr>
        <p:xfrm>
          <a:off x="115888" y="4560263"/>
          <a:ext cx="3112222" cy="2186728"/>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7">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3303026" y="138166"/>
            <a:ext cx="2244305" cy="969132"/>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4"/>
          <a:stretch>
            <a:fillRect/>
          </a:stretch>
        </p:blipFill>
        <p:spPr>
          <a:xfrm>
            <a:off x="3297440" y="1107298"/>
            <a:ext cx="2244305"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5"/>
          <a:stretch>
            <a:fillRect/>
          </a:stretch>
        </p:blipFill>
        <p:spPr>
          <a:xfrm>
            <a:off x="3297440" y="2035897"/>
            <a:ext cx="223398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6"/>
          <a:stretch>
            <a:fillRect/>
          </a:stretch>
        </p:blipFill>
        <p:spPr>
          <a:xfrm>
            <a:off x="3297441" y="2974841"/>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7"/>
          <a:stretch>
            <a:fillRect/>
          </a:stretch>
        </p:blipFill>
        <p:spPr>
          <a:xfrm>
            <a:off x="3287121" y="3889998"/>
            <a:ext cx="2244304" cy="934177"/>
          </a:xfrm>
          <a:prstGeom prst="rect">
            <a:avLst/>
          </a:prstGeom>
        </p:spPr>
      </p:pic>
      <p:pic>
        <p:nvPicPr>
          <p:cNvPr id="8" name="Picture 7">
            <a:extLst>
              <a:ext uri="{FF2B5EF4-FFF2-40B4-BE49-F238E27FC236}">
                <a16:creationId xmlns:a16="http://schemas.microsoft.com/office/drawing/2014/main" id="{A1AD5771-1F20-B8B0-6164-F8130DE448E7}"/>
              </a:ext>
            </a:extLst>
          </p:cNvPr>
          <p:cNvPicPr>
            <a:picLocks noChangeAspect="1"/>
          </p:cNvPicPr>
          <p:nvPr/>
        </p:nvPicPr>
        <p:blipFill>
          <a:blip r:embed="rId8"/>
          <a:stretch>
            <a:fillRect/>
          </a:stretch>
        </p:blipFill>
        <p:spPr>
          <a:xfrm>
            <a:off x="3297440" y="4807336"/>
            <a:ext cx="2251375" cy="958278"/>
          </a:xfrm>
          <a:prstGeom prst="rect">
            <a:avLst/>
          </a:prstGeom>
        </p:spPr>
      </p:pic>
      <p:pic>
        <p:nvPicPr>
          <p:cNvPr id="12" name="Picture 11">
            <a:extLst>
              <a:ext uri="{FF2B5EF4-FFF2-40B4-BE49-F238E27FC236}">
                <a16:creationId xmlns:a16="http://schemas.microsoft.com/office/drawing/2014/main" id="{E0DD98AE-AADB-B0AA-D853-3512A2A1B25C}"/>
              </a:ext>
            </a:extLst>
          </p:cNvPr>
          <p:cNvPicPr>
            <a:picLocks noChangeAspect="1"/>
          </p:cNvPicPr>
          <p:nvPr/>
        </p:nvPicPr>
        <p:blipFill>
          <a:blip r:embed="rId9"/>
          <a:stretch>
            <a:fillRect/>
          </a:stretch>
        </p:blipFill>
        <p:spPr>
          <a:xfrm>
            <a:off x="3297439" y="5739333"/>
            <a:ext cx="2249891" cy="934646"/>
          </a:xfrm>
          <a:prstGeom prst="rect">
            <a:avLst/>
          </a:prstGeom>
        </p:spPr>
      </p:pic>
      <p:pic>
        <p:nvPicPr>
          <p:cNvPr id="16" name="Picture 15">
            <a:extLst>
              <a:ext uri="{FF2B5EF4-FFF2-40B4-BE49-F238E27FC236}">
                <a16:creationId xmlns:a16="http://schemas.microsoft.com/office/drawing/2014/main" id="{8D433024-DAA2-716D-14CB-194B17CAB058}"/>
              </a:ext>
            </a:extLst>
          </p:cNvPr>
          <p:cNvPicPr>
            <a:picLocks noChangeAspect="1"/>
          </p:cNvPicPr>
          <p:nvPr/>
        </p:nvPicPr>
        <p:blipFill>
          <a:blip r:embed="rId10"/>
          <a:stretch>
            <a:fillRect/>
          </a:stretch>
        </p:blipFill>
        <p:spPr>
          <a:xfrm>
            <a:off x="5536147" y="142112"/>
            <a:ext cx="2874419" cy="965186"/>
          </a:xfrm>
          <a:prstGeom prst="rect">
            <a:avLst/>
          </a:prstGeom>
        </p:spPr>
      </p:pic>
      <p:pic>
        <p:nvPicPr>
          <p:cNvPr id="20" name="Picture 19">
            <a:extLst>
              <a:ext uri="{FF2B5EF4-FFF2-40B4-BE49-F238E27FC236}">
                <a16:creationId xmlns:a16="http://schemas.microsoft.com/office/drawing/2014/main" id="{1B7F15C8-6458-C450-6F5C-767CCD677992}"/>
              </a:ext>
            </a:extLst>
          </p:cNvPr>
          <p:cNvPicPr>
            <a:picLocks noChangeAspect="1"/>
          </p:cNvPicPr>
          <p:nvPr/>
        </p:nvPicPr>
        <p:blipFill>
          <a:blip r:embed="rId11"/>
          <a:stretch>
            <a:fillRect/>
          </a:stretch>
        </p:blipFill>
        <p:spPr>
          <a:xfrm>
            <a:off x="8396253" y="148174"/>
            <a:ext cx="2245269" cy="968771"/>
          </a:xfrm>
          <a:prstGeom prst="rect">
            <a:avLst/>
          </a:prstGeom>
        </p:spPr>
      </p:pic>
      <p:pic>
        <p:nvPicPr>
          <p:cNvPr id="22" name="Picture 21">
            <a:extLst>
              <a:ext uri="{FF2B5EF4-FFF2-40B4-BE49-F238E27FC236}">
                <a16:creationId xmlns:a16="http://schemas.microsoft.com/office/drawing/2014/main" id="{850EF479-2594-368D-A665-02791D04E40A}"/>
              </a:ext>
            </a:extLst>
          </p:cNvPr>
          <p:cNvPicPr>
            <a:picLocks noChangeAspect="1"/>
          </p:cNvPicPr>
          <p:nvPr/>
        </p:nvPicPr>
        <p:blipFill>
          <a:blip r:embed="rId12"/>
          <a:stretch>
            <a:fillRect/>
          </a:stretch>
        </p:blipFill>
        <p:spPr>
          <a:xfrm>
            <a:off x="5998311" y="1265119"/>
            <a:ext cx="2731301" cy="5462601"/>
          </a:xfrm>
          <a:prstGeom prst="rect">
            <a:avLst/>
          </a:prstGeom>
        </p:spPr>
      </p:pic>
      <p:pic>
        <p:nvPicPr>
          <p:cNvPr id="24" name="Picture 23">
            <a:extLst>
              <a:ext uri="{FF2B5EF4-FFF2-40B4-BE49-F238E27FC236}">
                <a16:creationId xmlns:a16="http://schemas.microsoft.com/office/drawing/2014/main" id="{77C55174-639B-BC20-5254-0D8B82BF8A07}"/>
              </a:ext>
            </a:extLst>
          </p:cNvPr>
          <p:cNvPicPr>
            <a:picLocks noChangeAspect="1"/>
          </p:cNvPicPr>
          <p:nvPr/>
        </p:nvPicPr>
        <p:blipFill>
          <a:blip r:embed="rId13"/>
          <a:stretch>
            <a:fillRect/>
          </a:stretch>
        </p:blipFill>
        <p:spPr>
          <a:xfrm>
            <a:off x="10641522" y="150358"/>
            <a:ext cx="1466622" cy="939102"/>
          </a:xfrm>
          <a:prstGeom prst="rect">
            <a:avLst/>
          </a:prstGeom>
        </p:spPr>
      </p:pic>
      <p:sp>
        <p:nvSpPr>
          <p:cNvPr id="31" name="TextBox 30">
            <a:extLst>
              <a:ext uri="{FF2B5EF4-FFF2-40B4-BE49-F238E27FC236}">
                <a16:creationId xmlns:a16="http://schemas.microsoft.com/office/drawing/2014/main" id="{FA36EF31-7EC0-D082-8F71-C4E62F104C0A}"/>
              </a:ext>
            </a:extLst>
          </p:cNvPr>
          <p:cNvSpPr txBox="1"/>
          <p:nvPr/>
        </p:nvSpPr>
        <p:spPr>
          <a:xfrm>
            <a:off x="8839182" y="1116945"/>
            <a:ext cx="3236929" cy="600164"/>
          </a:xfrm>
          <a:prstGeom prst="rect">
            <a:avLst/>
          </a:prstGeom>
          <a:solidFill>
            <a:schemeClr val="accent2"/>
          </a:solidFill>
        </p:spPr>
        <p:txBody>
          <a:bodyPr wrap="square" rtlCol="0">
            <a:spAutoFit/>
          </a:bodyPr>
          <a:lstStyle/>
          <a:p>
            <a:r>
              <a:rPr lang="en-NZ" sz="1100" dirty="0"/>
              <a:t>The code below is almost a replica of the previous code, except the combo's name is entered as 123 instead of Supreme for testing purposes</a:t>
            </a:r>
          </a:p>
        </p:txBody>
      </p:sp>
      <p:pic>
        <p:nvPicPr>
          <p:cNvPr id="33" name="Picture 32">
            <a:extLst>
              <a:ext uri="{FF2B5EF4-FFF2-40B4-BE49-F238E27FC236}">
                <a16:creationId xmlns:a16="http://schemas.microsoft.com/office/drawing/2014/main" id="{5C2972F1-0315-0B97-504C-59FB57EF9A11}"/>
              </a:ext>
            </a:extLst>
          </p:cNvPr>
          <p:cNvPicPr>
            <a:picLocks noChangeAspect="1"/>
          </p:cNvPicPr>
          <p:nvPr/>
        </p:nvPicPr>
        <p:blipFill>
          <a:blip r:embed="rId14"/>
          <a:stretch>
            <a:fillRect/>
          </a:stretch>
        </p:blipFill>
        <p:spPr>
          <a:xfrm>
            <a:off x="9147775" y="1717108"/>
            <a:ext cx="2496228" cy="5010611"/>
          </a:xfrm>
          <a:prstGeom prst="rect">
            <a:avLst/>
          </a:prstGeom>
        </p:spPr>
      </p:pic>
      <p:cxnSp>
        <p:nvCxnSpPr>
          <p:cNvPr id="35" name="Straight Arrow Connector 34">
            <a:extLst>
              <a:ext uri="{FF2B5EF4-FFF2-40B4-BE49-F238E27FC236}">
                <a16:creationId xmlns:a16="http://schemas.microsoft.com/office/drawing/2014/main" id="{666F297F-D916-B2EA-82AF-ADE464DF5FDF}"/>
              </a:ext>
            </a:extLst>
          </p:cNvPr>
          <p:cNvCxnSpPr>
            <a:cxnSpLocks/>
          </p:cNvCxnSpPr>
          <p:nvPr/>
        </p:nvCxnSpPr>
        <p:spPr>
          <a:xfrm>
            <a:off x="4450080" y="963168"/>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90800C-1404-CD38-8A69-07D25EFC58D2}"/>
              </a:ext>
            </a:extLst>
          </p:cNvPr>
          <p:cNvCxnSpPr>
            <a:cxnSpLocks/>
          </p:cNvCxnSpPr>
          <p:nvPr/>
        </p:nvCxnSpPr>
        <p:spPr>
          <a:xfrm>
            <a:off x="4419600" y="188349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24C97-ED3F-7A6A-1D40-B34E135A524D}"/>
              </a:ext>
            </a:extLst>
          </p:cNvPr>
          <p:cNvCxnSpPr>
            <a:cxnSpLocks/>
          </p:cNvCxnSpPr>
          <p:nvPr/>
        </p:nvCxnSpPr>
        <p:spPr>
          <a:xfrm>
            <a:off x="4419600" y="2805294"/>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051846-65BB-7084-F899-0D14A643F79F}"/>
              </a:ext>
            </a:extLst>
          </p:cNvPr>
          <p:cNvCxnSpPr>
            <a:cxnSpLocks/>
          </p:cNvCxnSpPr>
          <p:nvPr/>
        </p:nvCxnSpPr>
        <p:spPr>
          <a:xfrm>
            <a:off x="4419600" y="374352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0FC4E69-01A6-DA88-6CD0-7E2DD8712C1A}"/>
              </a:ext>
            </a:extLst>
          </p:cNvPr>
          <p:cNvCxnSpPr>
            <a:cxnSpLocks/>
          </p:cNvCxnSpPr>
          <p:nvPr/>
        </p:nvCxnSpPr>
        <p:spPr>
          <a:xfrm>
            <a:off x="4419600" y="4656360"/>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2F8C335-5E36-BCB3-3415-0540ABB0D8BB}"/>
              </a:ext>
            </a:extLst>
          </p:cNvPr>
          <p:cNvCxnSpPr>
            <a:cxnSpLocks/>
          </p:cNvCxnSpPr>
          <p:nvPr/>
        </p:nvCxnSpPr>
        <p:spPr>
          <a:xfrm>
            <a:off x="4407408" y="558835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866235F-F150-D505-5C0C-E793126DBF94}"/>
              </a:ext>
            </a:extLst>
          </p:cNvPr>
          <p:cNvCxnSpPr>
            <a:cxnSpLocks/>
          </p:cNvCxnSpPr>
          <p:nvPr/>
        </p:nvCxnSpPr>
        <p:spPr>
          <a:xfrm>
            <a:off x="8201181" y="486005"/>
            <a:ext cx="3535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9139D0-DAB0-B4B3-DD8B-27F638ACE534}"/>
              </a:ext>
            </a:extLst>
          </p:cNvPr>
          <p:cNvCxnSpPr>
            <a:cxnSpLocks/>
          </p:cNvCxnSpPr>
          <p:nvPr/>
        </p:nvCxnSpPr>
        <p:spPr>
          <a:xfrm flipV="1">
            <a:off x="5519233" y="963168"/>
            <a:ext cx="259775" cy="5216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30A0622F-6332-0722-19D2-788604031C57}"/>
              </a:ext>
            </a:extLst>
          </p:cNvPr>
          <p:cNvSpPr/>
          <p:nvPr/>
        </p:nvSpPr>
        <p:spPr>
          <a:xfrm>
            <a:off x="216914" y="2328400"/>
            <a:ext cx="1465582" cy="23835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DAC7EDEF-CD37-23A1-3F78-A49C751F9116}"/>
              </a:ext>
            </a:extLst>
          </p:cNvPr>
          <p:cNvSpPr/>
          <p:nvPr/>
        </p:nvSpPr>
        <p:spPr>
          <a:xfrm>
            <a:off x="3335889" y="151505"/>
            <a:ext cx="2200734" cy="933953"/>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3613E752-6A70-A5D9-0A5B-C55C8CCC8C24}"/>
              </a:ext>
            </a:extLst>
          </p:cNvPr>
          <p:cNvSpPr/>
          <p:nvPr/>
        </p:nvSpPr>
        <p:spPr>
          <a:xfrm>
            <a:off x="2004460" y="2349880"/>
            <a:ext cx="1073677" cy="21687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6E87E76B-CEA8-DED9-D89E-7A2B24EAE5C0}"/>
              </a:ext>
            </a:extLst>
          </p:cNvPr>
          <p:cNvSpPr/>
          <p:nvPr/>
        </p:nvSpPr>
        <p:spPr>
          <a:xfrm>
            <a:off x="5998310" y="5178038"/>
            <a:ext cx="1646074" cy="223018"/>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B4704BE4-9EFA-D2FE-910C-43B1311DF7B1}"/>
              </a:ext>
            </a:extLst>
          </p:cNvPr>
          <p:cNvCxnSpPr>
            <a:cxnSpLocks/>
          </p:cNvCxnSpPr>
          <p:nvPr/>
        </p:nvCxnSpPr>
        <p:spPr>
          <a:xfrm>
            <a:off x="1719072" y="2449068"/>
            <a:ext cx="28538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8789B5-F65B-A558-96DB-D628DAADD8E9}"/>
              </a:ext>
            </a:extLst>
          </p:cNvPr>
          <p:cNvCxnSpPr>
            <a:cxnSpLocks/>
          </p:cNvCxnSpPr>
          <p:nvPr/>
        </p:nvCxnSpPr>
        <p:spPr>
          <a:xfrm>
            <a:off x="5548815" y="1116945"/>
            <a:ext cx="449495" cy="406109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E93DB7F-ED08-A3A7-9267-6B1E2DE864D2}"/>
              </a:ext>
            </a:extLst>
          </p:cNvPr>
          <p:cNvSpPr/>
          <p:nvPr/>
        </p:nvSpPr>
        <p:spPr>
          <a:xfrm>
            <a:off x="216915" y="2760158"/>
            <a:ext cx="1209550"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1" name="Rectangle: Rounded Corners 60">
            <a:extLst>
              <a:ext uri="{FF2B5EF4-FFF2-40B4-BE49-F238E27FC236}">
                <a16:creationId xmlns:a16="http://schemas.microsoft.com/office/drawing/2014/main" id="{57BCB2CF-E6B5-C3DA-A971-BE46163A7C70}"/>
              </a:ext>
            </a:extLst>
          </p:cNvPr>
          <p:cNvSpPr/>
          <p:nvPr/>
        </p:nvSpPr>
        <p:spPr>
          <a:xfrm>
            <a:off x="1978320" y="2780520"/>
            <a:ext cx="1099817" cy="2146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2" name="Rectangle: Rounded Corners 61">
            <a:extLst>
              <a:ext uri="{FF2B5EF4-FFF2-40B4-BE49-F238E27FC236}">
                <a16:creationId xmlns:a16="http://schemas.microsoft.com/office/drawing/2014/main" id="{6A6474FB-091A-EF60-C943-F6C3E373493A}"/>
              </a:ext>
            </a:extLst>
          </p:cNvPr>
          <p:cNvSpPr/>
          <p:nvPr/>
        </p:nvSpPr>
        <p:spPr>
          <a:xfrm>
            <a:off x="10614366" y="118690"/>
            <a:ext cx="1493778" cy="98860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F31BA1FA-E97B-0E24-F86D-D5D075F3C88F}"/>
              </a:ext>
            </a:extLst>
          </p:cNvPr>
          <p:cNvSpPr/>
          <p:nvPr/>
        </p:nvSpPr>
        <p:spPr>
          <a:xfrm>
            <a:off x="9159966" y="5305907"/>
            <a:ext cx="1178850" cy="20487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64" name="Straight Arrow Connector 63">
            <a:extLst>
              <a:ext uri="{FF2B5EF4-FFF2-40B4-BE49-F238E27FC236}">
                <a16:creationId xmlns:a16="http://schemas.microsoft.com/office/drawing/2014/main" id="{286E51A3-427A-EE57-9507-F6DA7C6121F0}"/>
              </a:ext>
            </a:extLst>
          </p:cNvPr>
          <p:cNvCxnSpPr>
            <a:cxnSpLocks/>
          </p:cNvCxnSpPr>
          <p:nvPr/>
        </p:nvCxnSpPr>
        <p:spPr>
          <a:xfrm>
            <a:off x="1461317" y="2878446"/>
            <a:ext cx="42844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86A7EE23-59F3-C01D-FB59-31AC458CA4F7}"/>
              </a:ext>
            </a:extLst>
          </p:cNvPr>
          <p:cNvCxnSpPr/>
          <p:nvPr/>
        </p:nvCxnSpPr>
        <p:spPr>
          <a:xfrm flipV="1">
            <a:off x="3139097" y="118690"/>
            <a:ext cx="7475269" cy="2759756"/>
          </a:xfrm>
          <a:prstGeom prst="bentConnector3">
            <a:avLst>
              <a:gd name="adj1" fmla="val 74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E5DF3CE-2958-6287-B5D2-15B6265FEE29}"/>
              </a:ext>
            </a:extLst>
          </p:cNvPr>
          <p:cNvCxnSpPr>
            <a:cxnSpLocks/>
          </p:cNvCxnSpPr>
          <p:nvPr/>
        </p:nvCxnSpPr>
        <p:spPr>
          <a:xfrm flipH="1">
            <a:off x="10424160" y="1748722"/>
            <a:ext cx="1071173" cy="36059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E8EDC6-5525-BD12-FFFE-DAE357F39570}"/>
              </a:ext>
            </a:extLst>
          </p:cNvPr>
          <p:cNvCxnSpPr>
            <a:cxnSpLocks/>
          </p:cNvCxnSpPr>
          <p:nvPr/>
        </p:nvCxnSpPr>
        <p:spPr>
          <a:xfrm flipH="1">
            <a:off x="11838432" y="947127"/>
            <a:ext cx="121920" cy="31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075BB1-C3E3-72A8-199C-AC44D40BA62E}"/>
              </a:ext>
            </a:extLst>
          </p:cNvPr>
          <p:cNvCxnSpPr>
            <a:cxnSpLocks/>
          </p:cNvCxnSpPr>
          <p:nvPr/>
        </p:nvCxnSpPr>
        <p:spPr>
          <a:xfrm flipV="1">
            <a:off x="3139097" y="1107298"/>
            <a:ext cx="148024" cy="13402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B7D5927-CB8C-51F4-3891-DD63E80BA60F}"/>
              </a:ext>
            </a:extLst>
          </p:cNvPr>
          <p:cNvSpPr/>
          <p:nvPr/>
        </p:nvSpPr>
        <p:spPr>
          <a:xfrm>
            <a:off x="224427" y="3775207"/>
            <a:ext cx="757170" cy="26319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5" name="Rectangle: Rounded Corners 74">
            <a:extLst>
              <a:ext uri="{FF2B5EF4-FFF2-40B4-BE49-F238E27FC236}">
                <a16:creationId xmlns:a16="http://schemas.microsoft.com/office/drawing/2014/main" id="{68D97001-50CA-C4A4-46C0-2CA77D1D7DD0}"/>
              </a:ext>
            </a:extLst>
          </p:cNvPr>
          <p:cNvSpPr/>
          <p:nvPr/>
        </p:nvSpPr>
        <p:spPr>
          <a:xfrm>
            <a:off x="1995955" y="3791229"/>
            <a:ext cx="1069989" cy="23498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6" name="Rectangle: Rounded Corners 75">
            <a:extLst>
              <a:ext uri="{FF2B5EF4-FFF2-40B4-BE49-F238E27FC236}">
                <a16:creationId xmlns:a16="http://schemas.microsoft.com/office/drawing/2014/main" id="{C43FD62E-1B76-C48C-3F5A-FFFF58513651}"/>
              </a:ext>
            </a:extLst>
          </p:cNvPr>
          <p:cNvSpPr/>
          <p:nvPr/>
        </p:nvSpPr>
        <p:spPr>
          <a:xfrm>
            <a:off x="3319648" y="1152654"/>
            <a:ext cx="2244305" cy="8479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7" name="Rectangle: Rounded Corners 76">
            <a:extLst>
              <a:ext uri="{FF2B5EF4-FFF2-40B4-BE49-F238E27FC236}">
                <a16:creationId xmlns:a16="http://schemas.microsoft.com/office/drawing/2014/main" id="{A507CED8-D995-8E8B-0082-ECC27061C41D}"/>
              </a:ext>
            </a:extLst>
          </p:cNvPr>
          <p:cNvSpPr/>
          <p:nvPr/>
        </p:nvSpPr>
        <p:spPr>
          <a:xfrm>
            <a:off x="5989947" y="5634034"/>
            <a:ext cx="996069" cy="223018"/>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78" name="Straight Arrow Connector 77">
            <a:extLst>
              <a:ext uri="{FF2B5EF4-FFF2-40B4-BE49-F238E27FC236}">
                <a16:creationId xmlns:a16="http://schemas.microsoft.com/office/drawing/2014/main" id="{CF0BD509-AFA2-70ED-DEFD-BD629008EE40}"/>
              </a:ext>
            </a:extLst>
          </p:cNvPr>
          <p:cNvCxnSpPr>
            <a:cxnSpLocks/>
          </p:cNvCxnSpPr>
          <p:nvPr/>
        </p:nvCxnSpPr>
        <p:spPr>
          <a:xfrm flipV="1">
            <a:off x="1067636" y="3889998"/>
            <a:ext cx="822124" cy="1154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BEA16E-BD23-0958-E31D-942E09855D46}"/>
              </a:ext>
            </a:extLst>
          </p:cNvPr>
          <p:cNvCxnSpPr>
            <a:cxnSpLocks/>
          </p:cNvCxnSpPr>
          <p:nvPr/>
        </p:nvCxnSpPr>
        <p:spPr>
          <a:xfrm flipV="1">
            <a:off x="3148771" y="1989851"/>
            <a:ext cx="185533" cy="1883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CC340-D70A-95D0-7508-5BF7138D79A6}"/>
              </a:ext>
            </a:extLst>
          </p:cNvPr>
          <p:cNvCxnSpPr>
            <a:cxnSpLocks/>
          </p:cNvCxnSpPr>
          <p:nvPr/>
        </p:nvCxnSpPr>
        <p:spPr>
          <a:xfrm>
            <a:off x="5667709" y="1602542"/>
            <a:ext cx="281879" cy="398581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356EF56-3512-8E05-8C16-F97B16BEBC7B}"/>
              </a:ext>
            </a:extLst>
          </p:cNvPr>
          <p:cNvSpPr/>
          <p:nvPr/>
        </p:nvSpPr>
        <p:spPr>
          <a:xfrm>
            <a:off x="216914" y="4259969"/>
            <a:ext cx="331083"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6" name="Rectangle: Rounded Corners 85">
            <a:extLst>
              <a:ext uri="{FF2B5EF4-FFF2-40B4-BE49-F238E27FC236}">
                <a16:creationId xmlns:a16="http://schemas.microsoft.com/office/drawing/2014/main" id="{F4C92C81-BA10-D2EC-CE21-BEC8BBD8A35C}"/>
              </a:ext>
            </a:extLst>
          </p:cNvPr>
          <p:cNvSpPr/>
          <p:nvPr/>
        </p:nvSpPr>
        <p:spPr>
          <a:xfrm>
            <a:off x="2004460" y="4259968"/>
            <a:ext cx="1069989"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7" name="Rectangle: Rounded Corners 86">
            <a:extLst>
              <a:ext uri="{FF2B5EF4-FFF2-40B4-BE49-F238E27FC236}">
                <a16:creationId xmlns:a16="http://schemas.microsoft.com/office/drawing/2014/main" id="{3D2BB5DB-0B7C-FA4E-70DB-B26EDBA49E83}"/>
              </a:ext>
            </a:extLst>
          </p:cNvPr>
          <p:cNvSpPr/>
          <p:nvPr/>
        </p:nvSpPr>
        <p:spPr>
          <a:xfrm>
            <a:off x="3314548" y="2951283"/>
            <a:ext cx="2209928" cy="91782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9" name="Rectangle: Rounded Corners 88">
            <a:extLst>
              <a:ext uri="{FF2B5EF4-FFF2-40B4-BE49-F238E27FC236}">
                <a16:creationId xmlns:a16="http://schemas.microsoft.com/office/drawing/2014/main" id="{5EB2D431-C155-4446-12DF-B7ABD9C9AFCA}"/>
              </a:ext>
            </a:extLst>
          </p:cNvPr>
          <p:cNvSpPr/>
          <p:nvPr/>
        </p:nvSpPr>
        <p:spPr>
          <a:xfrm>
            <a:off x="5998311" y="5875102"/>
            <a:ext cx="414684" cy="22301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0" name="Straight Arrow Connector 89">
            <a:extLst>
              <a:ext uri="{FF2B5EF4-FFF2-40B4-BE49-F238E27FC236}">
                <a16:creationId xmlns:a16="http://schemas.microsoft.com/office/drawing/2014/main" id="{975E49F9-D900-A6A4-E3E4-560149622AA8}"/>
              </a:ext>
            </a:extLst>
          </p:cNvPr>
          <p:cNvCxnSpPr>
            <a:cxnSpLocks/>
          </p:cNvCxnSpPr>
          <p:nvPr/>
        </p:nvCxnSpPr>
        <p:spPr>
          <a:xfrm>
            <a:off x="610324" y="4348019"/>
            <a:ext cx="127943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E568574-557B-4244-2FC3-F67448509246}"/>
              </a:ext>
            </a:extLst>
          </p:cNvPr>
          <p:cNvCxnSpPr>
            <a:cxnSpLocks/>
            <a:endCxn id="5" idx="3"/>
          </p:cNvCxnSpPr>
          <p:nvPr/>
        </p:nvCxnSpPr>
        <p:spPr>
          <a:xfrm flipV="1">
            <a:off x="3127972" y="3832018"/>
            <a:ext cx="100137" cy="51600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03BC31-4343-1E4E-93CE-5E4478A95BE7}"/>
              </a:ext>
            </a:extLst>
          </p:cNvPr>
          <p:cNvCxnSpPr>
            <a:cxnSpLocks/>
          </p:cNvCxnSpPr>
          <p:nvPr/>
        </p:nvCxnSpPr>
        <p:spPr>
          <a:xfrm>
            <a:off x="5563953" y="3429000"/>
            <a:ext cx="385635" cy="2428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4C2C6557-0981-6A08-E648-CECE75562F8E}"/>
              </a:ext>
            </a:extLst>
          </p:cNvPr>
          <p:cNvSpPr/>
          <p:nvPr/>
        </p:nvSpPr>
        <p:spPr>
          <a:xfrm>
            <a:off x="216914" y="5269321"/>
            <a:ext cx="990094"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8" name="Rectangle: Rounded Corners 97">
            <a:extLst>
              <a:ext uri="{FF2B5EF4-FFF2-40B4-BE49-F238E27FC236}">
                <a16:creationId xmlns:a16="http://schemas.microsoft.com/office/drawing/2014/main" id="{F263AE9C-466C-8518-2B86-A69DE58A9691}"/>
              </a:ext>
            </a:extLst>
          </p:cNvPr>
          <p:cNvSpPr/>
          <p:nvPr/>
        </p:nvSpPr>
        <p:spPr>
          <a:xfrm>
            <a:off x="1992252" y="5240775"/>
            <a:ext cx="1073691"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9" name="Rectangle: Rounded Corners 98">
            <a:extLst>
              <a:ext uri="{FF2B5EF4-FFF2-40B4-BE49-F238E27FC236}">
                <a16:creationId xmlns:a16="http://schemas.microsoft.com/office/drawing/2014/main" id="{2B48B852-849A-C8D7-B1CD-01FF4A9AE298}"/>
              </a:ext>
            </a:extLst>
          </p:cNvPr>
          <p:cNvSpPr/>
          <p:nvPr/>
        </p:nvSpPr>
        <p:spPr>
          <a:xfrm>
            <a:off x="3327621" y="2066203"/>
            <a:ext cx="2179708" cy="86418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00" name="Rectangle: Rounded Corners 99">
            <a:extLst>
              <a:ext uri="{FF2B5EF4-FFF2-40B4-BE49-F238E27FC236}">
                <a16:creationId xmlns:a16="http://schemas.microsoft.com/office/drawing/2014/main" id="{A5A5FD21-A5D0-1CD6-6341-480A06225920}"/>
              </a:ext>
            </a:extLst>
          </p:cNvPr>
          <p:cNvSpPr/>
          <p:nvPr/>
        </p:nvSpPr>
        <p:spPr>
          <a:xfrm>
            <a:off x="7014216" y="5634035"/>
            <a:ext cx="422782" cy="22301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01" name="Straight Arrow Connector 100">
            <a:extLst>
              <a:ext uri="{FF2B5EF4-FFF2-40B4-BE49-F238E27FC236}">
                <a16:creationId xmlns:a16="http://schemas.microsoft.com/office/drawing/2014/main" id="{47C6C947-93D3-8ECE-FEDE-EF8AE4B33DC9}"/>
              </a:ext>
            </a:extLst>
          </p:cNvPr>
          <p:cNvCxnSpPr>
            <a:cxnSpLocks/>
          </p:cNvCxnSpPr>
          <p:nvPr/>
        </p:nvCxnSpPr>
        <p:spPr>
          <a:xfrm>
            <a:off x="1260438" y="5393353"/>
            <a:ext cx="646470" cy="77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6BC4798-0AA8-A2AB-0175-E6072A60D74B}"/>
              </a:ext>
            </a:extLst>
          </p:cNvPr>
          <p:cNvCxnSpPr>
            <a:cxnSpLocks/>
          </p:cNvCxnSpPr>
          <p:nvPr/>
        </p:nvCxnSpPr>
        <p:spPr>
          <a:xfrm flipV="1">
            <a:off x="3148770" y="2951244"/>
            <a:ext cx="148669" cy="23994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CF02F1-7AD1-D376-D85F-6EF5DE30066C}"/>
              </a:ext>
            </a:extLst>
          </p:cNvPr>
          <p:cNvCxnSpPr>
            <a:cxnSpLocks/>
          </p:cNvCxnSpPr>
          <p:nvPr/>
        </p:nvCxnSpPr>
        <p:spPr>
          <a:xfrm>
            <a:off x="5570466" y="2509790"/>
            <a:ext cx="1484927" cy="304630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FC043BE-353A-1432-155B-912DE0C90C63}"/>
              </a:ext>
            </a:extLst>
          </p:cNvPr>
          <p:cNvSpPr/>
          <p:nvPr/>
        </p:nvSpPr>
        <p:spPr>
          <a:xfrm>
            <a:off x="221505" y="5703550"/>
            <a:ext cx="723515"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1" name="Rectangle: Rounded Corners 110">
            <a:extLst>
              <a:ext uri="{FF2B5EF4-FFF2-40B4-BE49-F238E27FC236}">
                <a16:creationId xmlns:a16="http://schemas.microsoft.com/office/drawing/2014/main" id="{6FBC93B7-F2AF-CD01-297F-E576F78BF485}"/>
              </a:ext>
            </a:extLst>
          </p:cNvPr>
          <p:cNvSpPr/>
          <p:nvPr/>
        </p:nvSpPr>
        <p:spPr>
          <a:xfrm>
            <a:off x="2004460" y="5703550"/>
            <a:ext cx="1061301"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2" name="Rectangle: Rounded Corners 111">
            <a:extLst>
              <a:ext uri="{FF2B5EF4-FFF2-40B4-BE49-F238E27FC236}">
                <a16:creationId xmlns:a16="http://schemas.microsoft.com/office/drawing/2014/main" id="{D3D9992B-9D89-C3BA-6961-E3BCEA997EA8}"/>
              </a:ext>
            </a:extLst>
          </p:cNvPr>
          <p:cNvSpPr/>
          <p:nvPr/>
        </p:nvSpPr>
        <p:spPr>
          <a:xfrm>
            <a:off x="3290824" y="3906804"/>
            <a:ext cx="2218392" cy="877455"/>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3" name="Rectangle: Rounded Corners 112">
            <a:extLst>
              <a:ext uri="{FF2B5EF4-FFF2-40B4-BE49-F238E27FC236}">
                <a16:creationId xmlns:a16="http://schemas.microsoft.com/office/drawing/2014/main" id="{21995EA2-23ED-C759-1330-94A8CEAF742D}"/>
              </a:ext>
            </a:extLst>
          </p:cNvPr>
          <p:cNvSpPr/>
          <p:nvPr/>
        </p:nvSpPr>
        <p:spPr>
          <a:xfrm>
            <a:off x="6414915" y="5893196"/>
            <a:ext cx="306674" cy="20492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14" name="Straight Arrow Connector 113">
            <a:extLst>
              <a:ext uri="{FF2B5EF4-FFF2-40B4-BE49-F238E27FC236}">
                <a16:creationId xmlns:a16="http://schemas.microsoft.com/office/drawing/2014/main" id="{7B9FB656-E5AC-D515-8A29-D60AA2106392}"/>
              </a:ext>
            </a:extLst>
          </p:cNvPr>
          <p:cNvCxnSpPr>
            <a:cxnSpLocks/>
          </p:cNvCxnSpPr>
          <p:nvPr/>
        </p:nvCxnSpPr>
        <p:spPr>
          <a:xfrm>
            <a:off x="1001318" y="5809653"/>
            <a:ext cx="90559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2AE6B0E-2C71-B822-803B-CF549799F006}"/>
              </a:ext>
            </a:extLst>
          </p:cNvPr>
          <p:cNvCxnSpPr>
            <a:cxnSpLocks/>
          </p:cNvCxnSpPr>
          <p:nvPr/>
        </p:nvCxnSpPr>
        <p:spPr>
          <a:xfrm flipV="1">
            <a:off x="3127972" y="4784259"/>
            <a:ext cx="159149" cy="10253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62B9DD-3BA4-E6DB-C999-06F3E0B094C7}"/>
              </a:ext>
            </a:extLst>
          </p:cNvPr>
          <p:cNvCxnSpPr>
            <a:cxnSpLocks/>
            <a:endCxn id="113" idx="0"/>
          </p:cNvCxnSpPr>
          <p:nvPr/>
        </p:nvCxnSpPr>
        <p:spPr>
          <a:xfrm>
            <a:off x="5558211" y="4391203"/>
            <a:ext cx="1010041" cy="15019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52B08703-5679-D183-9EB4-A0E7C042D597}"/>
              </a:ext>
            </a:extLst>
          </p:cNvPr>
          <p:cNvSpPr/>
          <p:nvPr/>
        </p:nvSpPr>
        <p:spPr>
          <a:xfrm>
            <a:off x="214856" y="6126463"/>
            <a:ext cx="333142" cy="186758"/>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2" name="Rectangle: Rounded Corners 121">
            <a:extLst>
              <a:ext uri="{FF2B5EF4-FFF2-40B4-BE49-F238E27FC236}">
                <a16:creationId xmlns:a16="http://schemas.microsoft.com/office/drawing/2014/main" id="{946CC39C-CE14-0F21-ED3A-AD0DBEF038B9}"/>
              </a:ext>
            </a:extLst>
          </p:cNvPr>
          <p:cNvSpPr/>
          <p:nvPr/>
        </p:nvSpPr>
        <p:spPr>
          <a:xfrm>
            <a:off x="1978320" y="6128703"/>
            <a:ext cx="1108180" cy="545275"/>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3" name="Rectangle: Rounded Corners 122">
            <a:extLst>
              <a:ext uri="{FF2B5EF4-FFF2-40B4-BE49-F238E27FC236}">
                <a16:creationId xmlns:a16="http://schemas.microsoft.com/office/drawing/2014/main" id="{7B5947DE-D63B-1B08-B90A-77CAECADB77E}"/>
              </a:ext>
            </a:extLst>
          </p:cNvPr>
          <p:cNvSpPr/>
          <p:nvPr/>
        </p:nvSpPr>
        <p:spPr>
          <a:xfrm>
            <a:off x="3300676" y="5732523"/>
            <a:ext cx="2261792"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4" name="Rectangle: Rounded Corners 123">
            <a:extLst>
              <a:ext uri="{FF2B5EF4-FFF2-40B4-BE49-F238E27FC236}">
                <a16:creationId xmlns:a16="http://schemas.microsoft.com/office/drawing/2014/main" id="{407364DB-8A77-C8DB-022A-4D47D5FC8ACA}"/>
              </a:ext>
            </a:extLst>
          </p:cNvPr>
          <p:cNvSpPr/>
          <p:nvPr/>
        </p:nvSpPr>
        <p:spPr>
          <a:xfrm>
            <a:off x="5576506" y="154002"/>
            <a:ext cx="5022125"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25" name="Straight Arrow Connector 124">
            <a:extLst>
              <a:ext uri="{FF2B5EF4-FFF2-40B4-BE49-F238E27FC236}">
                <a16:creationId xmlns:a16="http://schemas.microsoft.com/office/drawing/2014/main" id="{9E4B5B7F-D5DA-DFFA-293E-2D5113A467F7}"/>
              </a:ext>
            </a:extLst>
          </p:cNvPr>
          <p:cNvCxnSpPr>
            <a:cxnSpLocks/>
          </p:cNvCxnSpPr>
          <p:nvPr/>
        </p:nvCxnSpPr>
        <p:spPr>
          <a:xfrm>
            <a:off x="614841" y="6216410"/>
            <a:ext cx="1292067" cy="184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B10A1EA-018D-329D-65EE-FA0C66D81554}"/>
              </a:ext>
            </a:extLst>
          </p:cNvPr>
          <p:cNvCxnSpPr>
            <a:cxnSpLocks/>
          </p:cNvCxnSpPr>
          <p:nvPr/>
        </p:nvCxnSpPr>
        <p:spPr>
          <a:xfrm flipV="1">
            <a:off x="3148770" y="6075474"/>
            <a:ext cx="89658" cy="233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F109FB3-06EF-A519-3657-79982FA13E4A}"/>
              </a:ext>
            </a:extLst>
          </p:cNvPr>
          <p:cNvCxnSpPr>
            <a:cxnSpLocks/>
          </p:cNvCxnSpPr>
          <p:nvPr/>
        </p:nvCxnSpPr>
        <p:spPr>
          <a:xfrm flipV="1">
            <a:off x="5620095" y="1152654"/>
            <a:ext cx="277807" cy="5012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0E81C2B-E09C-5421-5D08-8C1B6C9C420D}"/>
              </a:ext>
            </a:extLst>
          </p:cNvPr>
          <p:cNvCxnSpPr>
            <a:cxnSpLocks/>
          </p:cNvCxnSpPr>
          <p:nvPr/>
        </p:nvCxnSpPr>
        <p:spPr>
          <a:xfrm flipH="1">
            <a:off x="6859303" y="1146429"/>
            <a:ext cx="1452643" cy="49290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70407D6-8EB4-E125-0AF4-9F0966C983EA}"/>
              </a:ext>
            </a:extLst>
          </p:cNvPr>
          <p:cNvSpPr/>
          <p:nvPr/>
        </p:nvSpPr>
        <p:spPr>
          <a:xfrm>
            <a:off x="6556497" y="6109109"/>
            <a:ext cx="333142" cy="186758"/>
          </a:xfrm>
          <a:prstGeom prst="round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 or Items)</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Search for Combo Meal or Items - Test Plan</a:t>
            </a:r>
          </a:p>
        </p:txBody>
      </p:sp>
      <p:graphicFrame>
        <p:nvGraphicFramePr>
          <p:cNvPr id="92" name="Google Shape;92;p19"/>
          <p:cNvGraphicFramePr/>
          <p:nvPr>
            <p:extLst>
              <p:ext uri="{D42A27DB-BD31-4B8C-83A1-F6EECF244321}">
                <p14:modId xmlns:p14="http://schemas.microsoft.com/office/powerpoint/2010/main" val="2923494087"/>
              </p:ext>
            </p:extLst>
          </p:nvPr>
        </p:nvGraphicFramePr>
        <p:xfrm>
          <a:off x="4817494" y="563728"/>
          <a:ext cx="6595617" cy="5923586"/>
        </p:xfrm>
        <a:graphic>
          <a:graphicData uri="http://schemas.openxmlformats.org/drawingml/2006/table">
            <a:tbl>
              <a:tblPr firstRow="1" bandRow="1">
                <a:tableStyleId>{C083E6E3-FA7D-4D7B-A595-EF9225AFEA82}</a:tableStyleId>
              </a:tblPr>
              <a:tblGrid>
                <a:gridCol w="2508973">
                  <a:extLst>
                    <a:ext uri="{9D8B030D-6E8A-4147-A177-3AD203B41FA5}">
                      <a16:colId xmlns:a16="http://schemas.microsoft.com/office/drawing/2014/main" val="20000"/>
                    </a:ext>
                  </a:extLst>
                </a:gridCol>
                <a:gridCol w="4086644">
                  <a:extLst>
                    <a:ext uri="{9D8B030D-6E8A-4147-A177-3AD203B41FA5}">
                      <a16:colId xmlns:a16="http://schemas.microsoft.com/office/drawing/2014/main" val="20001"/>
                    </a:ext>
                  </a:extLst>
                </a:gridCol>
              </a:tblGrid>
              <a:tr h="251773">
                <a:tc>
                  <a:txBody>
                    <a:bodyPr/>
                    <a:lstStyle/>
                    <a:p>
                      <a:pPr marL="0" lvl="0" indent="0" algn="l" rtl="0">
                        <a:spcBef>
                          <a:spcPts val="0"/>
                        </a:spcBef>
                        <a:spcAft>
                          <a:spcPts val="0"/>
                        </a:spcAft>
                        <a:buNone/>
                      </a:pPr>
                      <a:r>
                        <a:rPr lang="en-NZ" sz="8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8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1073327">
                <a:tc>
                  <a:txBody>
                    <a:bodyPr/>
                    <a:lstStyle/>
                    <a:p>
                      <a:pPr marL="0" lvl="0" indent="0" algn="l" rtl="0">
                        <a:spcBef>
                          <a:spcPts val="0"/>
                        </a:spcBef>
                        <a:spcAft>
                          <a:spcPts val="0"/>
                        </a:spcAft>
                        <a:buNone/>
                      </a:pPr>
                      <a:r>
                        <a:rPr lang="en-NZ" sz="10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Value</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Beef Burger: 5.69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10001"/>
                  </a:ext>
                </a:extLst>
              </a:tr>
              <a:tr h="1073327">
                <a:tc>
                  <a:txBody>
                    <a:bodyPr/>
                    <a:lstStyle/>
                    <a:p>
                      <a:pPr marL="0" lvl="0" indent="0" algn="l" rtl="0">
                        <a:spcBef>
                          <a:spcPts val="0"/>
                        </a:spcBef>
                        <a:spcAft>
                          <a:spcPts val="0"/>
                        </a:spcAft>
                        <a:buNone/>
                      </a:pPr>
                      <a:r>
                        <a:rPr lang="en-NZ" sz="10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Cheezy</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Cheeseburger: 6.69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4257040270"/>
                  </a:ext>
                </a:extLst>
              </a:tr>
              <a:tr h="1073327">
                <a:tc>
                  <a:txBody>
                    <a:bodyPr/>
                    <a:lstStyle/>
                    <a:p>
                      <a:pPr marL="0" lvl="0" indent="0" algn="l" rtl="0">
                        <a:spcBef>
                          <a:spcPts val="0"/>
                        </a:spcBef>
                        <a:spcAft>
                          <a:spcPts val="0"/>
                        </a:spcAft>
                        <a:buNone/>
                      </a:pPr>
                      <a:r>
                        <a:rPr lang="en-NZ" sz="10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462969">
                <a:tc>
                  <a:txBody>
                    <a:bodyPr/>
                    <a:lstStyle/>
                    <a:p>
                      <a:pPr marL="0" lvl="0" indent="0" algn="l" rtl="0">
                        <a:spcBef>
                          <a:spcPts val="0"/>
                        </a:spcBef>
                        <a:spcAft>
                          <a:spcPts val="0"/>
                        </a:spcAft>
                        <a:buNone/>
                      </a:pPr>
                      <a:r>
                        <a:rPr lang="en-NZ" sz="10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1000" cap="none" spc="0" dirty="0">
                          <a:solidFill>
                            <a:schemeClr val="tx1"/>
                          </a:solidFill>
                        </a:rPr>
                        <a:t>There are no Combos named Supreme </a:t>
                      </a:r>
                    </a:p>
                    <a:p>
                      <a:pPr marL="0" lvl="0" indent="0" algn="l" rtl="0">
                        <a:spcBef>
                          <a:spcPts val="0"/>
                        </a:spcBef>
                        <a:spcAft>
                          <a:spcPts val="0"/>
                        </a:spcAft>
                        <a:buNone/>
                      </a:pPr>
                      <a:r>
                        <a:rPr lang="en-NZ" sz="10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988863">
                <a:tc>
                  <a:txBody>
                    <a:bodyPr/>
                    <a:lstStyle/>
                    <a:p>
                      <a:pPr marL="0" lvl="0" indent="0" algn="l" rtl="0">
                        <a:spcBef>
                          <a:spcPts val="0"/>
                        </a:spcBef>
                        <a:spcAft>
                          <a:spcPts val="0"/>
                        </a:spcAft>
                        <a:buNone/>
                      </a:pPr>
                      <a:r>
                        <a:rPr lang="en-NZ" sz="10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Cheezy</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Fries: 1.00</a:t>
                      </a:r>
                    </a:p>
                    <a:p>
                      <a:pPr marL="0" lvl="0" indent="0" algn="l" rtl="0">
                        <a:spcBef>
                          <a:spcPts val="0"/>
                        </a:spcBef>
                        <a:spcAft>
                          <a:spcPts val="0"/>
                        </a:spcAft>
                        <a:buNone/>
                      </a:pPr>
                      <a:r>
                        <a:rPr lang="en-NZ" sz="1000" cap="none" spc="0" dirty="0">
                          <a:solidFill>
                            <a:schemeClr val="tx1"/>
                          </a:solidFill>
                        </a:rPr>
                        <a:t>Fizzy Drink: 1.00</a:t>
                      </a:r>
                    </a:p>
                    <a:p>
                      <a:pPr marL="0" lvl="0" indent="0" algn="l" rtl="0">
                        <a:spcBef>
                          <a:spcPts val="0"/>
                        </a:spcBef>
                        <a:spcAft>
                          <a:spcPts val="0"/>
                        </a:spcAft>
                        <a:buNone/>
                      </a:pPr>
                      <a:endParaRPr lang="en-NZ" sz="1000" cap="none" spc="0" dirty="0">
                        <a:solidFill>
                          <a:schemeClr val="tx1"/>
                        </a:solidFill>
                      </a:endParaRP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Search for Combo Meals Or Items: Testing </a:t>
            </a:r>
          </a:p>
        </p:txBody>
      </p:sp>
      <p:graphicFrame>
        <p:nvGraphicFramePr>
          <p:cNvPr id="3" name="Google Shape;92;p19">
            <a:extLst>
              <a:ext uri="{FF2B5EF4-FFF2-40B4-BE49-F238E27FC236}">
                <a16:creationId xmlns:a16="http://schemas.microsoft.com/office/drawing/2014/main" id="{430974AB-8DF7-A264-5586-3688012665CC}"/>
              </a:ext>
            </a:extLst>
          </p:cNvPr>
          <p:cNvGraphicFramePr/>
          <p:nvPr>
            <p:extLst>
              <p:ext uri="{D42A27DB-BD31-4B8C-83A1-F6EECF244321}">
                <p14:modId xmlns:p14="http://schemas.microsoft.com/office/powerpoint/2010/main" val="15774075"/>
              </p:ext>
            </p:extLst>
          </p:nvPr>
        </p:nvGraphicFramePr>
        <p:xfrm>
          <a:off x="346538" y="1764856"/>
          <a:ext cx="3049805" cy="4903752"/>
        </p:xfrm>
        <a:graphic>
          <a:graphicData uri="http://schemas.openxmlformats.org/drawingml/2006/table">
            <a:tbl>
              <a:tblPr firstRow="1" bandRow="1">
                <a:tableStyleId>{C083E6E3-FA7D-4D7B-A595-EF9225AFEA82}</a:tableStyleId>
              </a:tblPr>
              <a:tblGrid>
                <a:gridCol w="1160146">
                  <a:extLst>
                    <a:ext uri="{9D8B030D-6E8A-4147-A177-3AD203B41FA5}">
                      <a16:colId xmlns:a16="http://schemas.microsoft.com/office/drawing/2014/main" val="20000"/>
                    </a:ext>
                  </a:extLst>
                </a:gridCol>
                <a:gridCol w="1889659">
                  <a:extLst>
                    <a:ext uri="{9D8B030D-6E8A-4147-A177-3AD203B41FA5}">
                      <a16:colId xmlns:a16="http://schemas.microsoft.com/office/drawing/2014/main" val="20001"/>
                    </a:ext>
                  </a:extLst>
                </a:gridCol>
              </a:tblGrid>
              <a:tr h="146565">
                <a:tc>
                  <a:txBody>
                    <a:bodyPr/>
                    <a:lstStyle/>
                    <a:p>
                      <a:pPr marL="0" lvl="0" indent="0" algn="l" rtl="0">
                        <a:spcBef>
                          <a:spcPts val="0"/>
                        </a:spcBef>
                        <a:spcAft>
                          <a:spcPts val="0"/>
                        </a:spcAft>
                        <a:buNone/>
                      </a:pPr>
                      <a:r>
                        <a:rPr lang="en-NZ" sz="6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6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624817">
                <a:tc>
                  <a:txBody>
                    <a:bodyPr/>
                    <a:lstStyle/>
                    <a:p>
                      <a:pPr marL="0" lvl="0" indent="0" algn="l" rtl="0">
                        <a:spcBef>
                          <a:spcPts val="0"/>
                        </a:spcBef>
                        <a:spcAft>
                          <a:spcPts val="0"/>
                        </a:spcAft>
                        <a:buNone/>
                      </a:pPr>
                      <a:r>
                        <a:rPr lang="en-NZ" sz="8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Value</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Beef Burger: 5.69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10001"/>
                  </a:ext>
                </a:extLst>
              </a:tr>
              <a:tr h="624817">
                <a:tc>
                  <a:txBody>
                    <a:bodyPr/>
                    <a:lstStyle/>
                    <a:p>
                      <a:pPr marL="0" lvl="0" indent="0" algn="l" rtl="0">
                        <a:spcBef>
                          <a:spcPts val="0"/>
                        </a:spcBef>
                        <a:spcAft>
                          <a:spcPts val="0"/>
                        </a:spcAft>
                        <a:buNone/>
                      </a:pPr>
                      <a:r>
                        <a:rPr lang="en-NZ" sz="8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4257040270"/>
                  </a:ext>
                </a:extLst>
              </a:tr>
              <a:tr h="624817">
                <a:tc>
                  <a:txBody>
                    <a:bodyPr/>
                    <a:lstStyle/>
                    <a:p>
                      <a:pPr marL="0" lvl="0" indent="0" algn="l" rtl="0">
                        <a:spcBef>
                          <a:spcPts val="0"/>
                        </a:spcBef>
                        <a:spcAft>
                          <a:spcPts val="0"/>
                        </a:spcAft>
                        <a:buNone/>
                      </a:pPr>
                      <a:r>
                        <a:rPr lang="en-NZ" sz="8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269508">
                <a:tc>
                  <a:txBody>
                    <a:bodyPr/>
                    <a:lstStyle/>
                    <a:p>
                      <a:pPr marL="0" lvl="0" indent="0" algn="l" rtl="0">
                        <a:spcBef>
                          <a:spcPts val="0"/>
                        </a:spcBef>
                        <a:spcAft>
                          <a:spcPts val="0"/>
                        </a:spcAft>
                        <a:buNone/>
                      </a:pPr>
                      <a:r>
                        <a:rPr lang="en-NZ" sz="8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There are no Combos named Supreme </a:t>
                      </a:r>
                    </a:p>
                    <a:p>
                      <a:pPr marL="0" lvl="0" indent="0" algn="l" rtl="0">
                        <a:spcBef>
                          <a:spcPts val="0"/>
                        </a:spcBef>
                        <a:spcAft>
                          <a:spcPts val="0"/>
                        </a:spcAft>
                        <a:buNone/>
                      </a:pPr>
                      <a:r>
                        <a:rPr lang="en-NZ" sz="8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157778">
                <a:tc>
                  <a:txBody>
                    <a:bodyPr/>
                    <a:lstStyle/>
                    <a:p>
                      <a:pPr marL="0" lvl="0" indent="0" algn="l" rtl="0">
                        <a:spcBef>
                          <a:spcPts val="0"/>
                        </a:spcBef>
                        <a:spcAft>
                          <a:spcPts val="0"/>
                        </a:spcAft>
                        <a:buNone/>
                      </a:pPr>
                      <a:r>
                        <a:rPr lang="en-NZ" sz="8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p>
                      <a:pPr marL="0" lvl="0" indent="0" algn="l" rtl="0">
                        <a:spcBef>
                          <a:spcPts val="0"/>
                        </a:spcBef>
                        <a:spcAft>
                          <a:spcPts val="0"/>
                        </a:spcAft>
                        <a:buNone/>
                      </a:pPr>
                      <a:endParaRPr lang="en-NZ" sz="800" cap="none" spc="0" dirty="0">
                        <a:solidFill>
                          <a:schemeClr val="tx1"/>
                        </a:solidFill>
                      </a:endParaRP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pic>
        <p:nvPicPr>
          <p:cNvPr id="5" name="Picture 4">
            <a:extLst>
              <a:ext uri="{FF2B5EF4-FFF2-40B4-BE49-F238E27FC236}">
                <a16:creationId xmlns:a16="http://schemas.microsoft.com/office/drawing/2014/main" id="{C42075A2-5C17-ED6F-D983-66D757F325C8}"/>
              </a:ext>
            </a:extLst>
          </p:cNvPr>
          <p:cNvPicPr>
            <a:picLocks noChangeAspect="1"/>
          </p:cNvPicPr>
          <p:nvPr/>
        </p:nvPicPr>
        <p:blipFill>
          <a:blip r:embed="rId3"/>
          <a:stretch>
            <a:fillRect/>
          </a:stretch>
        </p:blipFill>
        <p:spPr>
          <a:xfrm>
            <a:off x="3899790" y="1924820"/>
            <a:ext cx="2196210" cy="915555"/>
          </a:xfrm>
          <a:prstGeom prst="rect">
            <a:avLst/>
          </a:prstGeom>
        </p:spPr>
      </p:pic>
      <p:pic>
        <p:nvPicPr>
          <p:cNvPr id="7" name="Picture 6">
            <a:extLst>
              <a:ext uri="{FF2B5EF4-FFF2-40B4-BE49-F238E27FC236}">
                <a16:creationId xmlns:a16="http://schemas.microsoft.com/office/drawing/2014/main" id="{E065954C-B253-5991-D735-1D35CB6BDC3A}"/>
              </a:ext>
            </a:extLst>
          </p:cNvPr>
          <p:cNvPicPr>
            <a:picLocks noChangeAspect="1"/>
          </p:cNvPicPr>
          <p:nvPr/>
        </p:nvPicPr>
        <p:blipFill>
          <a:blip r:embed="rId4"/>
          <a:stretch>
            <a:fillRect/>
          </a:stretch>
        </p:blipFill>
        <p:spPr>
          <a:xfrm>
            <a:off x="6223591" y="1924820"/>
            <a:ext cx="1709126" cy="914383"/>
          </a:xfrm>
          <a:prstGeom prst="rect">
            <a:avLst/>
          </a:prstGeom>
        </p:spPr>
      </p:pic>
      <p:pic>
        <p:nvPicPr>
          <p:cNvPr id="9" name="Picture 8">
            <a:extLst>
              <a:ext uri="{FF2B5EF4-FFF2-40B4-BE49-F238E27FC236}">
                <a16:creationId xmlns:a16="http://schemas.microsoft.com/office/drawing/2014/main" id="{F3AA3835-3A96-9520-6EC1-3755A974D36C}"/>
              </a:ext>
            </a:extLst>
          </p:cNvPr>
          <p:cNvPicPr>
            <a:picLocks noChangeAspect="1"/>
          </p:cNvPicPr>
          <p:nvPr/>
        </p:nvPicPr>
        <p:blipFill>
          <a:blip r:embed="rId5"/>
          <a:stretch>
            <a:fillRect/>
          </a:stretch>
        </p:blipFill>
        <p:spPr>
          <a:xfrm>
            <a:off x="3899790" y="2822662"/>
            <a:ext cx="2196210" cy="901010"/>
          </a:xfrm>
          <a:prstGeom prst="rect">
            <a:avLst/>
          </a:prstGeom>
        </p:spPr>
      </p:pic>
      <p:pic>
        <p:nvPicPr>
          <p:cNvPr id="11" name="Picture 10">
            <a:extLst>
              <a:ext uri="{FF2B5EF4-FFF2-40B4-BE49-F238E27FC236}">
                <a16:creationId xmlns:a16="http://schemas.microsoft.com/office/drawing/2014/main" id="{37B70C72-CB15-F302-336F-F0C522449246}"/>
              </a:ext>
            </a:extLst>
          </p:cNvPr>
          <p:cNvPicPr>
            <a:picLocks noChangeAspect="1"/>
          </p:cNvPicPr>
          <p:nvPr/>
        </p:nvPicPr>
        <p:blipFill>
          <a:blip r:embed="rId6"/>
          <a:stretch>
            <a:fillRect/>
          </a:stretch>
        </p:blipFill>
        <p:spPr>
          <a:xfrm>
            <a:off x="6223592" y="2839204"/>
            <a:ext cx="1709126" cy="932634"/>
          </a:xfrm>
          <a:prstGeom prst="rect">
            <a:avLst/>
          </a:prstGeom>
        </p:spPr>
      </p:pic>
      <p:pic>
        <p:nvPicPr>
          <p:cNvPr id="13" name="Picture 12">
            <a:extLst>
              <a:ext uri="{FF2B5EF4-FFF2-40B4-BE49-F238E27FC236}">
                <a16:creationId xmlns:a16="http://schemas.microsoft.com/office/drawing/2014/main" id="{73340FCF-27B2-BDEC-67E4-59508BB11D07}"/>
              </a:ext>
            </a:extLst>
          </p:cNvPr>
          <p:cNvPicPr>
            <a:picLocks noChangeAspect="1"/>
          </p:cNvPicPr>
          <p:nvPr/>
        </p:nvPicPr>
        <p:blipFill>
          <a:blip r:embed="rId7"/>
          <a:stretch>
            <a:fillRect/>
          </a:stretch>
        </p:blipFill>
        <p:spPr>
          <a:xfrm>
            <a:off x="3899791" y="3723487"/>
            <a:ext cx="2196210" cy="914617"/>
          </a:xfrm>
          <a:prstGeom prst="rect">
            <a:avLst/>
          </a:prstGeom>
        </p:spPr>
      </p:pic>
      <p:pic>
        <p:nvPicPr>
          <p:cNvPr id="15" name="Picture 14">
            <a:extLst>
              <a:ext uri="{FF2B5EF4-FFF2-40B4-BE49-F238E27FC236}">
                <a16:creationId xmlns:a16="http://schemas.microsoft.com/office/drawing/2014/main" id="{7C886E84-2592-F311-C800-1E359BC2C410}"/>
              </a:ext>
            </a:extLst>
          </p:cNvPr>
          <p:cNvPicPr>
            <a:picLocks noChangeAspect="1"/>
          </p:cNvPicPr>
          <p:nvPr/>
        </p:nvPicPr>
        <p:blipFill>
          <a:blip r:embed="rId8"/>
          <a:stretch>
            <a:fillRect/>
          </a:stretch>
        </p:blipFill>
        <p:spPr>
          <a:xfrm>
            <a:off x="6223591" y="3771838"/>
            <a:ext cx="1707757" cy="932634"/>
          </a:xfrm>
          <a:prstGeom prst="rect">
            <a:avLst/>
          </a:prstGeom>
        </p:spPr>
      </p:pic>
      <p:pic>
        <p:nvPicPr>
          <p:cNvPr id="17" name="Picture 16">
            <a:extLst>
              <a:ext uri="{FF2B5EF4-FFF2-40B4-BE49-F238E27FC236}">
                <a16:creationId xmlns:a16="http://schemas.microsoft.com/office/drawing/2014/main" id="{5571FFE2-0BBF-1AAC-46A7-6375545D9714}"/>
              </a:ext>
            </a:extLst>
          </p:cNvPr>
          <p:cNvPicPr>
            <a:picLocks noChangeAspect="1"/>
          </p:cNvPicPr>
          <p:nvPr/>
        </p:nvPicPr>
        <p:blipFill>
          <a:blip r:embed="rId9"/>
          <a:stretch>
            <a:fillRect/>
          </a:stretch>
        </p:blipFill>
        <p:spPr>
          <a:xfrm>
            <a:off x="3899791" y="4638104"/>
            <a:ext cx="2196210" cy="913220"/>
          </a:xfrm>
          <a:prstGeom prst="rect">
            <a:avLst/>
          </a:prstGeom>
        </p:spPr>
      </p:pic>
      <p:pic>
        <p:nvPicPr>
          <p:cNvPr id="19" name="Picture 18">
            <a:extLst>
              <a:ext uri="{FF2B5EF4-FFF2-40B4-BE49-F238E27FC236}">
                <a16:creationId xmlns:a16="http://schemas.microsoft.com/office/drawing/2014/main" id="{1D7FAE4F-F229-94CD-CE98-0A0F20553551}"/>
              </a:ext>
            </a:extLst>
          </p:cNvPr>
          <p:cNvPicPr>
            <a:picLocks noChangeAspect="1"/>
          </p:cNvPicPr>
          <p:nvPr/>
        </p:nvPicPr>
        <p:blipFill>
          <a:blip r:embed="rId10"/>
          <a:stretch>
            <a:fillRect/>
          </a:stretch>
        </p:blipFill>
        <p:spPr>
          <a:xfrm>
            <a:off x="6223591" y="4704472"/>
            <a:ext cx="1707757" cy="594552"/>
          </a:xfrm>
          <a:prstGeom prst="rect">
            <a:avLst/>
          </a:prstGeom>
        </p:spPr>
      </p:pic>
      <p:pic>
        <p:nvPicPr>
          <p:cNvPr id="21" name="Picture 20">
            <a:extLst>
              <a:ext uri="{FF2B5EF4-FFF2-40B4-BE49-F238E27FC236}">
                <a16:creationId xmlns:a16="http://schemas.microsoft.com/office/drawing/2014/main" id="{E5B9434A-D1BA-2F17-9F81-BF32DF13DE2E}"/>
              </a:ext>
            </a:extLst>
          </p:cNvPr>
          <p:cNvPicPr>
            <a:picLocks noChangeAspect="1"/>
          </p:cNvPicPr>
          <p:nvPr/>
        </p:nvPicPr>
        <p:blipFill>
          <a:blip r:embed="rId11"/>
          <a:stretch>
            <a:fillRect/>
          </a:stretch>
        </p:blipFill>
        <p:spPr>
          <a:xfrm>
            <a:off x="3899791" y="5551324"/>
            <a:ext cx="2196210" cy="915556"/>
          </a:xfrm>
          <a:prstGeom prst="rect">
            <a:avLst/>
          </a:prstGeom>
        </p:spPr>
      </p:pic>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9578143"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Search for Combo Meal or Item: </a:t>
            </a:r>
            <a:r>
              <a:rPr lang="en-US" sz="3700" kern="1200" dirty="0" err="1">
                <a:solidFill>
                  <a:srgbClr val="FFFFFF"/>
                </a:solidFill>
                <a:latin typeface="+mj-lt"/>
                <a:ea typeface="+mj-ea"/>
                <a:cs typeface="+mj-cs"/>
              </a:rPr>
              <a:t>Trialling</a:t>
            </a:r>
            <a:r>
              <a:rPr lang="en-US" sz="3700" kern="1200" dirty="0">
                <a:solidFill>
                  <a:srgbClr val="FFFFFF"/>
                </a:solidFill>
                <a:latin typeface="+mj-lt"/>
                <a:ea typeface="+mj-ea"/>
                <a:cs typeface="+mj-cs"/>
              </a:rPr>
              <a:t>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12117245"/>
              </p:ext>
            </p:extLst>
          </p:nvPr>
        </p:nvGraphicFramePr>
        <p:xfrm>
          <a:off x="407839" y="1801875"/>
          <a:ext cx="11327550" cy="4827408"/>
        </p:xfrm>
        <a:graphic>
          <a:graphicData uri="http://schemas.openxmlformats.org/drawingml/2006/table">
            <a:tbl>
              <a:tblPr bandRow="1">
                <a:tableStyleId>{C083E6E3-FA7D-4D7B-A595-EF9225AFEA82}</a:tableStyleId>
              </a:tblPr>
              <a:tblGrid>
                <a:gridCol w="3880171">
                  <a:extLst>
                    <a:ext uri="{9D8B030D-6E8A-4147-A177-3AD203B41FA5}">
                      <a16:colId xmlns:a16="http://schemas.microsoft.com/office/drawing/2014/main" val="3069276547"/>
                    </a:ext>
                  </a:extLst>
                </a:gridCol>
                <a:gridCol w="7447379">
                  <a:extLst>
                    <a:ext uri="{9D8B030D-6E8A-4147-A177-3AD203B41FA5}">
                      <a16:colId xmlns:a16="http://schemas.microsoft.com/office/drawing/2014/main" val="1673028620"/>
                    </a:ext>
                  </a:extLst>
                </a:gridCol>
              </a:tblGrid>
              <a:tr h="1169275">
                <a:tc>
                  <a:txBody>
                    <a:bodyPr/>
                    <a:lstStyle/>
                    <a:p>
                      <a:pPr algn="l"/>
                      <a:r>
                        <a:rPr lang="en-NZ" sz="2100" dirty="0"/>
                        <a:t>Trial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04_Search_Combo_Items_v1</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however, the user is limited to only searching for a combo name/meal. It prints all the results. Resulting in it not being very efficient.</a:t>
                      </a:r>
                    </a:p>
                  </a:txBody>
                  <a:tcPr marL="164204" marR="164204" marT="164204" marB="164204"/>
                </a:tc>
                <a:extLst>
                  <a:ext uri="{0D108BD9-81ED-4DB2-BD59-A6C34878D82A}">
                    <a16:rowId xmlns:a16="http://schemas.microsoft.com/office/drawing/2014/main" val="2491788484"/>
                  </a:ext>
                </a:extLst>
              </a:tr>
              <a:tr h="1319583">
                <a:tc>
                  <a:txBody>
                    <a:bodyPr/>
                    <a:lstStyle/>
                    <a:p>
                      <a:pPr algn="l"/>
                      <a:r>
                        <a:rPr lang="en-NZ" sz="21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04_Search_Combo_Items_v2</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This version allows the user more leverage in what they can search for. It isn’t limited to only searching for a combo name/meal, it allows the user to search for a specific item within all the combos and prints all the combos that contains the item.</a:t>
                      </a:r>
                    </a:p>
                  </a:txBody>
                  <a:tcPr marL="164204" marR="164204" marT="164204" marB="164204"/>
                </a:tc>
                <a:extLst>
                  <a:ext uri="{0D108BD9-81ED-4DB2-BD59-A6C34878D82A}">
                    <a16:rowId xmlns:a16="http://schemas.microsoft.com/office/drawing/2014/main" val="2479867542"/>
                  </a:ext>
                </a:extLst>
              </a:tr>
              <a:tr h="1169275">
                <a:tc>
                  <a:txBody>
                    <a:bodyPr/>
                    <a:lstStyle/>
                    <a:p>
                      <a:pPr algn="l"/>
                      <a:r>
                        <a:rPr lang="en-NZ" sz="2100"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04_Search_Combo_Items_v3</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This version is more efficient and reusable than 04_Search_Combo_Items_v2 do to having been placed in functions.</a:t>
                      </a:r>
                    </a:p>
                  </a:txBody>
                  <a:tcPr marL="164204" marR="164204" marT="164204" marB="164204"/>
                </a:tc>
                <a:extLst>
                  <a:ext uri="{0D108BD9-81ED-4DB2-BD59-A6C34878D82A}">
                    <a16:rowId xmlns:a16="http://schemas.microsoft.com/office/drawing/2014/main" val="3909369493"/>
                  </a:ext>
                </a:extLst>
              </a:tr>
              <a:tr h="1169275">
                <a:tc>
                  <a:txBody>
                    <a:bodyPr/>
                    <a:lstStyle/>
                    <a:p>
                      <a:pPr algn="l"/>
                      <a:r>
                        <a:rPr lang="en-NZ" sz="2100" dirty="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04_Search_Combo_Items_v4</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However, it uses easygui instead of the python console.</a:t>
                      </a:r>
                    </a:p>
                  </a:txBody>
                  <a:tcPr marL="164204" marR="164204" marT="164204" marB="164204"/>
                </a:tc>
                <a:extLst>
                  <a:ext uri="{0D108BD9-81ED-4DB2-BD59-A6C34878D82A}">
                    <a16:rowId xmlns:a16="http://schemas.microsoft.com/office/drawing/2014/main" val="1628813008"/>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 </a:t>
            </a: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pic>
        <p:nvPicPr>
          <p:cNvPr id="3" name="Picture 2">
            <a:extLst>
              <a:ext uri="{FF2B5EF4-FFF2-40B4-BE49-F238E27FC236}">
                <a16:creationId xmlns:a16="http://schemas.microsoft.com/office/drawing/2014/main" id="{541CE38D-0702-A28C-3A0B-666A3D88107B}"/>
              </a:ext>
            </a:extLst>
          </p:cNvPr>
          <p:cNvPicPr>
            <a:picLocks noChangeAspect="1"/>
          </p:cNvPicPr>
          <p:nvPr/>
        </p:nvPicPr>
        <p:blipFill>
          <a:blip r:embed="rId3"/>
          <a:stretch>
            <a:fillRect/>
          </a:stretch>
        </p:blipFill>
        <p:spPr>
          <a:xfrm>
            <a:off x="4241376" y="116662"/>
            <a:ext cx="7743158" cy="6564554"/>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23012" y="176784"/>
            <a:ext cx="3664187" cy="3895344"/>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1050" y="5412610"/>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2515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222412263"/>
              </p:ext>
            </p:extLst>
          </p:nvPr>
        </p:nvGraphicFramePr>
        <p:xfrm>
          <a:off x="4502428" y="653049"/>
          <a:ext cx="7225749" cy="5551906"/>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321850">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925318">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724162">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925318">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528785">
                <a:tc>
                  <a:txBody>
                    <a:bodyPr/>
                    <a:lstStyle/>
                    <a:p>
                      <a:r>
                        <a:rPr lang="en-NZ" sz="1300"/>
                        <a:t>Social</a:t>
                      </a:r>
                    </a:p>
                  </a:txBody>
                  <a:tcPr marL="86210" marR="86210" marT="43105" marB="43105"/>
                </a:tc>
                <a:tc>
                  <a:txBody>
                    <a:bodyPr/>
                    <a:lstStyle/>
                    <a:p>
                      <a:r>
                        <a:rPr lang="en-NZ" sz="1300"/>
                        <a:t>The social implications is about the computer program affects the users, the larger community, and the whole of society. </a:t>
                      </a:r>
                    </a:p>
                    <a:p>
                      <a:r>
                        <a:rPr lang="en-NZ" sz="1300"/>
                        <a:t>For example, this program is a version of gambling, and gambling has had a negative impact to society due to no safeguards being placed to prevent users from excessive losses. </a:t>
                      </a:r>
                    </a:p>
                    <a:p>
                      <a:r>
                        <a:rPr lang="en-NZ" sz="1300"/>
                        <a:t>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1126473">
                <a:tc>
                  <a:txBody>
                    <a:bodyPr/>
                    <a:lstStyle/>
                    <a:p>
                      <a:pPr lvl="0">
                        <a:buNone/>
                      </a:pPr>
                      <a:r>
                        <a:rPr lang="en-NZ" sz="1300"/>
                        <a:t>Future Proofing</a:t>
                      </a:r>
                    </a:p>
                  </a:txBody>
                  <a:tcPr marL="86210" marR="86210" marT="43105" marB="43105"/>
                </a:tc>
                <a:tc>
                  <a:txBody>
                    <a:bodyPr/>
                    <a:lstStyle/>
                    <a:p>
                      <a:pPr lvl="0">
                        <a:buNone/>
                      </a:pPr>
                      <a:r>
                        <a:rPr lang="en-NZ" sz="130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2.xml><?xml version="1.0" encoding="utf-8"?>
<ds:datastoreItem xmlns:ds="http://schemas.openxmlformats.org/officeDocument/2006/customXml" ds:itemID="{4FFAE7E7-FE1A-4850-8CF7-E7567E9AC997}">
  <ds:schemaRefs>
    <ds:schemaRef ds:uri="http://purl.org/dc/terms/"/>
    <ds:schemaRef ds:uri="e38b8155-5114-47b0-a9fa-eb229fbfe015"/>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1091</TotalTime>
  <Words>2424</Words>
  <Application>Microsoft Office PowerPoint</Application>
  <PresentationFormat>Widescreen</PresentationFormat>
  <Paragraphs>344</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 or Items)</vt:lpstr>
      <vt:lpstr>Search for Combo Meal or Items - Test Plan</vt:lpstr>
      <vt:lpstr>Search for Combo Meals Or Items: Testing </vt:lpstr>
      <vt:lpstr>Search for Combo Meal or Item: Trialling </vt:lpstr>
      <vt:lpstr>Component Five  (Delete Combo Meal)</vt:lpstr>
      <vt:lpstr>Instruction/Welcome - Test Plan</vt:lpstr>
      <vt:lpstr>Store/State the Original Combo Meals: Testing </vt:lpstr>
      <vt:lpstr>Component Six (Print Full Combo Menu)</vt:lpstr>
      <vt:lpstr>Instruction/Welcome - Test Plan</vt:lpstr>
      <vt:lpstr>Store/State the Original Combo Meals: Testing </vt:lpstr>
      <vt:lpstr>Component Seven  (Goodbye/Farewell Message &amp; Repeat)</vt:lpstr>
      <vt:lpstr>Instruction/Welcome - Test Plan</vt:lpstr>
      <vt:lpstr>Store/State the Original Combo Meals: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2024-04-11T06:15:50Z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