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56" r:id="rId5"/>
    <p:sldId id="258" r:id="rId6"/>
    <p:sldId id="272" r:id="rId7"/>
    <p:sldId id="260" r:id="rId8"/>
    <p:sldId id="268" r:id="rId9"/>
    <p:sldId id="269" r:id="rId10"/>
    <p:sldId id="274" r:id="rId11"/>
    <p:sldId id="275" r:id="rId12"/>
    <p:sldId id="281" r:id="rId13"/>
    <p:sldId id="287" r:id="rId14"/>
    <p:sldId id="273" r:id="rId15"/>
    <p:sldId id="276" r:id="rId16"/>
    <p:sldId id="282" r:id="rId17"/>
    <p:sldId id="289" r:id="rId18"/>
    <p:sldId id="277" r:id="rId19"/>
    <p:sldId id="283" r:id="rId20"/>
    <p:sldId id="290" r:id="rId21"/>
    <p:sldId id="288" r:id="rId22"/>
    <p:sldId id="278" r:id="rId23"/>
    <p:sldId id="284" r:id="rId24"/>
    <p:sldId id="291" r:id="rId25"/>
    <p:sldId id="279" r:id="rId26"/>
    <p:sldId id="285" r:id="rId27"/>
    <p:sldId id="292" r:id="rId28"/>
    <p:sldId id="280" r:id="rId29"/>
    <p:sldId id="286"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00E0D-F01E-4C52-8DFE-33262DF1F20E}" v="258" dt="2024-04-28T03:40:02.7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26" autoAdjust="0"/>
    <p:restoredTop sz="94790" autoAdjust="0"/>
  </p:normalViewPr>
  <p:slideViewPr>
    <p:cSldViewPr snapToGrid="0">
      <p:cViewPr varScale="1">
        <p:scale>
          <a:sx n="79" d="100"/>
          <a:sy n="79" d="100"/>
        </p:scale>
        <p:origin x="7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me Pieterse" userId="cf235864-f06d-4d9c-a838-9d693a8e3248" providerId="ADAL" clId="{44400E0D-F01E-4C52-8DFE-33262DF1F20E}"/>
    <pc:docChg chg="undo redo custSel addSld delSld modSld sldOrd">
      <pc:chgData name="Elme Pieterse" userId="cf235864-f06d-4d9c-a838-9d693a8e3248" providerId="ADAL" clId="{44400E0D-F01E-4C52-8DFE-33262DF1F20E}" dt="2024-04-28T03:41:01.536" v="7932" actId="20577"/>
      <pc:docMkLst>
        <pc:docMk/>
      </pc:docMkLst>
      <pc:sldChg chg="addSp modSp mod setBg">
        <pc:chgData name="Elme Pieterse" userId="cf235864-f06d-4d9c-a838-9d693a8e3248" providerId="ADAL" clId="{44400E0D-F01E-4C52-8DFE-33262DF1F20E}" dt="2024-04-10T03:57:15.622" v="413" actId="26606"/>
        <pc:sldMkLst>
          <pc:docMk/>
          <pc:sldMk cId="1362934084" sldId="256"/>
        </pc:sldMkLst>
        <pc:spChg chg="mod">
          <ac:chgData name="Elme Pieterse" userId="cf235864-f06d-4d9c-a838-9d693a8e3248" providerId="ADAL" clId="{44400E0D-F01E-4C52-8DFE-33262DF1F20E}" dt="2024-04-10T03:57:15.622" v="413" actId="26606"/>
          <ac:spMkLst>
            <pc:docMk/>
            <pc:sldMk cId="1362934084" sldId="256"/>
            <ac:spMk id="2" creationId="{A96C2811-5704-42C1-869B-16E29CB6572E}"/>
          </ac:spMkLst>
        </pc:spChg>
        <pc:spChg chg="mod">
          <ac:chgData name="Elme Pieterse" userId="cf235864-f06d-4d9c-a838-9d693a8e3248" providerId="ADAL" clId="{44400E0D-F01E-4C52-8DFE-33262DF1F20E}" dt="2024-04-10T03:57:15.622" v="413" actId="26606"/>
          <ac:spMkLst>
            <pc:docMk/>
            <pc:sldMk cId="1362934084" sldId="256"/>
            <ac:spMk id="3" creationId="{930E6464-DA98-43C8-B6C9-594748754628}"/>
          </ac:spMkLst>
        </pc:spChg>
        <pc:spChg chg="add">
          <ac:chgData name="Elme Pieterse" userId="cf235864-f06d-4d9c-a838-9d693a8e3248" providerId="ADAL" clId="{44400E0D-F01E-4C52-8DFE-33262DF1F20E}" dt="2024-04-10T03:57:15.622" v="413" actId="26606"/>
          <ac:spMkLst>
            <pc:docMk/>
            <pc:sldMk cId="1362934084" sldId="256"/>
            <ac:spMk id="8" creationId="{6F5A5072-7B47-4D32-B52A-4EBBF590B8A5}"/>
          </ac:spMkLst>
        </pc:spChg>
        <pc:spChg chg="add">
          <ac:chgData name="Elme Pieterse" userId="cf235864-f06d-4d9c-a838-9d693a8e3248" providerId="ADAL" clId="{44400E0D-F01E-4C52-8DFE-33262DF1F20E}" dt="2024-04-10T03:57:15.622" v="413" actId="26606"/>
          <ac:spMkLst>
            <pc:docMk/>
            <pc:sldMk cId="1362934084" sldId="256"/>
            <ac:spMk id="10" creationId="{9715DAF0-AE1B-46C9-8A6B-DB2AA05AB91D}"/>
          </ac:spMkLst>
        </pc:spChg>
        <pc:spChg chg="add">
          <ac:chgData name="Elme Pieterse" userId="cf235864-f06d-4d9c-a838-9d693a8e3248" providerId="ADAL" clId="{44400E0D-F01E-4C52-8DFE-33262DF1F20E}" dt="2024-04-10T03:57:15.622" v="413" actId="26606"/>
          <ac:spMkLst>
            <pc:docMk/>
            <pc:sldMk cId="1362934084" sldId="256"/>
            <ac:spMk id="12" creationId="{6016219D-510E-4184-9090-6D5578A87BD1}"/>
          </ac:spMkLst>
        </pc:spChg>
        <pc:spChg chg="add">
          <ac:chgData name="Elme Pieterse" userId="cf235864-f06d-4d9c-a838-9d693a8e3248" providerId="ADAL" clId="{44400E0D-F01E-4C52-8DFE-33262DF1F20E}" dt="2024-04-10T03:57:15.622" v="413" actId="26606"/>
          <ac:spMkLst>
            <pc:docMk/>
            <pc:sldMk cId="1362934084" sldId="256"/>
            <ac:spMk id="14" creationId="{AFF4A713-7B75-4B21-90D7-5AB19547C728}"/>
          </ac:spMkLst>
        </pc:spChg>
        <pc:spChg chg="add">
          <ac:chgData name="Elme Pieterse" userId="cf235864-f06d-4d9c-a838-9d693a8e3248" providerId="ADAL" clId="{44400E0D-F01E-4C52-8DFE-33262DF1F20E}" dt="2024-04-10T03:57:15.622" v="413" actId="26606"/>
          <ac:spMkLst>
            <pc:docMk/>
            <pc:sldMk cId="1362934084" sldId="256"/>
            <ac:spMk id="16" creationId="{DC631C0B-6DA6-4E57-8231-CE32B3434A7E}"/>
          </ac:spMkLst>
        </pc:spChg>
        <pc:spChg chg="add">
          <ac:chgData name="Elme Pieterse" userId="cf235864-f06d-4d9c-a838-9d693a8e3248" providerId="ADAL" clId="{44400E0D-F01E-4C52-8DFE-33262DF1F20E}" dt="2024-04-10T03:57:15.622" v="413" actId="26606"/>
          <ac:spMkLst>
            <pc:docMk/>
            <pc:sldMk cId="1362934084" sldId="256"/>
            <ac:spMk id="18" creationId="{C29501E6-A978-4A61-9689-9085AF97A53A}"/>
          </ac:spMkLst>
        </pc:spChg>
      </pc:sldChg>
      <pc:sldChg chg="addSp delSp modSp mod setBg">
        <pc:chgData name="Elme Pieterse" userId="cf235864-f06d-4d9c-a838-9d693a8e3248" providerId="ADAL" clId="{44400E0D-F01E-4C52-8DFE-33262DF1F20E}" dt="2024-04-28T03:41:01.536" v="7932" actId="20577"/>
        <pc:sldMkLst>
          <pc:docMk/>
          <pc:sldMk cId="3838895173" sldId="258"/>
        </pc:sldMkLst>
        <pc:spChg chg="mod">
          <ac:chgData name="Elme Pieterse" userId="cf235864-f06d-4d9c-a838-9d693a8e3248" providerId="ADAL" clId="{44400E0D-F01E-4C52-8DFE-33262DF1F20E}" dt="2024-04-28T03:40:21.777" v="7909" actId="26606"/>
          <ac:spMkLst>
            <pc:docMk/>
            <pc:sldMk cId="3838895173" sldId="258"/>
            <ac:spMk id="2" creationId="{0D168B5A-EFF4-4803-8DA6-5994B306EBAF}"/>
          </ac:spMkLst>
        </pc:spChg>
        <pc:spChg chg="mod">
          <ac:chgData name="Elme Pieterse" userId="cf235864-f06d-4d9c-a838-9d693a8e3248" providerId="ADAL" clId="{44400E0D-F01E-4C52-8DFE-33262DF1F20E}" dt="2024-04-28T03:41:01.536" v="7932" actId="20577"/>
          <ac:spMkLst>
            <pc:docMk/>
            <pc:sldMk cId="3838895173" sldId="258"/>
            <ac:spMk id="4" creationId="{F7FB308A-232B-4B31-A59D-BD561ECFBE8B}"/>
          </ac:spMkLst>
        </pc:spChg>
        <pc:spChg chg="add">
          <ac:chgData name="Elme Pieterse" userId="cf235864-f06d-4d9c-a838-9d693a8e3248" providerId="ADAL" clId="{44400E0D-F01E-4C52-8DFE-33262DF1F20E}" dt="2024-04-28T03:40:21.777" v="7909" actId="26606"/>
          <ac:spMkLst>
            <pc:docMk/>
            <pc:sldMk cId="3838895173" sldId="258"/>
            <ac:spMk id="9" creationId="{1B15ED52-F352-441B-82BF-E0EA34836D08}"/>
          </ac:spMkLst>
        </pc:spChg>
        <pc:spChg chg="add">
          <ac:chgData name="Elme Pieterse" userId="cf235864-f06d-4d9c-a838-9d693a8e3248" providerId="ADAL" clId="{44400E0D-F01E-4C52-8DFE-33262DF1F20E}" dt="2024-04-28T03:40:21.777" v="7909" actId="26606"/>
          <ac:spMkLst>
            <pc:docMk/>
            <pc:sldMk cId="3838895173" sldId="258"/>
            <ac:spMk id="11" creationId="{3B2E3793-BFE6-45A2-9B7B-E18844431C99}"/>
          </ac:spMkLst>
        </pc:spChg>
        <pc:spChg chg="add">
          <ac:chgData name="Elme Pieterse" userId="cf235864-f06d-4d9c-a838-9d693a8e3248" providerId="ADAL" clId="{44400E0D-F01E-4C52-8DFE-33262DF1F20E}" dt="2024-04-28T03:40:21.777" v="7909" actId="26606"/>
          <ac:spMkLst>
            <pc:docMk/>
            <pc:sldMk cId="3838895173" sldId="258"/>
            <ac:spMk id="13" creationId="{BC4C4868-CB8F-4AF9-9CDB-8108F2C19B67}"/>
          </ac:spMkLst>
        </pc:spChg>
        <pc:spChg chg="add">
          <ac:chgData name="Elme Pieterse" userId="cf235864-f06d-4d9c-a838-9d693a8e3248" providerId="ADAL" clId="{44400E0D-F01E-4C52-8DFE-33262DF1F20E}" dt="2024-04-28T03:40:21.777" v="7909" actId="26606"/>
          <ac:spMkLst>
            <pc:docMk/>
            <pc:sldMk cId="3838895173" sldId="258"/>
            <ac:spMk id="15" creationId="{375E0459-6403-40CD-989D-56A4407CA12E}"/>
          </ac:spMkLst>
        </pc:spChg>
        <pc:spChg chg="add">
          <ac:chgData name="Elme Pieterse" userId="cf235864-f06d-4d9c-a838-9d693a8e3248" providerId="ADAL" clId="{44400E0D-F01E-4C52-8DFE-33262DF1F20E}" dt="2024-04-28T03:40:21.777" v="7909" actId="26606"/>
          <ac:spMkLst>
            <pc:docMk/>
            <pc:sldMk cId="3838895173" sldId="258"/>
            <ac:spMk id="17" creationId="{53E5B1A8-3AC9-4BD1-9BBC-78CA94F2D1BA}"/>
          </ac:spMkLst>
        </pc:spChg>
        <pc:graphicFrameChg chg="del">
          <ac:chgData name="Elme Pieterse" userId="cf235864-f06d-4d9c-a838-9d693a8e3248" providerId="ADAL" clId="{44400E0D-F01E-4C52-8DFE-33262DF1F20E}" dt="2024-04-28T03:29:56.632" v="7872" actId="478"/>
          <ac:graphicFrameMkLst>
            <pc:docMk/>
            <pc:sldMk cId="3838895173" sldId="258"/>
            <ac:graphicFrameMk id="6" creationId="{A0658CEC-C8BE-4EBE-8618-7B97BA7329B8}"/>
          </ac:graphicFrameMkLst>
        </pc:graphicFrameChg>
      </pc:sldChg>
      <pc:sldChg chg="addSp delSp modSp mod setBg">
        <pc:chgData name="Elme Pieterse" userId="cf235864-f06d-4d9c-a838-9d693a8e3248" providerId="ADAL" clId="{44400E0D-F01E-4C52-8DFE-33262DF1F20E}" dt="2024-04-10T02:08:42.660" v="86" actId="27614"/>
        <pc:sldMkLst>
          <pc:docMk/>
          <pc:sldMk cId="3760331451" sldId="260"/>
        </pc:sldMkLst>
        <pc:spChg chg="mod ord">
          <ac:chgData name="Elme Pieterse" userId="cf235864-f06d-4d9c-a838-9d693a8e3248" providerId="ADAL" clId="{44400E0D-F01E-4C52-8DFE-33262DF1F20E}" dt="2024-04-10T02:08:38.481" v="85" actId="26606"/>
          <ac:spMkLst>
            <pc:docMk/>
            <pc:sldMk cId="3760331451" sldId="260"/>
            <ac:spMk id="2" creationId="{321F8E66-F9B8-4062-8E8D-D5ADB11625DA}"/>
          </ac:spMkLst>
        </pc:spChg>
        <pc:spChg chg="del mod">
          <ac:chgData name="Elme Pieterse" userId="cf235864-f06d-4d9c-a838-9d693a8e3248" providerId="ADAL" clId="{44400E0D-F01E-4C52-8DFE-33262DF1F20E}" dt="2024-04-10T01:59:13.012" v="17"/>
          <ac:spMkLst>
            <pc:docMk/>
            <pc:sldMk cId="3760331451" sldId="260"/>
            <ac:spMk id="4" creationId="{937BF58F-E358-4625-919F-7C3D6EEBA8FB}"/>
          </ac:spMkLst>
        </pc:spChg>
        <pc:spChg chg="add del">
          <ac:chgData name="Elme Pieterse" userId="cf235864-f06d-4d9c-a838-9d693a8e3248" providerId="ADAL" clId="{44400E0D-F01E-4C52-8DFE-33262DF1F20E}" dt="2024-04-10T02:08:38.481" v="85" actId="26606"/>
          <ac:spMkLst>
            <pc:docMk/>
            <pc:sldMk cId="3760331451" sldId="260"/>
            <ac:spMk id="24" creationId="{1707FC24-6981-43D9-B525-C7832BA22463}"/>
          </ac:spMkLst>
        </pc:spChg>
        <pc:spChg chg="add">
          <ac:chgData name="Elme Pieterse" userId="cf235864-f06d-4d9c-a838-9d693a8e3248" providerId="ADAL" clId="{44400E0D-F01E-4C52-8DFE-33262DF1F20E}" dt="2024-04-10T02:08:38.481" v="85" actId="26606"/>
          <ac:spMkLst>
            <pc:docMk/>
            <pc:sldMk cId="3760331451" sldId="260"/>
            <ac:spMk id="29" creationId="{3B47FC9C-2ED3-4100-A4EF-E8CDFEE106C9}"/>
          </ac:spMkLst>
        </pc:spChg>
        <pc:picChg chg="add mod">
          <ac:chgData name="Elme Pieterse" userId="cf235864-f06d-4d9c-a838-9d693a8e3248" providerId="ADAL" clId="{44400E0D-F01E-4C52-8DFE-33262DF1F20E}" dt="2024-04-10T02:08:38.481" v="85" actId="26606"/>
          <ac:picMkLst>
            <pc:docMk/>
            <pc:sldMk cId="3760331451" sldId="260"/>
            <ac:picMk id="5" creationId="{EE029FA1-04D3-DDFB-7B15-DD40DF25951E}"/>
          </ac:picMkLst>
        </pc:picChg>
        <pc:picChg chg="add del mod">
          <ac:chgData name="Elme Pieterse" userId="cf235864-f06d-4d9c-a838-9d693a8e3248" providerId="ADAL" clId="{44400E0D-F01E-4C52-8DFE-33262DF1F20E}" dt="2024-04-10T02:05:51.750" v="82" actId="478"/>
          <ac:picMkLst>
            <pc:docMk/>
            <pc:sldMk cId="3760331451" sldId="260"/>
            <ac:picMk id="7" creationId="{1123D3CB-BD09-DB8A-827C-FA5C4A8D8D74}"/>
          </ac:picMkLst>
        </pc:picChg>
        <pc:picChg chg="add del mod">
          <ac:chgData name="Elme Pieterse" userId="cf235864-f06d-4d9c-a838-9d693a8e3248" providerId="ADAL" clId="{44400E0D-F01E-4C52-8DFE-33262DF1F20E}" dt="2024-04-10T02:05:42.714" v="80" actId="478"/>
          <ac:picMkLst>
            <pc:docMk/>
            <pc:sldMk cId="3760331451" sldId="260"/>
            <ac:picMk id="9" creationId="{029AA138-2E2E-C831-5406-4A27ABE97997}"/>
          </ac:picMkLst>
        </pc:picChg>
        <pc:picChg chg="add del mod ord">
          <ac:chgData name="Elme Pieterse" userId="cf235864-f06d-4d9c-a838-9d693a8e3248" providerId="ADAL" clId="{44400E0D-F01E-4C52-8DFE-33262DF1F20E}" dt="2024-04-10T02:05:48.529" v="81" actId="478"/>
          <ac:picMkLst>
            <pc:docMk/>
            <pc:sldMk cId="3760331451" sldId="260"/>
            <ac:picMk id="11" creationId="{D27A5E2B-BA9B-16AE-0230-F52B6CCED23C}"/>
          </ac:picMkLst>
        </pc:picChg>
        <pc:picChg chg="add del mod">
          <ac:chgData name="Elme Pieterse" userId="cf235864-f06d-4d9c-a838-9d693a8e3248" providerId="ADAL" clId="{44400E0D-F01E-4C52-8DFE-33262DF1F20E}" dt="2024-04-10T02:05:48.529" v="81" actId="478"/>
          <ac:picMkLst>
            <pc:docMk/>
            <pc:sldMk cId="3760331451" sldId="260"/>
            <ac:picMk id="13" creationId="{7AA4FFBC-9D7A-F044-1B6B-E2A01A16E23E}"/>
          </ac:picMkLst>
        </pc:picChg>
        <pc:picChg chg="add del mod">
          <ac:chgData name="Elme Pieterse" userId="cf235864-f06d-4d9c-a838-9d693a8e3248" providerId="ADAL" clId="{44400E0D-F01E-4C52-8DFE-33262DF1F20E}" dt="2024-04-10T02:05:48.529" v="81" actId="478"/>
          <ac:picMkLst>
            <pc:docMk/>
            <pc:sldMk cId="3760331451" sldId="260"/>
            <ac:picMk id="15" creationId="{D37BDEB8-6D42-1371-DD32-AE36DE6CFA96}"/>
          </ac:picMkLst>
        </pc:picChg>
        <pc:picChg chg="add del mod">
          <ac:chgData name="Elme Pieterse" userId="cf235864-f06d-4d9c-a838-9d693a8e3248" providerId="ADAL" clId="{44400E0D-F01E-4C52-8DFE-33262DF1F20E}" dt="2024-04-10T02:05:48.529" v="81" actId="478"/>
          <ac:picMkLst>
            <pc:docMk/>
            <pc:sldMk cId="3760331451" sldId="260"/>
            <ac:picMk id="17" creationId="{34365C08-CF12-1341-816C-2A4822A412FB}"/>
          </ac:picMkLst>
        </pc:picChg>
        <pc:picChg chg="add del mod ord">
          <ac:chgData name="Elme Pieterse" userId="cf235864-f06d-4d9c-a838-9d693a8e3248" providerId="ADAL" clId="{44400E0D-F01E-4C52-8DFE-33262DF1F20E}" dt="2024-04-10T02:05:48.529" v="81" actId="478"/>
          <ac:picMkLst>
            <pc:docMk/>
            <pc:sldMk cId="3760331451" sldId="260"/>
            <ac:picMk id="19" creationId="{5B06E058-C443-5729-18AA-78C2C09A8C2A}"/>
          </ac:picMkLst>
        </pc:picChg>
        <pc:picChg chg="add mod ord">
          <ac:chgData name="Elme Pieterse" userId="cf235864-f06d-4d9c-a838-9d693a8e3248" providerId="ADAL" clId="{44400E0D-F01E-4C52-8DFE-33262DF1F20E}" dt="2024-04-10T02:08:42.660" v="86" actId="27614"/>
          <ac:picMkLst>
            <pc:docMk/>
            <pc:sldMk cId="3760331451" sldId="260"/>
            <ac:picMk id="21" creationId="{7A757069-6272-0616-362C-BD8382D8434B}"/>
          </ac:picMkLst>
        </pc:picChg>
      </pc:sldChg>
      <pc:sldChg chg="del">
        <pc:chgData name="Elme Pieterse" userId="cf235864-f06d-4d9c-a838-9d693a8e3248" providerId="ADAL" clId="{44400E0D-F01E-4C52-8DFE-33262DF1F20E}" dt="2024-04-28T03:26:11.032" v="7645" actId="2696"/>
        <pc:sldMkLst>
          <pc:docMk/>
          <pc:sldMk cId="1357549755" sldId="261"/>
        </pc:sldMkLst>
      </pc:sldChg>
      <pc:sldChg chg="del">
        <pc:chgData name="Elme Pieterse" userId="cf235864-f06d-4d9c-a838-9d693a8e3248" providerId="ADAL" clId="{44400E0D-F01E-4C52-8DFE-33262DF1F20E}" dt="2024-04-28T03:25:35.101" v="7642" actId="2696"/>
        <pc:sldMkLst>
          <pc:docMk/>
          <pc:sldMk cId="1084233196" sldId="263"/>
        </pc:sldMkLst>
      </pc:sldChg>
      <pc:sldChg chg="del">
        <pc:chgData name="Elme Pieterse" userId="cf235864-f06d-4d9c-a838-9d693a8e3248" providerId="ADAL" clId="{44400E0D-F01E-4C52-8DFE-33262DF1F20E}" dt="2024-04-28T03:26:07.128" v="7643" actId="2696"/>
        <pc:sldMkLst>
          <pc:docMk/>
          <pc:sldMk cId="2276153040" sldId="266"/>
        </pc:sldMkLst>
      </pc:sldChg>
      <pc:sldChg chg="addSp delSp modSp mod setBg">
        <pc:chgData name="Elme Pieterse" userId="cf235864-f06d-4d9c-a838-9d693a8e3248" providerId="ADAL" clId="{44400E0D-F01E-4C52-8DFE-33262DF1F20E}" dt="2024-04-10T02:11:05.931" v="125" actId="14100"/>
        <pc:sldMkLst>
          <pc:docMk/>
          <pc:sldMk cId="0" sldId="268"/>
        </pc:sldMkLst>
        <pc:spChg chg="add mod">
          <ac:chgData name="Elme Pieterse" userId="cf235864-f06d-4d9c-a838-9d693a8e3248" providerId="ADAL" clId="{44400E0D-F01E-4C52-8DFE-33262DF1F20E}" dt="2024-04-10T02:10:40.133" v="118" actId="1582"/>
          <ac:spMkLst>
            <pc:docMk/>
            <pc:sldMk cId="0" sldId="268"/>
            <ac:spMk id="6" creationId="{C67E61D9-9E4D-E82A-461A-C39984004EAF}"/>
          </ac:spMkLst>
        </pc:spChg>
        <pc:spChg chg="add mod">
          <ac:chgData name="Elme Pieterse" userId="cf235864-f06d-4d9c-a838-9d693a8e3248" providerId="ADAL" clId="{44400E0D-F01E-4C52-8DFE-33262DF1F20E}" dt="2024-04-10T02:11:05.931" v="125" actId="14100"/>
          <ac:spMkLst>
            <pc:docMk/>
            <pc:sldMk cId="0" sldId="268"/>
            <ac:spMk id="9" creationId="{B22EEDA7-B4AE-F4FE-56C6-CE7AC9F2AD02}"/>
          </ac:spMkLst>
        </pc:spChg>
        <pc:spChg chg="mod">
          <ac:chgData name="Elme Pieterse" userId="cf235864-f06d-4d9c-a838-9d693a8e3248" providerId="ADAL" clId="{44400E0D-F01E-4C52-8DFE-33262DF1F20E}" dt="2024-04-10T02:09:27.395" v="107" actId="26606"/>
          <ac:spMkLst>
            <pc:docMk/>
            <pc:sldMk cId="0" sldId="268"/>
            <ac:spMk id="86" creationId="{00000000-0000-0000-0000-000000000000}"/>
          </ac:spMkLst>
        </pc:spChg>
        <pc:spChg chg="add del">
          <ac:chgData name="Elme Pieterse" userId="cf235864-f06d-4d9c-a838-9d693a8e3248" providerId="ADAL" clId="{44400E0D-F01E-4C52-8DFE-33262DF1F20E}" dt="2024-04-10T02:09:27.395" v="107" actId="26606"/>
          <ac:spMkLst>
            <pc:docMk/>
            <pc:sldMk cId="0" sldId="268"/>
            <ac:spMk id="91" creationId="{1707FC24-6981-43D9-B525-C7832BA22463}"/>
          </ac:spMkLst>
        </pc:spChg>
        <pc:spChg chg="add">
          <ac:chgData name="Elme Pieterse" userId="cf235864-f06d-4d9c-a838-9d693a8e3248" providerId="ADAL" clId="{44400E0D-F01E-4C52-8DFE-33262DF1F20E}" dt="2024-04-10T02:09:27.395" v="107" actId="26606"/>
          <ac:spMkLst>
            <pc:docMk/>
            <pc:sldMk cId="0" sldId="268"/>
            <ac:spMk id="96" creationId="{A8384FB5-9ADC-4DDC-881B-597D56F5B15D}"/>
          </ac:spMkLst>
        </pc:spChg>
        <pc:spChg chg="add">
          <ac:chgData name="Elme Pieterse" userId="cf235864-f06d-4d9c-a838-9d693a8e3248" providerId="ADAL" clId="{44400E0D-F01E-4C52-8DFE-33262DF1F20E}" dt="2024-04-10T02:09:27.395" v="107" actId="26606"/>
          <ac:spMkLst>
            <pc:docMk/>
            <pc:sldMk cId="0" sldId="268"/>
            <ac:spMk id="98" creationId="{91E5A9A7-95C6-4F4F-B00E-C82E07FE62EF}"/>
          </ac:spMkLst>
        </pc:spChg>
        <pc:spChg chg="add">
          <ac:chgData name="Elme Pieterse" userId="cf235864-f06d-4d9c-a838-9d693a8e3248" providerId="ADAL" clId="{44400E0D-F01E-4C52-8DFE-33262DF1F20E}" dt="2024-04-10T02:09:27.395" v="107" actId="26606"/>
          <ac:spMkLst>
            <pc:docMk/>
            <pc:sldMk cId="0" sldId="268"/>
            <ac:spMk id="100" creationId="{D07DD2DE-F619-49DD-B5E7-03A290FF4ED1}"/>
          </ac:spMkLst>
        </pc:spChg>
        <pc:spChg chg="add">
          <ac:chgData name="Elme Pieterse" userId="cf235864-f06d-4d9c-a838-9d693a8e3248" providerId="ADAL" clId="{44400E0D-F01E-4C52-8DFE-33262DF1F20E}" dt="2024-04-10T02:09:27.395" v="107" actId="26606"/>
          <ac:spMkLst>
            <pc:docMk/>
            <pc:sldMk cId="0" sldId="268"/>
            <ac:spMk id="102" creationId="{85149191-5F60-4A28-AAFF-039F96B0F3EC}"/>
          </ac:spMkLst>
        </pc:spChg>
        <pc:spChg chg="add">
          <ac:chgData name="Elme Pieterse" userId="cf235864-f06d-4d9c-a838-9d693a8e3248" providerId="ADAL" clId="{44400E0D-F01E-4C52-8DFE-33262DF1F20E}" dt="2024-04-10T02:09:27.395" v="107" actId="26606"/>
          <ac:spMkLst>
            <pc:docMk/>
            <pc:sldMk cId="0" sldId="268"/>
            <ac:spMk id="104" creationId="{F8260ED5-17F7-4158-B241-D51DD4CF1B7E}"/>
          </ac:spMkLst>
        </pc:spChg>
        <pc:picChg chg="add del mod">
          <ac:chgData name="Elme Pieterse" userId="cf235864-f06d-4d9c-a838-9d693a8e3248" providerId="ADAL" clId="{44400E0D-F01E-4C52-8DFE-33262DF1F20E}" dt="2024-04-10T02:08:56.829" v="87" actId="478"/>
          <ac:picMkLst>
            <pc:docMk/>
            <pc:sldMk cId="0" sldId="268"/>
            <ac:picMk id="3" creationId="{020782D0-E5F6-66DD-CA6E-31F03499EACD}"/>
          </ac:picMkLst>
        </pc:picChg>
        <pc:picChg chg="add mod">
          <ac:chgData name="Elme Pieterse" userId="cf235864-f06d-4d9c-a838-9d693a8e3248" providerId="ADAL" clId="{44400E0D-F01E-4C52-8DFE-33262DF1F20E}" dt="2024-04-10T02:09:27.395" v="107" actId="26606"/>
          <ac:picMkLst>
            <pc:docMk/>
            <pc:sldMk cId="0" sldId="268"/>
            <ac:picMk id="5" creationId="{E1736F06-5A78-44F3-1B72-A5D5F65D6BD2}"/>
          </ac:picMkLst>
        </pc:picChg>
        <pc:picChg chg="add del">
          <ac:chgData name="Elme Pieterse" userId="cf235864-f06d-4d9c-a838-9d693a8e3248" providerId="ADAL" clId="{44400E0D-F01E-4C52-8DFE-33262DF1F20E}" dt="2024-04-10T02:10:45.034" v="120" actId="22"/>
          <ac:picMkLst>
            <pc:docMk/>
            <pc:sldMk cId="0" sldId="268"/>
            <ac:picMk id="8" creationId="{3CAAE422-4BD8-EA14-7883-FF614E4DB116}"/>
          </ac:picMkLst>
        </pc:picChg>
      </pc:sldChg>
      <pc:sldChg chg="addSp delSp modSp mod setBg">
        <pc:chgData name="Elme Pieterse" userId="cf235864-f06d-4d9c-a838-9d693a8e3248" providerId="ADAL" clId="{44400E0D-F01E-4C52-8DFE-33262DF1F20E}" dt="2024-04-10T02:16:34.427" v="412" actId="20577"/>
        <pc:sldMkLst>
          <pc:docMk/>
          <pc:sldMk cId="0" sldId="269"/>
        </pc:sldMkLst>
        <pc:spChg chg="del">
          <ac:chgData name="Elme Pieterse" userId="cf235864-f06d-4d9c-a838-9d693a8e3248" providerId="ADAL" clId="{44400E0D-F01E-4C52-8DFE-33262DF1F20E}" dt="2024-04-10T02:15:25.683" v="366" actId="478"/>
          <ac:spMkLst>
            <pc:docMk/>
            <pc:sldMk cId="0" sldId="269"/>
            <ac:spMk id="4" creationId="{518343B6-2201-4ACD-B907-770BC22E8B26}"/>
          </ac:spMkLst>
        </pc:spChg>
        <pc:spChg chg="mod">
          <ac:chgData name="Elme Pieterse" userId="cf235864-f06d-4d9c-a838-9d693a8e3248" providerId="ADAL" clId="{44400E0D-F01E-4C52-8DFE-33262DF1F20E}" dt="2024-04-10T02:16:34.427" v="412" actId="20577"/>
          <ac:spMkLst>
            <pc:docMk/>
            <pc:sldMk cId="0" sldId="269"/>
            <ac:spMk id="91" creationId="{00000000-0000-0000-0000-000000000000}"/>
          </ac:spMkLst>
        </pc:spChg>
        <pc:spChg chg="add del">
          <ac:chgData name="Elme Pieterse" userId="cf235864-f06d-4d9c-a838-9d693a8e3248" providerId="ADAL" clId="{44400E0D-F01E-4C52-8DFE-33262DF1F20E}" dt="2024-04-10T02:15:37.937" v="368" actId="26606"/>
          <ac:spMkLst>
            <pc:docMk/>
            <pc:sldMk cId="0" sldId="269"/>
            <ac:spMk id="97" creationId="{A8384FB5-9ADC-4DDC-881B-597D56F5B15D}"/>
          </ac:spMkLst>
        </pc:spChg>
        <pc:spChg chg="add del">
          <ac:chgData name="Elme Pieterse" userId="cf235864-f06d-4d9c-a838-9d693a8e3248" providerId="ADAL" clId="{44400E0D-F01E-4C52-8DFE-33262DF1F20E}" dt="2024-04-10T02:15:37.937" v="368" actId="26606"/>
          <ac:spMkLst>
            <pc:docMk/>
            <pc:sldMk cId="0" sldId="269"/>
            <ac:spMk id="99" creationId="{91E5A9A7-95C6-4F4F-B00E-C82E07FE62EF}"/>
          </ac:spMkLst>
        </pc:spChg>
        <pc:spChg chg="add del">
          <ac:chgData name="Elme Pieterse" userId="cf235864-f06d-4d9c-a838-9d693a8e3248" providerId="ADAL" clId="{44400E0D-F01E-4C52-8DFE-33262DF1F20E}" dt="2024-04-10T02:15:37.937" v="368" actId="26606"/>
          <ac:spMkLst>
            <pc:docMk/>
            <pc:sldMk cId="0" sldId="269"/>
            <ac:spMk id="101" creationId="{D07DD2DE-F619-49DD-B5E7-03A290FF4ED1}"/>
          </ac:spMkLst>
        </pc:spChg>
        <pc:spChg chg="add del">
          <ac:chgData name="Elme Pieterse" userId="cf235864-f06d-4d9c-a838-9d693a8e3248" providerId="ADAL" clId="{44400E0D-F01E-4C52-8DFE-33262DF1F20E}" dt="2024-04-10T02:15:37.937" v="368" actId="26606"/>
          <ac:spMkLst>
            <pc:docMk/>
            <pc:sldMk cId="0" sldId="269"/>
            <ac:spMk id="103" creationId="{85149191-5F60-4A28-AAFF-039F96B0F3EC}"/>
          </ac:spMkLst>
        </pc:spChg>
        <pc:spChg chg="add del">
          <ac:chgData name="Elme Pieterse" userId="cf235864-f06d-4d9c-a838-9d693a8e3248" providerId="ADAL" clId="{44400E0D-F01E-4C52-8DFE-33262DF1F20E}" dt="2024-04-10T02:15:37.937" v="368" actId="26606"/>
          <ac:spMkLst>
            <pc:docMk/>
            <pc:sldMk cId="0" sldId="269"/>
            <ac:spMk id="105" creationId="{F8260ED5-17F7-4158-B241-D51DD4CF1B7E}"/>
          </ac:spMkLst>
        </pc:spChg>
        <pc:spChg chg="add del">
          <ac:chgData name="Elme Pieterse" userId="cf235864-f06d-4d9c-a838-9d693a8e3248" providerId="ADAL" clId="{44400E0D-F01E-4C52-8DFE-33262DF1F20E}" dt="2024-04-10T02:15:40.876" v="370" actId="26606"/>
          <ac:spMkLst>
            <pc:docMk/>
            <pc:sldMk cId="0" sldId="269"/>
            <ac:spMk id="107" creationId="{A8384FB5-9ADC-4DDC-881B-597D56F5B15D}"/>
          </ac:spMkLst>
        </pc:spChg>
        <pc:spChg chg="add del">
          <ac:chgData name="Elme Pieterse" userId="cf235864-f06d-4d9c-a838-9d693a8e3248" providerId="ADAL" clId="{44400E0D-F01E-4C52-8DFE-33262DF1F20E}" dt="2024-04-10T02:15:40.876" v="370" actId="26606"/>
          <ac:spMkLst>
            <pc:docMk/>
            <pc:sldMk cId="0" sldId="269"/>
            <ac:spMk id="108" creationId="{91E5A9A7-95C6-4F4F-B00E-C82E07FE62EF}"/>
          </ac:spMkLst>
        </pc:spChg>
        <pc:spChg chg="add del">
          <ac:chgData name="Elme Pieterse" userId="cf235864-f06d-4d9c-a838-9d693a8e3248" providerId="ADAL" clId="{44400E0D-F01E-4C52-8DFE-33262DF1F20E}" dt="2024-04-10T02:15:40.876" v="370" actId="26606"/>
          <ac:spMkLst>
            <pc:docMk/>
            <pc:sldMk cId="0" sldId="269"/>
            <ac:spMk id="109" creationId="{D07DD2DE-F619-49DD-B5E7-03A290FF4ED1}"/>
          </ac:spMkLst>
        </pc:spChg>
        <pc:spChg chg="add del">
          <ac:chgData name="Elme Pieterse" userId="cf235864-f06d-4d9c-a838-9d693a8e3248" providerId="ADAL" clId="{44400E0D-F01E-4C52-8DFE-33262DF1F20E}" dt="2024-04-10T02:15:40.876" v="370" actId="26606"/>
          <ac:spMkLst>
            <pc:docMk/>
            <pc:sldMk cId="0" sldId="269"/>
            <ac:spMk id="110" creationId="{85149191-5F60-4A28-AAFF-039F96B0F3EC}"/>
          </ac:spMkLst>
        </pc:spChg>
        <pc:spChg chg="add del">
          <ac:chgData name="Elme Pieterse" userId="cf235864-f06d-4d9c-a838-9d693a8e3248" providerId="ADAL" clId="{44400E0D-F01E-4C52-8DFE-33262DF1F20E}" dt="2024-04-10T02:15:40.876" v="370" actId="26606"/>
          <ac:spMkLst>
            <pc:docMk/>
            <pc:sldMk cId="0" sldId="269"/>
            <ac:spMk id="111" creationId="{F8260ED5-17F7-4158-B241-D51DD4CF1B7E}"/>
          </ac:spMkLst>
        </pc:spChg>
        <pc:spChg chg="add">
          <ac:chgData name="Elme Pieterse" userId="cf235864-f06d-4d9c-a838-9d693a8e3248" providerId="ADAL" clId="{44400E0D-F01E-4C52-8DFE-33262DF1F20E}" dt="2024-04-10T02:15:40.896" v="371" actId="26606"/>
          <ac:spMkLst>
            <pc:docMk/>
            <pc:sldMk cId="0" sldId="269"/>
            <ac:spMk id="113" creationId="{A8384FB5-9ADC-4DDC-881B-597D56F5B15D}"/>
          </ac:spMkLst>
        </pc:spChg>
        <pc:spChg chg="add">
          <ac:chgData name="Elme Pieterse" userId="cf235864-f06d-4d9c-a838-9d693a8e3248" providerId="ADAL" clId="{44400E0D-F01E-4C52-8DFE-33262DF1F20E}" dt="2024-04-10T02:15:40.896" v="371" actId="26606"/>
          <ac:spMkLst>
            <pc:docMk/>
            <pc:sldMk cId="0" sldId="269"/>
            <ac:spMk id="114" creationId="{1199E1B1-A8C0-4FE8-A5A8-1CB41D69F857}"/>
          </ac:spMkLst>
        </pc:spChg>
        <pc:spChg chg="add">
          <ac:chgData name="Elme Pieterse" userId="cf235864-f06d-4d9c-a838-9d693a8e3248" providerId="ADAL" clId="{44400E0D-F01E-4C52-8DFE-33262DF1F20E}" dt="2024-04-10T02:15:40.896" v="371" actId="26606"/>
          <ac:spMkLst>
            <pc:docMk/>
            <pc:sldMk cId="0" sldId="269"/>
            <ac:spMk id="115" creationId="{84A8DE83-DE75-4B41-9DB4-A7EC0B0DEC0B}"/>
          </ac:spMkLst>
        </pc:spChg>
        <pc:spChg chg="add">
          <ac:chgData name="Elme Pieterse" userId="cf235864-f06d-4d9c-a838-9d693a8e3248" providerId="ADAL" clId="{44400E0D-F01E-4C52-8DFE-33262DF1F20E}" dt="2024-04-10T02:15:40.896" v="371" actId="26606"/>
          <ac:spMkLst>
            <pc:docMk/>
            <pc:sldMk cId="0" sldId="269"/>
            <ac:spMk id="116" creationId="{A7009A0A-BEF5-4EAC-AF15-E4F9F002E239}"/>
          </ac:spMkLst>
        </pc:spChg>
        <pc:graphicFrameChg chg="add mod modGraphic">
          <ac:chgData name="Elme Pieterse" userId="cf235864-f06d-4d9c-a838-9d693a8e3248" providerId="ADAL" clId="{44400E0D-F01E-4C52-8DFE-33262DF1F20E}" dt="2024-04-10T02:15:40.896" v="371" actId="26606"/>
          <ac:graphicFrameMkLst>
            <pc:docMk/>
            <pc:sldMk cId="0" sldId="269"/>
            <ac:graphicFrameMk id="92" creationId="{00000000-0000-0000-0000-000000000000}"/>
          </ac:graphicFrameMkLst>
        </pc:graphicFrameChg>
      </pc:sldChg>
      <pc:sldChg chg="del">
        <pc:chgData name="Elme Pieterse" userId="cf235864-f06d-4d9c-a838-9d693a8e3248" providerId="ADAL" clId="{44400E0D-F01E-4C52-8DFE-33262DF1F20E}" dt="2024-04-28T03:26:09.026" v="7644" actId="2696"/>
        <pc:sldMkLst>
          <pc:docMk/>
          <pc:sldMk cId="1053444694" sldId="270"/>
        </pc:sldMkLst>
      </pc:sldChg>
      <pc:sldChg chg="addSp modSp mod setBg">
        <pc:chgData name="Elme Pieterse" userId="cf235864-f06d-4d9c-a838-9d693a8e3248" providerId="ADAL" clId="{44400E0D-F01E-4C52-8DFE-33262DF1F20E}" dt="2024-04-28T03:29:39.738" v="7871" actId="14100"/>
        <pc:sldMkLst>
          <pc:docMk/>
          <pc:sldMk cId="975627948" sldId="272"/>
        </pc:sldMkLst>
        <pc:spChg chg="mod">
          <ac:chgData name="Elme Pieterse" userId="cf235864-f06d-4d9c-a838-9d693a8e3248" providerId="ADAL" clId="{44400E0D-F01E-4C52-8DFE-33262DF1F20E}" dt="2024-04-10T02:09:40.651" v="108" actId="26606"/>
          <ac:spMkLst>
            <pc:docMk/>
            <pc:sldMk cId="975627948" sldId="272"/>
            <ac:spMk id="2" creationId="{0D168B5A-EFF4-4803-8DA6-5994B306EBAF}"/>
          </ac:spMkLst>
        </pc:spChg>
        <pc:spChg chg="add">
          <ac:chgData name="Elme Pieterse" userId="cf235864-f06d-4d9c-a838-9d693a8e3248" providerId="ADAL" clId="{44400E0D-F01E-4C52-8DFE-33262DF1F20E}" dt="2024-04-10T02:09:40.651" v="108" actId="26606"/>
          <ac:spMkLst>
            <pc:docMk/>
            <pc:sldMk cId="975627948" sldId="272"/>
            <ac:spMk id="11" creationId="{A8384FB5-9ADC-4DDC-881B-597D56F5B15D}"/>
          </ac:spMkLst>
        </pc:spChg>
        <pc:spChg chg="add">
          <ac:chgData name="Elme Pieterse" userId="cf235864-f06d-4d9c-a838-9d693a8e3248" providerId="ADAL" clId="{44400E0D-F01E-4C52-8DFE-33262DF1F20E}" dt="2024-04-10T02:09:40.651" v="108" actId="26606"/>
          <ac:spMkLst>
            <pc:docMk/>
            <pc:sldMk cId="975627948" sldId="272"/>
            <ac:spMk id="13" creationId="{91E5A9A7-95C6-4F4F-B00E-C82E07FE62EF}"/>
          </ac:spMkLst>
        </pc:spChg>
        <pc:spChg chg="add">
          <ac:chgData name="Elme Pieterse" userId="cf235864-f06d-4d9c-a838-9d693a8e3248" providerId="ADAL" clId="{44400E0D-F01E-4C52-8DFE-33262DF1F20E}" dt="2024-04-10T02:09:40.651" v="108" actId="26606"/>
          <ac:spMkLst>
            <pc:docMk/>
            <pc:sldMk cId="975627948" sldId="272"/>
            <ac:spMk id="15" creationId="{D07DD2DE-F619-49DD-B5E7-03A290FF4ED1}"/>
          </ac:spMkLst>
        </pc:spChg>
        <pc:spChg chg="add">
          <ac:chgData name="Elme Pieterse" userId="cf235864-f06d-4d9c-a838-9d693a8e3248" providerId="ADAL" clId="{44400E0D-F01E-4C52-8DFE-33262DF1F20E}" dt="2024-04-10T02:09:40.651" v="108" actId="26606"/>
          <ac:spMkLst>
            <pc:docMk/>
            <pc:sldMk cId="975627948" sldId="272"/>
            <ac:spMk id="17" creationId="{85149191-5F60-4A28-AAFF-039F96B0F3EC}"/>
          </ac:spMkLst>
        </pc:spChg>
        <pc:spChg chg="add">
          <ac:chgData name="Elme Pieterse" userId="cf235864-f06d-4d9c-a838-9d693a8e3248" providerId="ADAL" clId="{44400E0D-F01E-4C52-8DFE-33262DF1F20E}" dt="2024-04-10T02:09:40.651" v="108" actId="26606"/>
          <ac:spMkLst>
            <pc:docMk/>
            <pc:sldMk cId="975627948" sldId="272"/>
            <ac:spMk id="19" creationId="{F8260ED5-17F7-4158-B241-D51DD4CF1B7E}"/>
          </ac:spMkLst>
        </pc:spChg>
        <pc:graphicFrameChg chg="mod modGraphic">
          <ac:chgData name="Elme Pieterse" userId="cf235864-f06d-4d9c-a838-9d693a8e3248" providerId="ADAL" clId="{44400E0D-F01E-4C52-8DFE-33262DF1F20E}" dt="2024-04-28T03:29:39.738" v="7871" actId="14100"/>
          <ac:graphicFrameMkLst>
            <pc:docMk/>
            <pc:sldMk cId="975627948" sldId="272"/>
            <ac:graphicFrameMk id="6" creationId="{A02ECB3F-5E1A-4602-8844-49609D54ADF8}"/>
          </ac:graphicFrameMkLst>
        </pc:graphicFrameChg>
      </pc:sldChg>
      <pc:sldChg chg="addSp delSp modSp mod ord setBg">
        <pc:chgData name="Elme Pieterse" userId="cf235864-f06d-4d9c-a838-9d693a8e3248" providerId="ADAL" clId="{44400E0D-F01E-4C52-8DFE-33262DF1F20E}" dt="2024-04-10T07:06:49.572" v="3417" actId="313"/>
        <pc:sldMkLst>
          <pc:docMk/>
          <pc:sldMk cId="270828811" sldId="273"/>
        </pc:sldMkLst>
        <pc:spChg chg="mod">
          <ac:chgData name="Elme Pieterse" userId="cf235864-f06d-4d9c-a838-9d693a8e3248" providerId="ADAL" clId="{44400E0D-F01E-4C52-8DFE-33262DF1F20E}" dt="2024-04-10T07:06:49.572" v="3417" actId="313"/>
          <ac:spMkLst>
            <pc:docMk/>
            <pc:sldMk cId="270828811" sldId="273"/>
            <ac:spMk id="2" creationId="{1CC5D32F-7C18-4D00-8D54-2FB046F0A206}"/>
          </ac:spMkLst>
        </pc:spChg>
        <pc:spChg chg="del mod">
          <ac:chgData name="Elme Pieterse" userId="cf235864-f06d-4d9c-a838-9d693a8e3248" providerId="ADAL" clId="{44400E0D-F01E-4C52-8DFE-33262DF1F20E}" dt="2024-04-10T07:05:18.788" v="3344" actId="478"/>
          <ac:spMkLst>
            <pc:docMk/>
            <pc:sldMk cId="270828811" sldId="273"/>
            <ac:spMk id="4" creationId="{8CD07A82-A944-4A9B-9A52-515DAC30878A}"/>
          </ac:spMkLst>
        </pc:spChg>
        <pc:spChg chg="add">
          <ac:chgData name="Elme Pieterse" userId="cf235864-f06d-4d9c-a838-9d693a8e3248" providerId="ADAL" clId="{44400E0D-F01E-4C52-8DFE-33262DF1F20E}" dt="2024-04-10T07:05:41.780" v="3345" actId="26606"/>
          <ac:spMkLst>
            <pc:docMk/>
            <pc:sldMk cId="270828811" sldId="273"/>
            <ac:spMk id="8" creationId="{A8384FB5-9ADC-4DDC-881B-597D56F5B15D}"/>
          </ac:spMkLst>
        </pc:spChg>
        <pc:spChg chg="add">
          <ac:chgData name="Elme Pieterse" userId="cf235864-f06d-4d9c-a838-9d693a8e3248" providerId="ADAL" clId="{44400E0D-F01E-4C52-8DFE-33262DF1F20E}" dt="2024-04-10T07:05:41.780" v="3345" actId="26606"/>
          <ac:spMkLst>
            <pc:docMk/>
            <pc:sldMk cId="270828811" sldId="273"/>
            <ac:spMk id="10" creationId="{1199E1B1-A8C0-4FE8-A5A8-1CB41D69F857}"/>
          </ac:spMkLst>
        </pc:spChg>
        <pc:spChg chg="add">
          <ac:chgData name="Elme Pieterse" userId="cf235864-f06d-4d9c-a838-9d693a8e3248" providerId="ADAL" clId="{44400E0D-F01E-4C52-8DFE-33262DF1F20E}" dt="2024-04-10T07:05:41.780" v="3345" actId="26606"/>
          <ac:spMkLst>
            <pc:docMk/>
            <pc:sldMk cId="270828811" sldId="273"/>
            <ac:spMk id="12" creationId="{84A8DE83-DE75-4B41-9DB4-A7EC0B0DEC0B}"/>
          </ac:spMkLst>
        </pc:spChg>
        <pc:spChg chg="add">
          <ac:chgData name="Elme Pieterse" userId="cf235864-f06d-4d9c-a838-9d693a8e3248" providerId="ADAL" clId="{44400E0D-F01E-4C52-8DFE-33262DF1F20E}" dt="2024-04-10T07:05:41.780" v="3345" actId="26606"/>
          <ac:spMkLst>
            <pc:docMk/>
            <pc:sldMk cId="270828811" sldId="273"/>
            <ac:spMk id="14" creationId="{A7009A0A-BEF5-4EAC-AF15-E4F9F002E239}"/>
          </ac:spMkLst>
        </pc:spChg>
        <pc:graphicFrameChg chg="add mod modGraphic">
          <ac:chgData name="Elme Pieterse" userId="cf235864-f06d-4d9c-a838-9d693a8e3248" providerId="ADAL" clId="{44400E0D-F01E-4C52-8DFE-33262DF1F20E}" dt="2024-04-10T07:05:41.780" v="3345" actId="26606"/>
          <ac:graphicFrameMkLst>
            <pc:docMk/>
            <pc:sldMk cId="270828811" sldId="273"/>
            <ac:graphicFrameMk id="3" creationId="{4C66729F-7B60-C596-4502-2DD6689B2EF4}"/>
          </ac:graphicFrameMkLst>
        </pc:graphicFrameChg>
      </pc:sldChg>
      <pc:sldChg chg="addSp delSp modSp mod setBg">
        <pc:chgData name="Elme Pieterse" userId="cf235864-f06d-4d9c-a838-9d693a8e3248" providerId="ADAL" clId="{44400E0D-F01E-4C52-8DFE-33262DF1F20E}" dt="2024-04-10T06:26:58.910" v="2356" actId="1036"/>
        <pc:sldMkLst>
          <pc:docMk/>
          <pc:sldMk cId="89592267" sldId="274"/>
        </pc:sldMkLst>
        <pc:spChg chg="mod">
          <ac:chgData name="Elme Pieterse" userId="cf235864-f06d-4d9c-a838-9d693a8e3248" providerId="ADAL" clId="{44400E0D-F01E-4C52-8DFE-33262DF1F20E}" dt="2024-04-10T05:54:41.398" v="1813" actId="26606"/>
          <ac:spMkLst>
            <pc:docMk/>
            <pc:sldMk cId="89592267" sldId="274"/>
            <ac:spMk id="2" creationId="{1CC5D32F-7C18-4D00-8D54-2FB046F0A206}"/>
          </ac:spMkLst>
        </pc:spChg>
        <pc:spChg chg="del">
          <ac:chgData name="Elme Pieterse" userId="cf235864-f06d-4d9c-a838-9d693a8e3248" providerId="ADAL" clId="{44400E0D-F01E-4C52-8DFE-33262DF1F20E}" dt="2024-04-10T05:52:00.687" v="1779" actId="478"/>
          <ac:spMkLst>
            <pc:docMk/>
            <pc:sldMk cId="89592267" sldId="274"/>
            <ac:spMk id="4" creationId="{8CD07A82-A944-4A9B-9A52-515DAC30878A}"/>
          </ac:spMkLst>
        </pc:spChg>
        <pc:spChg chg="add mod">
          <ac:chgData name="Elme Pieterse" userId="cf235864-f06d-4d9c-a838-9d693a8e3248" providerId="ADAL" clId="{44400E0D-F01E-4C52-8DFE-33262DF1F20E}" dt="2024-04-10T06:26:58.910" v="2356" actId="1036"/>
          <ac:spMkLst>
            <pc:docMk/>
            <pc:sldMk cId="89592267" sldId="274"/>
            <ac:spMk id="11" creationId="{36744E78-9234-0B09-B08D-228361229693}"/>
          </ac:spMkLst>
        </pc:spChg>
        <pc:spChg chg="add mod">
          <ac:chgData name="Elme Pieterse" userId="cf235864-f06d-4d9c-a838-9d693a8e3248" providerId="ADAL" clId="{44400E0D-F01E-4C52-8DFE-33262DF1F20E}" dt="2024-04-10T06:26:58.910" v="2356" actId="1036"/>
          <ac:spMkLst>
            <pc:docMk/>
            <pc:sldMk cId="89592267" sldId="274"/>
            <ac:spMk id="12" creationId="{61DAAF12-3927-B3A9-F32C-BA9DF7A1CED4}"/>
          </ac:spMkLst>
        </pc:spChg>
        <pc:spChg chg="add mod">
          <ac:chgData name="Elme Pieterse" userId="cf235864-f06d-4d9c-a838-9d693a8e3248" providerId="ADAL" clId="{44400E0D-F01E-4C52-8DFE-33262DF1F20E}" dt="2024-04-10T06:26:58.910" v="2356" actId="1036"/>
          <ac:spMkLst>
            <pc:docMk/>
            <pc:sldMk cId="89592267" sldId="274"/>
            <ac:spMk id="13" creationId="{796385CF-DC4B-7051-55D9-EBC751BD9632}"/>
          </ac:spMkLst>
        </pc:spChg>
        <pc:spChg chg="add del">
          <ac:chgData name="Elme Pieterse" userId="cf235864-f06d-4d9c-a838-9d693a8e3248" providerId="ADAL" clId="{44400E0D-F01E-4C52-8DFE-33262DF1F20E}" dt="2024-04-10T05:54:41.382" v="1812" actId="26606"/>
          <ac:spMkLst>
            <pc:docMk/>
            <pc:sldMk cId="89592267" sldId="274"/>
            <ac:spMk id="15" creationId="{BACC6370-2D7E-4714-9D71-7542949D7D5D}"/>
          </ac:spMkLst>
        </pc:spChg>
        <pc:spChg chg="add del">
          <ac:chgData name="Elme Pieterse" userId="cf235864-f06d-4d9c-a838-9d693a8e3248" providerId="ADAL" clId="{44400E0D-F01E-4C52-8DFE-33262DF1F20E}" dt="2024-04-10T05:54:41.382" v="1812" actId="26606"/>
          <ac:spMkLst>
            <pc:docMk/>
            <pc:sldMk cId="89592267" sldId="274"/>
            <ac:spMk id="17" creationId="{256B2C21-A230-48C0-8DF1-C46611373C44}"/>
          </ac:spMkLst>
        </pc:spChg>
        <pc:spChg chg="add del">
          <ac:chgData name="Elme Pieterse" userId="cf235864-f06d-4d9c-a838-9d693a8e3248" providerId="ADAL" clId="{44400E0D-F01E-4C52-8DFE-33262DF1F20E}" dt="2024-04-10T05:54:41.382" v="1812" actId="26606"/>
          <ac:spMkLst>
            <pc:docMk/>
            <pc:sldMk cId="89592267" sldId="274"/>
            <ac:spMk id="19" creationId="{3847E18C-932D-4C95-AABA-FEC7C9499AD7}"/>
          </ac:spMkLst>
        </pc:spChg>
        <pc:spChg chg="add del">
          <ac:chgData name="Elme Pieterse" userId="cf235864-f06d-4d9c-a838-9d693a8e3248" providerId="ADAL" clId="{44400E0D-F01E-4C52-8DFE-33262DF1F20E}" dt="2024-04-10T05:54:41.382" v="1812" actId="26606"/>
          <ac:spMkLst>
            <pc:docMk/>
            <pc:sldMk cId="89592267" sldId="274"/>
            <ac:spMk id="21" creationId="{3150CB11-0C61-439E-910F-5787759E72A0}"/>
          </ac:spMkLst>
        </pc:spChg>
        <pc:spChg chg="add mod">
          <ac:chgData name="Elme Pieterse" userId="cf235864-f06d-4d9c-a838-9d693a8e3248" providerId="ADAL" clId="{44400E0D-F01E-4C52-8DFE-33262DF1F20E}" dt="2024-04-10T06:26:58.910" v="2356" actId="1036"/>
          <ac:spMkLst>
            <pc:docMk/>
            <pc:sldMk cId="89592267" sldId="274"/>
            <ac:spMk id="22" creationId="{BA348625-E15A-2E71-2866-49901E62DC9B}"/>
          </ac:spMkLst>
        </pc:spChg>
        <pc:spChg chg="add del">
          <ac:chgData name="Elme Pieterse" userId="cf235864-f06d-4d9c-a838-9d693a8e3248" providerId="ADAL" clId="{44400E0D-F01E-4C52-8DFE-33262DF1F20E}" dt="2024-04-10T05:54:41.382" v="1812" actId="26606"/>
          <ac:spMkLst>
            <pc:docMk/>
            <pc:sldMk cId="89592267" sldId="274"/>
            <ac:spMk id="23" creationId="{43F8A58B-5155-44CE-A5FF-7647B47D0A7A}"/>
          </ac:spMkLst>
        </pc:spChg>
        <pc:spChg chg="add mod">
          <ac:chgData name="Elme Pieterse" userId="cf235864-f06d-4d9c-a838-9d693a8e3248" providerId="ADAL" clId="{44400E0D-F01E-4C52-8DFE-33262DF1F20E}" dt="2024-04-10T06:26:58.910" v="2356" actId="1036"/>
          <ac:spMkLst>
            <pc:docMk/>
            <pc:sldMk cId="89592267" sldId="274"/>
            <ac:spMk id="24" creationId="{51410F32-EB45-9AB0-F041-387C88AB1443}"/>
          </ac:spMkLst>
        </pc:spChg>
        <pc:spChg chg="add del">
          <ac:chgData name="Elme Pieterse" userId="cf235864-f06d-4d9c-a838-9d693a8e3248" providerId="ADAL" clId="{44400E0D-F01E-4C52-8DFE-33262DF1F20E}" dt="2024-04-10T05:54:41.382" v="1812" actId="26606"/>
          <ac:spMkLst>
            <pc:docMk/>
            <pc:sldMk cId="89592267" sldId="274"/>
            <ac:spMk id="25" creationId="{443F2ACA-E6D6-4028-82DD-F03C262D5DE6}"/>
          </ac:spMkLst>
        </pc:spChg>
        <pc:spChg chg="add mod">
          <ac:chgData name="Elme Pieterse" userId="cf235864-f06d-4d9c-a838-9d693a8e3248" providerId="ADAL" clId="{44400E0D-F01E-4C52-8DFE-33262DF1F20E}" dt="2024-04-10T06:26:58.910" v="2356" actId="1036"/>
          <ac:spMkLst>
            <pc:docMk/>
            <pc:sldMk cId="89592267" sldId="274"/>
            <ac:spMk id="26" creationId="{E11F319E-EA0B-D311-021F-0BD8DE947949}"/>
          </ac:spMkLst>
        </pc:spChg>
        <pc:spChg chg="add">
          <ac:chgData name="Elme Pieterse" userId="cf235864-f06d-4d9c-a838-9d693a8e3248" providerId="ADAL" clId="{44400E0D-F01E-4C52-8DFE-33262DF1F20E}" dt="2024-04-10T05:54:41.398" v="1813" actId="26606"/>
          <ac:spMkLst>
            <pc:docMk/>
            <pc:sldMk cId="89592267" sldId="274"/>
            <ac:spMk id="27" creationId="{BACC6370-2D7E-4714-9D71-7542949D7D5D}"/>
          </ac:spMkLst>
        </pc:spChg>
        <pc:spChg chg="add">
          <ac:chgData name="Elme Pieterse" userId="cf235864-f06d-4d9c-a838-9d693a8e3248" providerId="ADAL" clId="{44400E0D-F01E-4C52-8DFE-33262DF1F20E}" dt="2024-04-10T05:54:41.398" v="1813" actId="26606"/>
          <ac:spMkLst>
            <pc:docMk/>
            <pc:sldMk cId="89592267" sldId="274"/>
            <ac:spMk id="28" creationId="{F68B3F68-107C-434F-AA38-110D5EA91B85}"/>
          </ac:spMkLst>
        </pc:spChg>
        <pc:spChg chg="add">
          <ac:chgData name="Elme Pieterse" userId="cf235864-f06d-4d9c-a838-9d693a8e3248" providerId="ADAL" clId="{44400E0D-F01E-4C52-8DFE-33262DF1F20E}" dt="2024-04-10T05:54:41.398" v="1813" actId="26606"/>
          <ac:spMkLst>
            <pc:docMk/>
            <pc:sldMk cId="89592267" sldId="274"/>
            <ac:spMk id="29" creationId="{AAD0DBB9-1A4B-4391-81D4-CB19F9AB918A}"/>
          </ac:spMkLst>
        </pc:spChg>
        <pc:spChg chg="add">
          <ac:chgData name="Elme Pieterse" userId="cf235864-f06d-4d9c-a838-9d693a8e3248" providerId="ADAL" clId="{44400E0D-F01E-4C52-8DFE-33262DF1F20E}" dt="2024-04-10T05:54:41.398" v="1813" actId="26606"/>
          <ac:spMkLst>
            <pc:docMk/>
            <pc:sldMk cId="89592267" sldId="274"/>
            <ac:spMk id="30" creationId="{063BBA22-50EA-4C4D-BE05-F1CE4E63AA56}"/>
          </ac:spMkLst>
        </pc:spChg>
        <pc:spChg chg="add mod">
          <ac:chgData name="Elme Pieterse" userId="cf235864-f06d-4d9c-a838-9d693a8e3248" providerId="ADAL" clId="{44400E0D-F01E-4C52-8DFE-33262DF1F20E}" dt="2024-04-10T06:26:58.910" v="2356" actId="1036"/>
          <ac:spMkLst>
            <pc:docMk/>
            <pc:sldMk cId="89592267" sldId="274"/>
            <ac:spMk id="35" creationId="{1A172E54-2D97-1563-53F4-1BB968765223}"/>
          </ac:spMkLst>
        </pc:spChg>
        <pc:spChg chg="add mod">
          <ac:chgData name="Elme Pieterse" userId="cf235864-f06d-4d9c-a838-9d693a8e3248" providerId="ADAL" clId="{44400E0D-F01E-4C52-8DFE-33262DF1F20E}" dt="2024-04-10T06:26:58.910" v="2356" actId="1036"/>
          <ac:spMkLst>
            <pc:docMk/>
            <pc:sldMk cId="89592267" sldId="274"/>
            <ac:spMk id="36" creationId="{4152B226-D9E6-9894-56D2-CF7ABE18B537}"/>
          </ac:spMkLst>
        </pc:spChg>
        <pc:spChg chg="add mod">
          <ac:chgData name="Elme Pieterse" userId="cf235864-f06d-4d9c-a838-9d693a8e3248" providerId="ADAL" clId="{44400E0D-F01E-4C52-8DFE-33262DF1F20E}" dt="2024-04-10T06:26:58.910" v="2356" actId="1036"/>
          <ac:spMkLst>
            <pc:docMk/>
            <pc:sldMk cId="89592267" sldId="274"/>
            <ac:spMk id="37" creationId="{BAF12316-ED84-C943-B056-6EE591C71809}"/>
          </ac:spMkLst>
        </pc:spChg>
        <pc:spChg chg="add mod">
          <ac:chgData name="Elme Pieterse" userId="cf235864-f06d-4d9c-a838-9d693a8e3248" providerId="ADAL" clId="{44400E0D-F01E-4C52-8DFE-33262DF1F20E}" dt="2024-04-10T06:26:58.910" v="2356" actId="1036"/>
          <ac:spMkLst>
            <pc:docMk/>
            <pc:sldMk cId="89592267" sldId="274"/>
            <ac:spMk id="42" creationId="{55D1F3D8-76E9-4023-9AD9-9EF64D88D8BB}"/>
          </ac:spMkLst>
        </pc:spChg>
        <pc:spChg chg="add mod">
          <ac:chgData name="Elme Pieterse" userId="cf235864-f06d-4d9c-a838-9d693a8e3248" providerId="ADAL" clId="{44400E0D-F01E-4C52-8DFE-33262DF1F20E}" dt="2024-04-10T06:26:58.910" v="2356" actId="1036"/>
          <ac:spMkLst>
            <pc:docMk/>
            <pc:sldMk cId="89592267" sldId="274"/>
            <ac:spMk id="43" creationId="{02F9E7E9-B113-4E10-7630-BBD72293E55E}"/>
          </ac:spMkLst>
        </pc:spChg>
        <pc:spChg chg="add mod">
          <ac:chgData name="Elme Pieterse" userId="cf235864-f06d-4d9c-a838-9d693a8e3248" providerId="ADAL" clId="{44400E0D-F01E-4C52-8DFE-33262DF1F20E}" dt="2024-04-10T06:26:58.910" v="2356" actId="1036"/>
          <ac:spMkLst>
            <pc:docMk/>
            <pc:sldMk cId="89592267" sldId="274"/>
            <ac:spMk id="49" creationId="{16B48D03-F8A5-C068-FFA5-19E3C72E138B}"/>
          </ac:spMkLst>
        </pc:spChg>
        <pc:spChg chg="add mod">
          <ac:chgData name="Elme Pieterse" userId="cf235864-f06d-4d9c-a838-9d693a8e3248" providerId="ADAL" clId="{44400E0D-F01E-4C52-8DFE-33262DF1F20E}" dt="2024-04-10T06:26:58.910" v="2356" actId="1036"/>
          <ac:spMkLst>
            <pc:docMk/>
            <pc:sldMk cId="89592267" sldId="274"/>
            <ac:spMk id="54" creationId="{A63924B0-5A0E-F5E1-8086-F4F56379971D}"/>
          </ac:spMkLst>
        </pc:spChg>
        <pc:spChg chg="add mod">
          <ac:chgData name="Elme Pieterse" userId="cf235864-f06d-4d9c-a838-9d693a8e3248" providerId="ADAL" clId="{44400E0D-F01E-4C52-8DFE-33262DF1F20E}" dt="2024-04-10T06:26:58.910" v="2356" actId="1036"/>
          <ac:spMkLst>
            <pc:docMk/>
            <pc:sldMk cId="89592267" sldId="274"/>
            <ac:spMk id="55" creationId="{8478CFBC-BC91-F14C-BE71-406D299F81C2}"/>
          </ac:spMkLst>
        </pc:spChg>
        <pc:spChg chg="add mod">
          <ac:chgData name="Elme Pieterse" userId="cf235864-f06d-4d9c-a838-9d693a8e3248" providerId="ADAL" clId="{44400E0D-F01E-4C52-8DFE-33262DF1F20E}" dt="2024-04-10T06:26:58.910" v="2356" actId="1036"/>
          <ac:spMkLst>
            <pc:docMk/>
            <pc:sldMk cId="89592267" sldId="274"/>
            <ac:spMk id="60" creationId="{43C8EA99-AF31-4170-013C-6CF00FC170A4}"/>
          </ac:spMkLst>
        </pc:spChg>
        <pc:spChg chg="add mod">
          <ac:chgData name="Elme Pieterse" userId="cf235864-f06d-4d9c-a838-9d693a8e3248" providerId="ADAL" clId="{44400E0D-F01E-4C52-8DFE-33262DF1F20E}" dt="2024-04-10T06:26:58.910" v="2356" actId="1036"/>
          <ac:spMkLst>
            <pc:docMk/>
            <pc:sldMk cId="89592267" sldId="274"/>
            <ac:spMk id="63" creationId="{29C80DE7-0C35-A711-827C-5D86ED37590F}"/>
          </ac:spMkLst>
        </pc:spChg>
        <pc:spChg chg="add mod">
          <ac:chgData name="Elme Pieterse" userId="cf235864-f06d-4d9c-a838-9d693a8e3248" providerId="ADAL" clId="{44400E0D-F01E-4C52-8DFE-33262DF1F20E}" dt="2024-04-10T06:26:58.910" v="2356" actId="1036"/>
          <ac:spMkLst>
            <pc:docMk/>
            <pc:sldMk cId="89592267" sldId="274"/>
            <ac:spMk id="64" creationId="{CC0B1958-1448-FB38-3898-8DFE3A170455}"/>
          </ac:spMkLst>
        </pc:spChg>
        <pc:spChg chg="add del mod">
          <ac:chgData name="Elme Pieterse" userId="cf235864-f06d-4d9c-a838-9d693a8e3248" providerId="ADAL" clId="{44400E0D-F01E-4C52-8DFE-33262DF1F20E}" dt="2024-04-10T06:24:50.666" v="2305" actId="478"/>
          <ac:spMkLst>
            <pc:docMk/>
            <pc:sldMk cId="89592267" sldId="274"/>
            <ac:spMk id="65" creationId="{25DCEFD0-85FF-59AF-2136-1D8C51A04D97}"/>
          </ac:spMkLst>
        </pc:spChg>
        <pc:spChg chg="add mod">
          <ac:chgData name="Elme Pieterse" userId="cf235864-f06d-4d9c-a838-9d693a8e3248" providerId="ADAL" clId="{44400E0D-F01E-4C52-8DFE-33262DF1F20E}" dt="2024-04-10T06:26:58.910" v="2356" actId="1036"/>
          <ac:spMkLst>
            <pc:docMk/>
            <pc:sldMk cId="89592267" sldId="274"/>
            <ac:spMk id="66" creationId="{37D0CA3A-374A-FEE6-CA44-806FD58E8827}"/>
          </ac:spMkLst>
        </pc:spChg>
        <pc:graphicFrameChg chg="add mod modGraphic">
          <ac:chgData name="Elme Pieterse" userId="cf235864-f06d-4d9c-a838-9d693a8e3248" providerId="ADAL" clId="{44400E0D-F01E-4C52-8DFE-33262DF1F20E}" dt="2024-04-10T06:26:58.910" v="2356" actId="1036"/>
          <ac:graphicFrameMkLst>
            <pc:docMk/>
            <pc:sldMk cId="89592267" sldId="274"/>
            <ac:graphicFrameMk id="8" creationId="{C99AD599-906A-5F1F-DA9C-D73D9C4C655C}"/>
          </ac:graphicFrameMkLst>
        </pc:graphicFrameChg>
        <pc:picChg chg="add mod">
          <ac:chgData name="Elme Pieterse" userId="cf235864-f06d-4d9c-a838-9d693a8e3248" providerId="ADAL" clId="{44400E0D-F01E-4C52-8DFE-33262DF1F20E}" dt="2024-04-10T06:26:58.910" v="2356" actId="1036"/>
          <ac:picMkLst>
            <pc:docMk/>
            <pc:sldMk cId="89592267" sldId="274"/>
            <ac:picMk id="5" creationId="{465649D2-03CF-ED1F-513B-C545B1102ED2}"/>
          </ac:picMkLst>
        </pc:picChg>
        <pc:picChg chg="add mod">
          <ac:chgData name="Elme Pieterse" userId="cf235864-f06d-4d9c-a838-9d693a8e3248" providerId="ADAL" clId="{44400E0D-F01E-4C52-8DFE-33262DF1F20E}" dt="2024-04-10T06:26:58.910" v="2356" actId="1036"/>
          <ac:picMkLst>
            <pc:docMk/>
            <pc:sldMk cId="89592267" sldId="274"/>
            <ac:picMk id="7" creationId="{55DD38B2-73F5-F97A-23A9-07D12EDC6E03}"/>
          </ac:picMkLst>
        </pc:picChg>
        <pc:picChg chg="add mod">
          <ac:chgData name="Elme Pieterse" userId="cf235864-f06d-4d9c-a838-9d693a8e3248" providerId="ADAL" clId="{44400E0D-F01E-4C52-8DFE-33262DF1F20E}" dt="2024-04-10T06:26:58.910" v="2356" actId="1036"/>
          <ac:picMkLst>
            <pc:docMk/>
            <pc:sldMk cId="89592267" sldId="274"/>
            <ac:picMk id="10" creationId="{A9864F9A-43A7-5CD8-32F0-E525ECA3C52C}"/>
          </ac:picMkLst>
        </pc:picChg>
        <pc:cxnChg chg="add mod">
          <ac:chgData name="Elme Pieterse" userId="cf235864-f06d-4d9c-a838-9d693a8e3248" providerId="ADAL" clId="{44400E0D-F01E-4C52-8DFE-33262DF1F20E}" dt="2024-04-10T06:26:58.910" v="2356" actId="1036"/>
          <ac:cxnSpMkLst>
            <pc:docMk/>
            <pc:sldMk cId="89592267" sldId="274"/>
            <ac:cxnSpMk id="16" creationId="{AA1316BE-D87B-CC9E-A87D-08F5FB0F9DAE}"/>
          </ac:cxnSpMkLst>
        </pc:cxnChg>
        <pc:cxnChg chg="add mod">
          <ac:chgData name="Elme Pieterse" userId="cf235864-f06d-4d9c-a838-9d693a8e3248" providerId="ADAL" clId="{44400E0D-F01E-4C52-8DFE-33262DF1F20E}" dt="2024-04-10T06:26:58.910" v="2356" actId="1036"/>
          <ac:cxnSpMkLst>
            <pc:docMk/>
            <pc:sldMk cId="89592267" sldId="274"/>
            <ac:cxnSpMk id="18" creationId="{B488BA2A-F80A-7DA8-EFF1-941BC74214FB}"/>
          </ac:cxnSpMkLst>
        </pc:cxnChg>
        <pc:cxnChg chg="add mod">
          <ac:chgData name="Elme Pieterse" userId="cf235864-f06d-4d9c-a838-9d693a8e3248" providerId="ADAL" clId="{44400E0D-F01E-4C52-8DFE-33262DF1F20E}" dt="2024-04-10T06:26:58.910" v="2356" actId="1036"/>
          <ac:cxnSpMkLst>
            <pc:docMk/>
            <pc:sldMk cId="89592267" sldId="274"/>
            <ac:cxnSpMk id="31" creationId="{025BF06F-5C9D-6C56-FDDA-76B4FAC37475}"/>
          </ac:cxnSpMkLst>
        </pc:cxnChg>
        <pc:cxnChg chg="add mod">
          <ac:chgData name="Elme Pieterse" userId="cf235864-f06d-4d9c-a838-9d693a8e3248" providerId="ADAL" clId="{44400E0D-F01E-4C52-8DFE-33262DF1F20E}" dt="2024-04-10T06:26:58.910" v="2356" actId="1036"/>
          <ac:cxnSpMkLst>
            <pc:docMk/>
            <pc:sldMk cId="89592267" sldId="274"/>
            <ac:cxnSpMk id="33" creationId="{DBF15958-3486-B43D-DA35-8F1E6242CFE5}"/>
          </ac:cxnSpMkLst>
        </pc:cxnChg>
        <pc:cxnChg chg="add mod">
          <ac:chgData name="Elme Pieterse" userId="cf235864-f06d-4d9c-a838-9d693a8e3248" providerId="ADAL" clId="{44400E0D-F01E-4C52-8DFE-33262DF1F20E}" dt="2024-04-10T06:26:58.910" v="2356" actId="1036"/>
          <ac:cxnSpMkLst>
            <pc:docMk/>
            <pc:sldMk cId="89592267" sldId="274"/>
            <ac:cxnSpMk id="38" creationId="{BC0C652C-35EB-9D78-7B5E-7F349A721B22}"/>
          </ac:cxnSpMkLst>
        </pc:cxnChg>
        <pc:cxnChg chg="add mod">
          <ac:chgData name="Elme Pieterse" userId="cf235864-f06d-4d9c-a838-9d693a8e3248" providerId="ADAL" clId="{44400E0D-F01E-4C52-8DFE-33262DF1F20E}" dt="2024-04-10T06:26:58.910" v="2356" actId="1036"/>
          <ac:cxnSpMkLst>
            <pc:docMk/>
            <pc:sldMk cId="89592267" sldId="274"/>
            <ac:cxnSpMk id="40" creationId="{44AF3367-5168-9BAF-A618-CFC7A89703FB}"/>
          </ac:cxnSpMkLst>
        </pc:cxnChg>
        <pc:cxnChg chg="add mod">
          <ac:chgData name="Elme Pieterse" userId="cf235864-f06d-4d9c-a838-9d693a8e3248" providerId="ADAL" clId="{44400E0D-F01E-4C52-8DFE-33262DF1F20E}" dt="2024-04-10T06:26:58.910" v="2356" actId="1036"/>
          <ac:cxnSpMkLst>
            <pc:docMk/>
            <pc:sldMk cId="89592267" sldId="274"/>
            <ac:cxnSpMk id="44" creationId="{B9344BE2-C33C-A7C5-3323-DA0D9732AA6E}"/>
          </ac:cxnSpMkLst>
        </pc:cxnChg>
        <pc:cxnChg chg="add mod">
          <ac:chgData name="Elme Pieterse" userId="cf235864-f06d-4d9c-a838-9d693a8e3248" providerId="ADAL" clId="{44400E0D-F01E-4C52-8DFE-33262DF1F20E}" dt="2024-04-10T06:26:58.910" v="2356" actId="1036"/>
          <ac:cxnSpMkLst>
            <pc:docMk/>
            <pc:sldMk cId="89592267" sldId="274"/>
            <ac:cxnSpMk id="48" creationId="{8003C17A-E8FC-227C-F543-3A21A72A06D4}"/>
          </ac:cxnSpMkLst>
        </pc:cxnChg>
        <pc:cxnChg chg="add mod">
          <ac:chgData name="Elme Pieterse" userId="cf235864-f06d-4d9c-a838-9d693a8e3248" providerId="ADAL" clId="{44400E0D-F01E-4C52-8DFE-33262DF1F20E}" dt="2024-04-10T06:26:58.910" v="2356" actId="1036"/>
          <ac:cxnSpMkLst>
            <pc:docMk/>
            <pc:sldMk cId="89592267" sldId="274"/>
            <ac:cxnSpMk id="56" creationId="{575955EC-018E-06D0-51D4-564FE93387C7}"/>
          </ac:cxnSpMkLst>
        </pc:cxnChg>
        <pc:cxnChg chg="add mod">
          <ac:chgData name="Elme Pieterse" userId="cf235864-f06d-4d9c-a838-9d693a8e3248" providerId="ADAL" clId="{44400E0D-F01E-4C52-8DFE-33262DF1F20E}" dt="2024-04-10T06:26:58.910" v="2356" actId="1036"/>
          <ac:cxnSpMkLst>
            <pc:docMk/>
            <pc:sldMk cId="89592267" sldId="274"/>
            <ac:cxnSpMk id="58" creationId="{0F8DC6B4-260C-E565-DDBC-4EFA72855E3B}"/>
          </ac:cxnSpMkLst>
        </pc:cxnChg>
        <pc:cxnChg chg="add mod">
          <ac:chgData name="Elme Pieterse" userId="cf235864-f06d-4d9c-a838-9d693a8e3248" providerId="ADAL" clId="{44400E0D-F01E-4C52-8DFE-33262DF1F20E}" dt="2024-04-10T06:26:58.910" v="2356" actId="1036"/>
          <ac:cxnSpMkLst>
            <pc:docMk/>
            <pc:sldMk cId="89592267" sldId="274"/>
            <ac:cxnSpMk id="67" creationId="{E7F7772B-739A-8C01-2593-33E6679FCA30}"/>
          </ac:cxnSpMkLst>
        </pc:cxnChg>
        <pc:cxnChg chg="add mod">
          <ac:chgData name="Elme Pieterse" userId="cf235864-f06d-4d9c-a838-9d693a8e3248" providerId="ADAL" clId="{44400E0D-F01E-4C52-8DFE-33262DF1F20E}" dt="2024-04-10T06:26:58.910" v="2356" actId="1036"/>
          <ac:cxnSpMkLst>
            <pc:docMk/>
            <pc:sldMk cId="89592267" sldId="274"/>
            <ac:cxnSpMk id="69" creationId="{E54B4A98-F556-FCC8-A48C-D14A0D900B01}"/>
          </ac:cxnSpMkLst>
        </pc:cxnChg>
      </pc:sldChg>
      <pc:sldChg chg="addSp delSp modSp add mod ord">
        <pc:chgData name="Elme Pieterse" userId="cf235864-f06d-4d9c-a838-9d693a8e3248" providerId="ADAL" clId="{44400E0D-F01E-4C52-8DFE-33262DF1F20E}" dt="2024-04-10T04:11:16.331" v="601" actId="20577"/>
        <pc:sldMkLst>
          <pc:docMk/>
          <pc:sldMk cId="2826091720" sldId="275"/>
        </pc:sldMkLst>
        <pc:spChg chg="mod">
          <ac:chgData name="Elme Pieterse" userId="cf235864-f06d-4d9c-a838-9d693a8e3248" providerId="ADAL" clId="{44400E0D-F01E-4C52-8DFE-33262DF1F20E}" dt="2024-04-10T04:11:03.445" v="589" actId="14100"/>
          <ac:spMkLst>
            <pc:docMk/>
            <pc:sldMk cId="2826091720" sldId="275"/>
            <ac:spMk id="6" creationId="{C67E61D9-9E4D-E82A-461A-C39984004EAF}"/>
          </ac:spMkLst>
        </pc:spChg>
        <pc:spChg chg="mod">
          <ac:chgData name="Elme Pieterse" userId="cf235864-f06d-4d9c-a838-9d693a8e3248" providerId="ADAL" clId="{44400E0D-F01E-4C52-8DFE-33262DF1F20E}" dt="2024-04-10T04:10:51.173" v="580" actId="14100"/>
          <ac:spMkLst>
            <pc:docMk/>
            <pc:sldMk cId="2826091720" sldId="275"/>
            <ac:spMk id="9" creationId="{B22EEDA7-B4AE-F4FE-56C6-CE7AC9F2AD02}"/>
          </ac:spMkLst>
        </pc:spChg>
        <pc:spChg chg="mod">
          <ac:chgData name="Elme Pieterse" userId="cf235864-f06d-4d9c-a838-9d693a8e3248" providerId="ADAL" clId="{44400E0D-F01E-4C52-8DFE-33262DF1F20E}" dt="2024-04-10T04:11:16.331" v="601" actId="20577"/>
          <ac:spMkLst>
            <pc:docMk/>
            <pc:sldMk cId="2826091720" sldId="275"/>
            <ac:spMk id="86" creationId="{00000000-0000-0000-0000-000000000000}"/>
          </ac:spMkLst>
        </pc:spChg>
        <pc:picChg chg="add mod ord">
          <ac:chgData name="Elme Pieterse" userId="cf235864-f06d-4d9c-a838-9d693a8e3248" providerId="ADAL" clId="{44400E0D-F01E-4C52-8DFE-33262DF1F20E}" dt="2024-04-10T04:10:39.206" v="571" actId="1076"/>
          <ac:picMkLst>
            <pc:docMk/>
            <pc:sldMk cId="2826091720" sldId="275"/>
            <ac:picMk id="3" creationId="{8CFBD8E7-BCDD-30F7-2144-2AF46A0DA3BD}"/>
          </ac:picMkLst>
        </pc:picChg>
        <pc:picChg chg="del">
          <ac:chgData name="Elme Pieterse" userId="cf235864-f06d-4d9c-a838-9d693a8e3248" providerId="ADAL" clId="{44400E0D-F01E-4C52-8DFE-33262DF1F20E}" dt="2024-04-10T04:10:23.561" v="565" actId="478"/>
          <ac:picMkLst>
            <pc:docMk/>
            <pc:sldMk cId="2826091720" sldId="275"/>
            <ac:picMk id="5" creationId="{E1736F06-5A78-44F3-1B72-A5D5F65D6BD2}"/>
          </ac:picMkLst>
        </pc:picChg>
      </pc:sldChg>
      <pc:sldChg chg="addSp delSp modSp add mod">
        <pc:chgData name="Elme Pieterse" userId="cf235864-f06d-4d9c-a838-9d693a8e3248" providerId="ADAL" clId="{44400E0D-F01E-4C52-8DFE-33262DF1F20E}" dt="2024-04-10T04:14:52.656" v="830" actId="1037"/>
        <pc:sldMkLst>
          <pc:docMk/>
          <pc:sldMk cId="733330933" sldId="276"/>
        </pc:sldMkLst>
        <pc:spChg chg="mod">
          <ac:chgData name="Elme Pieterse" userId="cf235864-f06d-4d9c-a838-9d693a8e3248" providerId="ADAL" clId="{44400E0D-F01E-4C52-8DFE-33262DF1F20E}" dt="2024-04-10T04:14:52.656" v="830" actId="1037"/>
          <ac:spMkLst>
            <pc:docMk/>
            <pc:sldMk cId="733330933" sldId="276"/>
            <ac:spMk id="6" creationId="{C67E61D9-9E4D-E82A-461A-C39984004EAF}"/>
          </ac:spMkLst>
        </pc:spChg>
        <pc:spChg chg="mod">
          <ac:chgData name="Elme Pieterse" userId="cf235864-f06d-4d9c-a838-9d693a8e3248" providerId="ADAL" clId="{44400E0D-F01E-4C52-8DFE-33262DF1F20E}" dt="2024-04-10T04:14:39.090" v="826" actId="1037"/>
          <ac:spMkLst>
            <pc:docMk/>
            <pc:sldMk cId="733330933" sldId="276"/>
            <ac:spMk id="9" creationId="{B22EEDA7-B4AE-F4FE-56C6-CE7AC9F2AD02}"/>
          </ac:spMkLst>
        </pc:spChg>
        <pc:spChg chg="mod">
          <ac:chgData name="Elme Pieterse" userId="cf235864-f06d-4d9c-a838-9d693a8e3248" providerId="ADAL" clId="{44400E0D-F01E-4C52-8DFE-33262DF1F20E}" dt="2024-04-10T04:11:43.984" v="649" actId="20577"/>
          <ac:spMkLst>
            <pc:docMk/>
            <pc:sldMk cId="733330933" sldId="276"/>
            <ac:spMk id="86" creationId="{00000000-0000-0000-0000-000000000000}"/>
          </ac:spMkLst>
        </pc:spChg>
        <pc:picChg chg="add mod ord">
          <ac:chgData name="Elme Pieterse" userId="cf235864-f06d-4d9c-a838-9d693a8e3248" providerId="ADAL" clId="{44400E0D-F01E-4C52-8DFE-33262DF1F20E}" dt="2024-04-10T04:14:31.586" v="823" actId="1076"/>
          <ac:picMkLst>
            <pc:docMk/>
            <pc:sldMk cId="733330933" sldId="276"/>
            <ac:picMk id="3" creationId="{62241820-6BEE-27FE-1326-BF1ACD8462E2}"/>
          </ac:picMkLst>
        </pc:picChg>
        <pc:picChg chg="del">
          <ac:chgData name="Elme Pieterse" userId="cf235864-f06d-4d9c-a838-9d693a8e3248" providerId="ADAL" clId="{44400E0D-F01E-4C52-8DFE-33262DF1F20E}" dt="2024-04-10T04:11:46.990" v="650" actId="478"/>
          <ac:picMkLst>
            <pc:docMk/>
            <pc:sldMk cId="733330933" sldId="276"/>
            <ac:picMk id="5" creationId="{E1736F06-5A78-44F3-1B72-A5D5F65D6BD2}"/>
          </ac:picMkLst>
        </pc:picChg>
      </pc:sldChg>
      <pc:sldChg chg="addSp delSp add del setBg delDesignElem">
        <pc:chgData name="Elme Pieterse" userId="cf235864-f06d-4d9c-a838-9d693a8e3248" providerId="ADAL" clId="{44400E0D-F01E-4C52-8DFE-33262DF1F20E}" dt="2024-04-10T04:08:15.980" v="461"/>
        <pc:sldMkLst>
          <pc:docMk/>
          <pc:sldMk cId="2184246990" sldId="277"/>
        </pc:sldMkLst>
        <pc:spChg chg="add del">
          <ac:chgData name="Elme Pieterse" userId="cf235864-f06d-4d9c-a838-9d693a8e3248" providerId="ADAL" clId="{44400E0D-F01E-4C52-8DFE-33262DF1F20E}" dt="2024-04-10T04:08:15.980" v="461"/>
          <ac:spMkLst>
            <pc:docMk/>
            <pc:sldMk cId="2184246990" sldId="277"/>
            <ac:spMk id="96" creationId="{A8384FB5-9ADC-4DDC-881B-597D56F5B15D}"/>
          </ac:spMkLst>
        </pc:spChg>
        <pc:spChg chg="add del">
          <ac:chgData name="Elme Pieterse" userId="cf235864-f06d-4d9c-a838-9d693a8e3248" providerId="ADAL" clId="{44400E0D-F01E-4C52-8DFE-33262DF1F20E}" dt="2024-04-10T04:08:15.980" v="461"/>
          <ac:spMkLst>
            <pc:docMk/>
            <pc:sldMk cId="2184246990" sldId="277"/>
            <ac:spMk id="98" creationId="{91E5A9A7-95C6-4F4F-B00E-C82E07FE62EF}"/>
          </ac:spMkLst>
        </pc:spChg>
        <pc:spChg chg="add del">
          <ac:chgData name="Elme Pieterse" userId="cf235864-f06d-4d9c-a838-9d693a8e3248" providerId="ADAL" clId="{44400E0D-F01E-4C52-8DFE-33262DF1F20E}" dt="2024-04-10T04:08:15.980" v="461"/>
          <ac:spMkLst>
            <pc:docMk/>
            <pc:sldMk cId="2184246990" sldId="277"/>
            <ac:spMk id="100" creationId="{D07DD2DE-F619-49DD-B5E7-03A290FF4ED1}"/>
          </ac:spMkLst>
        </pc:spChg>
        <pc:spChg chg="add del">
          <ac:chgData name="Elme Pieterse" userId="cf235864-f06d-4d9c-a838-9d693a8e3248" providerId="ADAL" clId="{44400E0D-F01E-4C52-8DFE-33262DF1F20E}" dt="2024-04-10T04:08:15.980" v="461"/>
          <ac:spMkLst>
            <pc:docMk/>
            <pc:sldMk cId="2184246990" sldId="277"/>
            <ac:spMk id="102" creationId="{85149191-5F60-4A28-AAFF-039F96B0F3EC}"/>
          </ac:spMkLst>
        </pc:spChg>
        <pc:spChg chg="add del">
          <ac:chgData name="Elme Pieterse" userId="cf235864-f06d-4d9c-a838-9d693a8e3248" providerId="ADAL" clId="{44400E0D-F01E-4C52-8DFE-33262DF1F20E}" dt="2024-04-10T04:08:15.980" v="461"/>
          <ac:spMkLst>
            <pc:docMk/>
            <pc:sldMk cId="2184246990" sldId="277"/>
            <ac:spMk id="104" creationId="{F8260ED5-17F7-4158-B241-D51DD4CF1B7E}"/>
          </ac:spMkLst>
        </pc:spChg>
      </pc:sldChg>
      <pc:sldChg chg="addSp delSp modSp add mod">
        <pc:chgData name="Elme Pieterse" userId="cf235864-f06d-4d9c-a838-9d693a8e3248" providerId="ADAL" clId="{44400E0D-F01E-4C52-8DFE-33262DF1F20E}" dt="2024-04-11T04:47:43.121" v="5307" actId="20577"/>
        <pc:sldMkLst>
          <pc:docMk/>
          <pc:sldMk cId="2533894394" sldId="277"/>
        </pc:sldMkLst>
        <pc:spChg chg="mod">
          <ac:chgData name="Elme Pieterse" userId="cf235864-f06d-4d9c-a838-9d693a8e3248" providerId="ADAL" clId="{44400E0D-F01E-4C52-8DFE-33262DF1F20E}" dt="2024-04-10T04:16:15.076" v="846" actId="1037"/>
          <ac:spMkLst>
            <pc:docMk/>
            <pc:sldMk cId="2533894394" sldId="277"/>
            <ac:spMk id="6" creationId="{C67E61D9-9E4D-E82A-461A-C39984004EAF}"/>
          </ac:spMkLst>
        </pc:spChg>
        <pc:spChg chg="mod">
          <ac:chgData name="Elme Pieterse" userId="cf235864-f06d-4d9c-a838-9d693a8e3248" providerId="ADAL" clId="{44400E0D-F01E-4C52-8DFE-33262DF1F20E}" dt="2024-04-10T04:15:58.684" v="841" actId="1035"/>
          <ac:spMkLst>
            <pc:docMk/>
            <pc:sldMk cId="2533894394" sldId="277"/>
            <ac:spMk id="9" creationId="{B22EEDA7-B4AE-F4FE-56C6-CE7AC9F2AD02}"/>
          </ac:spMkLst>
        </pc:spChg>
        <pc:spChg chg="mod">
          <ac:chgData name="Elme Pieterse" userId="cf235864-f06d-4d9c-a838-9d693a8e3248" providerId="ADAL" clId="{44400E0D-F01E-4C52-8DFE-33262DF1F20E}" dt="2024-04-11T04:47:43.121" v="5307" actId="20577"/>
          <ac:spMkLst>
            <pc:docMk/>
            <pc:sldMk cId="2533894394" sldId="277"/>
            <ac:spMk id="86" creationId="{00000000-0000-0000-0000-000000000000}"/>
          </ac:spMkLst>
        </pc:spChg>
        <pc:picChg chg="add mod ord">
          <ac:chgData name="Elme Pieterse" userId="cf235864-f06d-4d9c-a838-9d693a8e3248" providerId="ADAL" clId="{44400E0D-F01E-4C52-8DFE-33262DF1F20E}" dt="2024-04-10T04:15:43.856" v="836" actId="1076"/>
          <ac:picMkLst>
            <pc:docMk/>
            <pc:sldMk cId="2533894394" sldId="277"/>
            <ac:picMk id="3" creationId="{F337FB80-A130-2C91-FBAD-58DD848EF9DF}"/>
          </ac:picMkLst>
        </pc:picChg>
        <pc:picChg chg="del">
          <ac:chgData name="Elme Pieterse" userId="cf235864-f06d-4d9c-a838-9d693a8e3248" providerId="ADAL" clId="{44400E0D-F01E-4C52-8DFE-33262DF1F20E}" dt="2024-04-10T04:12:15.640" v="704" actId="478"/>
          <ac:picMkLst>
            <pc:docMk/>
            <pc:sldMk cId="2533894394" sldId="277"/>
            <ac:picMk id="5" creationId="{E1736F06-5A78-44F3-1B72-A5D5F65D6BD2}"/>
          </ac:picMkLst>
        </pc:picChg>
      </pc:sldChg>
      <pc:sldChg chg="addSp delSp modSp add mod">
        <pc:chgData name="Elme Pieterse" userId="cf235864-f06d-4d9c-a838-9d693a8e3248" providerId="ADAL" clId="{44400E0D-F01E-4C52-8DFE-33262DF1F20E}" dt="2024-04-10T04:17:46.689" v="862" actId="14100"/>
        <pc:sldMkLst>
          <pc:docMk/>
          <pc:sldMk cId="1660946842" sldId="278"/>
        </pc:sldMkLst>
        <pc:spChg chg="mod">
          <ac:chgData name="Elme Pieterse" userId="cf235864-f06d-4d9c-a838-9d693a8e3248" providerId="ADAL" clId="{44400E0D-F01E-4C52-8DFE-33262DF1F20E}" dt="2024-04-10T04:17:46.689" v="862" actId="14100"/>
          <ac:spMkLst>
            <pc:docMk/>
            <pc:sldMk cId="1660946842" sldId="278"/>
            <ac:spMk id="6" creationId="{C67E61D9-9E4D-E82A-461A-C39984004EAF}"/>
          </ac:spMkLst>
        </pc:spChg>
        <pc:spChg chg="mod">
          <ac:chgData name="Elme Pieterse" userId="cf235864-f06d-4d9c-a838-9d693a8e3248" providerId="ADAL" clId="{44400E0D-F01E-4C52-8DFE-33262DF1F20E}" dt="2024-04-10T04:17:33.539" v="859" actId="14100"/>
          <ac:spMkLst>
            <pc:docMk/>
            <pc:sldMk cId="1660946842" sldId="278"/>
            <ac:spMk id="9" creationId="{B22EEDA7-B4AE-F4FE-56C6-CE7AC9F2AD02}"/>
          </ac:spMkLst>
        </pc:spChg>
        <pc:spChg chg="mod">
          <ac:chgData name="Elme Pieterse" userId="cf235864-f06d-4d9c-a838-9d693a8e3248" providerId="ADAL" clId="{44400E0D-F01E-4C52-8DFE-33262DF1F20E}" dt="2024-04-10T04:12:30.008" v="730" actId="20577"/>
          <ac:spMkLst>
            <pc:docMk/>
            <pc:sldMk cId="1660946842" sldId="278"/>
            <ac:spMk id="86" creationId="{00000000-0000-0000-0000-000000000000}"/>
          </ac:spMkLst>
        </pc:spChg>
        <pc:picChg chg="add mod ord">
          <ac:chgData name="Elme Pieterse" userId="cf235864-f06d-4d9c-a838-9d693a8e3248" providerId="ADAL" clId="{44400E0D-F01E-4C52-8DFE-33262DF1F20E}" dt="2024-04-10T04:17:17.599" v="853" actId="1076"/>
          <ac:picMkLst>
            <pc:docMk/>
            <pc:sldMk cId="1660946842" sldId="278"/>
            <ac:picMk id="3" creationId="{7E15AB3F-C4E7-86C4-F3E2-10E36B028F91}"/>
          </ac:picMkLst>
        </pc:picChg>
        <pc:picChg chg="del">
          <ac:chgData name="Elme Pieterse" userId="cf235864-f06d-4d9c-a838-9d693a8e3248" providerId="ADAL" clId="{44400E0D-F01E-4C52-8DFE-33262DF1F20E}" dt="2024-04-10T04:12:35.710" v="731" actId="478"/>
          <ac:picMkLst>
            <pc:docMk/>
            <pc:sldMk cId="1660946842" sldId="278"/>
            <ac:picMk id="5" creationId="{E1736F06-5A78-44F3-1B72-A5D5F65D6BD2}"/>
          </ac:picMkLst>
        </pc:picChg>
      </pc:sldChg>
      <pc:sldChg chg="addSp delSp modSp add mod">
        <pc:chgData name="Elme Pieterse" userId="cf235864-f06d-4d9c-a838-9d693a8e3248" providerId="ADAL" clId="{44400E0D-F01E-4C52-8DFE-33262DF1F20E}" dt="2024-04-10T04:19:07.268" v="879" actId="1037"/>
        <pc:sldMkLst>
          <pc:docMk/>
          <pc:sldMk cId="4221084293" sldId="279"/>
        </pc:sldMkLst>
        <pc:spChg chg="mod">
          <ac:chgData name="Elme Pieterse" userId="cf235864-f06d-4d9c-a838-9d693a8e3248" providerId="ADAL" clId="{44400E0D-F01E-4C52-8DFE-33262DF1F20E}" dt="2024-04-10T04:19:07.268" v="879" actId="1037"/>
          <ac:spMkLst>
            <pc:docMk/>
            <pc:sldMk cId="4221084293" sldId="279"/>
            <ac:spMk id="6" creationId="{C67E61D9-9E4D-E82A-461A-C39984004EAF}"/>
          </ac:spMkLst>
        </pc:spChg>
        <pc:spChg chg="mod">
          <ac:chgData name="Elme Pieterse" userId="cf235864-f06d-4d9c-a838-9d693a8e3248" providerId="ADAL" clId="{44400E0D-F01E-4C52-8DFE-33262DF1F20E}" dt="2024-04-10T04:18:40.086" v="870" actId="14100"/>
          <ac:spMkLst>
            <pc:docMk/>
            <pc:sldMk cId="4221084293" sldId="279"/>
            <ac:spMk id="9" creationId="{B22EEDA7-B4AE-F4FE-56C6-CE7AC9F2AD02}"/>
          </ac:spMkLst>
        </pc:spChg>
        <pc:spChg chg="mod">
          <ac:chgData name="Elme Pieterse" userId="cf235864-f06d-4d9c-a838-9d693a8e3248" providerId="ADAL" clId="{44400E0D-F01E-4C52-8DFE-33262DF1F20E}" dt="2024-04-10T04:12:52.942" v="767" actId="20577"/>
          <ac:spMkLst>
            <pc:docMk/>
            <pc:sldMk cId="4221084293" sldId="279"/>
            <ac:spMk id="86" creationId="{00000000-0000-0000-0000-000000000000}"/>
          </ac:spMkLst>
        </pc:spChg>
        <pc:picChg chg="add mod ord">
          <ac:chgData name="Elme Pieterse" userId="cf235864-f06d-4d9c-a838-9d693a8e3248" providerId="ADAL" clId="{44400E0D-F01E-4C52-8DFE-33262DF1F20E}" dt="2024-04-10T04:18:44.689" v="872" actId="1076"/>
          <ac:picMkLst>
            <pc:docMk/>
            <pc:sldMk cId="4221084293" sldId="279"/>
            <ac:picMk id="3" creationId="{99C1A777-ED94-77E1-D13A-665ADBFB877B}"/>
          </ac:picMkLst>
        </pc:picChg>
        <pc:picChg chg="del">
          <ac:chgData name="Elme Pieterse" userId="cf235864-f06d-4d9c-a838-9d693a8e3248" providerId="ADAL" clId="{44400E0D-F01E-4C52-8DFE-33262DF1F20E}" dt="2024-04-10T04:12:56.646" v="768" actId="478"/>
          <ac:picMkLst>
            <pc:docMk/>
            <pc:sldMk cId="4221084293" sldId="279"/>
            <ac:picMk id="5" creationId="{E1736F06-5A78-44F3-1B72-A5D5F65D6BD2}"/>
          </ac:picMkLst>
        </pc:picChg>
      </pc:sldChg>
      <pc:sldChg chg="addSp delSp modSp add mod">
        <pc:chgData name="Elme Pieterse" userId="cf235864-f06d-4d9c-a838-9d693a8e3248" providerId="ADAL" clId="{44400E0D-F01E-4C52-8DFE-33262DF1F20E}" dt="2024-04-28T03:20:21.777" v="7573" actId="14100"/>
        <pc:sldMkLst>
          <pc:docMk/>
          <pc:sldMk cId="2189198808" sldId="280"/>
        </pc:sldMkLst>
        <pc:spChg chg="mod">
          <ac:chgData name="Elme Pieterse" userId="cf235864-f06d-4d9c-a838-9d693a8e3248" providerId="ADAL" clId="{44400E0D-F01E-4C52-8DFE-33262DF1F20E}" dt="2024-04-28T03:20:21.777" v="7573" actId="14100"/>
          <ac:spMkLst>
            <pc:docMk/>
            <pc:sldMk cId="2189198808" sldId="280"/>
            <ac:spMk id="6" creationId="{C67E61D9-9E4D-E82A-461A-C39984004EAF}"/>
          </ac:spMkLst>
        </pc:spChg>
        <pc:spChg chg="mod">
          <ac:chgData name="Elme Pieterse" userId="cf235864-f06d-4d9c-a838-9d693a8e3248" providerId="ADAL" clId="{44400E0D-F01E-4C52-8DFE-33262DF1F20E}" dt="2024-04-28T03:20:09.517" v="7560" actId="1076"/>
          <ac:spMkLst>
            <pc:docMk/>
            <pc:sldMk cId="2189198808" sldId="280"/>
            <ac:spMk id="9" creationId="{B22EEDA7-B4AE-F4FE-56C6-CE7AC9F2AD02}"/>
          </ac:spMkLst>
        </pc:spChg>
        <pc:spChg chg="mod">
          <ac:chgData name="Elme Pieterse" userId="cf235864-f06d-4d9c-a838-9d693a8e3248" providerId="ADAL" clId="{44400E0D-F01E-4C52-8DFE-33262DF1F20E}" dt="2024-04-10T04:13:23.464" v="813" actId="20577"/>
          <ac:spMkLst>
            <pc:docMk/>
            <pc:sldMk cId="2189198808" sldId="280"/>
            <ac:spMk id="86" creationId="{00000000-0000-0000-0000-000000000000}"/>
          </ac:spMkLst>
        </pc:spChg>
        <pc:picChg chg="add del mod ord">
          <ac:chgData name="Elme Pieterse" userId="cf235864-f06d-4d9c-a838-9d693a8e3248" providerId="ADAL" clId="{44400E0D-F01E-4C52-8DFE-33262DF1F20E}" dt="2024-04-28T03:19:46.024" v="7550" actId="478"/>
          <ac:picMkLst>
            <pc:docMk/>
            <pc:sldMk cId="2189198808" sldId="280"/>
            <ac:picMk id="3" creationId="{541CE38D-0702-A28C-3A0B-666A3D88107B}"/>
          </ac:picMkLst>
        </pc:picChg>
        <pc:picChg chg="add mod ord">
          <ac:chgData name="Elme Pieterse" userId="cf235864-f06d-4d9c-a838-9d693a8e3248" providerId="ADAL" clId="{44400E0D-F01E-4C52-8DFE-33262DF1F20E}" dt="2024-04-28T03:20:05.294" v="7559" actId="170"/>
          <ac:picMkLst>
            <pc:docMk/>
            <pc:sldMk cId="2189198808" sldId="280"/>
            <ac:picMk id="4" creationId="{99950CCE-DC7A-5BDD-83B9-B2922D725B54}"/>
          </ac:picMkLst>
        </pc:picChg>
        <pc:picChg chg="del">
          <ac:chgData name="Elme Pieterse" userId="cf235864-f06d-4d9c-a838-9d693a8e3248" providerId="ADAL" clId="{44400E0D-F01E-4C52-8DFE-33262DF1F20E}" dt="2024-04-10T04:13:30.846" v="814" actId="478"/>
          <ac:picMkLst>
            <pc:docMk/>
            <pc:sldMk cId="2189198808" sldId="280"/>
            <ac:picMk id="5" creationId="{E1736F06-5A78-44F3-1B72-A5D5F65D6BD2}"/>
          </ac:picMkLst>
        </pc:picChg>
      </pc:sldChg>
      <pc:sldChg chg="addSp delSp modSp add mod ord">
        <pc:chgData name="Elme Pieterse" userId="cf235864-f06d-4d9c-a838-9d693a8e3248" providerId="ADAL" clId="{44400E0D-F01E-4C52-8DFE-33262DF1F20E}" dt="2024-04-10T07:06:27.037" v="3406" actId="1076"/>
        <pc:sldMkLst>
          <pc:docMk/>
          <pc:sldMk cId="4039707052" sldId="281"/>
        </pc:sldMkLst>
        <pc:spChg chg="mod">
          <ac:chgData name="Elme Pieterse" userId="cf235864-f06d-4d9c-a838-9d693a8e3248" providerId="ADAL" clId="{44400E0D-F01E-4C52-8DFE-33262DF1F20E}" dt="2024-04-10T07:06:16.241" v="3403" actId="14100"/>
          <ac:spMkLst>
            <pc:docMk/>
            <pc:sldMk cId="4039707052" sldId="281"/>
            <ac:spMk id="91" creationId="{00000000-0000-0000-0000-000000000000}"/>
          </ac:spMkLst>
        </pc:spChg>
        <pc:spChg chg="del">
          <ac:chgData name="Elme Pieterse" userId="cf235864-f06d-4d9c-a838-9d693a8e3248" providerId="ADAL" clId="{44400E0D-F01E-4C52-8DFE-33262DF1F20E}" dt="2024-04-10T04:47:44.847" v="1329" actId="26606"/>
          <ac:spMkLst>
            <pc:docMk/>
            <pc:sldMk cId="4039707052" sldId="281"/>
            <ac:spMk id="113" creationId="{A8384FB5-9ADC-4DDC-881B-597D56F5B15D}"/>
          </ac:spMkLst>
        </pc:spChg>
        <pc:spChg chg="del">
          <ac:chgData name="Elme Pieterse" userId="cf235864-f06d-4d9c-a838-9d693a8e3248" providerId="ADAL" clId="{44400E0D-F01E-4C52-8DFE-33262DF1F20E}" dt="2024-04-10T04:47:44.847" v="1329" actId="26606"/>
          <ac:spMkLst>
            <pc:docMk/>
            <pc:sldMk cId="4039707052" sldId="281"/>
            <ac:spMk id="114" creationId="{1199E1B1-A8C0-4FE8-A5A8-1CB41D69F857}"/>
          </ac:spMkLst>
        </pc:spChg>
        <pc:spChg chg="del">
          <ac:chgData name="Elme Pieterse" userId="cf235864-f06d-4d9c-a838-9d693a8e3248" providerId="ADAL" clId="{44400E0D-F01E-4C52-8DFE-33262DF1F20E}" dt="2024-04-10T04:47:44.847" v="1329" actId="26606"/>
          <ac:spMkLst>
            <pc:docMk/>
            <pc:sldMk cId="4039707052" sldId="281"/>
            <ac:spMk id="115" creationId="{84A8DE83-DE75-4B41-9DB4-A7EC0B0DEC0B}"/>
          </ac:spMkLst>
        </pc:spChg>
        <pc:spChg chg="del">
          <ac:chgData name="Elme Pieterse" userId="cf235864-f06d-4d9c-a838-9d693a8e3248" providerId="ADAL" clId="{44400E0D-F01E-4C52-8DFE-33262DF1F20E}" dt="2024-04-10T04:47:44.847" v="1329" actId="26606"/>
          <ac:spMkLst>
            <pc:docMk/>
            <pc:sldMk cId="4039707052" sldId="281"/>
            <ac:spMk id="116" creationId="{A7009A0A-BEF5-4EAC-AF15-E4F9F002E239}"/>
          </ac:spMkLst>
        </pc:spChg>
        <pc:spChg chg="add del">
          <ac:chgData name="Elme Pieterse" userId="cf235864-f06d-4d9c-a838-9d693a8e3248" providerId="ADAL" clId="{44400E0D-F01E-4C52-8DFE-33262DF1F20E}" dt="2024-04-10T05:04:46.016" v="1430" actId="26606"/>
          <ac:spMkLst>
            <pc:docMk/>
            <pc:sldMk cId="4039707052" sldId="281"/>
            <ac:spMk id="121" creationId="{A8384FB5-9ADC-4DDC-881B-597D56F5B15D}"/>
          </ac:spMkLst>
        </pc:spChg>
        <pc:spChg chg="add del">
          <ac:chgData name="Elme Pieterse" userId="cf235864-f06d-4d9c-a838-9d693a8e3248" providerId="ADAL" clId="{44400E0D-F01E-4C52-8DFE-33262DF1F20E}" dt="2024-04-10T05:04:46.016" v="1430" actId="26606"/>
          <ac:spMkLst>
            <pc:docMk/>
            <pc:sldMk cId="4039707052" sldId="281"/>
            <ac:spMk id="123" creationId="{1199E1B1-A8C0-4FE8-A5A8-1CB41D69F857}"/>
          </ac:spMkLst>
        </pc:spChg>
        <pc:spChg chg="add del">
          <ac:chgData name="Elme Pieterse" userId="cf235864-f06d-4d9c-a838-9d693a8e3248" providerId="ADAL" clId="{44400E0D-F01E-4C52-8DFE-33262DF1F20E}" dt="2024-04-10T05:04:46.016" v="1430" actId="26606"/>
          <ac:spMkLst>
            <pc:docMk/>
            <pc:sldMk cId="4039707052" sldId="281"/>
            <ac:spMk id="125" creationId="{84A8DE83-DE75-4B41-9DB4-A7EC0B0DEC0B}"/>
          </ac:spMkLst>
        </pc:spChg>
        <pc:spChg chg="add del">
          <ac:chgData name="Elme Pieterse" userId="cf235864-f06d-4d9c-a838-9d693a8e3248" providerId="ADAL" clId="{44400E0D-F01E-4C52-8DFE-33262DF1F20E}" dt="2024-04-10T05:04:46.016" v="1430" actId="26606"/>
          <ac:spMkLst>
            <pc:docMk/>
            <pc:sldMk cId="4039707052" sldId="281"/>
            <ac:spMk id="127" creationId="{A7009A0A-BEF5-4EAC-AF15-E4F9F002E239}"/>
          </ac:spMkLst>
        </pc:spChg>
        <pc:spChg chg="add">
          <ac:chgData name="Elme Pieterse" userId="cf235864-f06d-4d9c-a838-9d693a8e3248" providerId="ADAL" clId="{44400E0D-F01E-4C52-8DFE-33262DF1F20E}" dt="2024-04-10T05:04:46.016" v="1430" actId="26606"/>
          <ac:spMkLst>
            <pc:docMk/>
            <pc:sldMk cId="4039707052" sldId="281"/>
            <ac:spMk id="132" creationId="{A8384FB5-9ADC-4DDC-881B-597D56F5B15D}"/>
          </ac:spMkLst>
        </pc:spChg>
        <pc:spChg chg="add">
          <ac:chgData name="Elme Pieterse" userId="cf235864-f06d-4d9c-a838-9d693a8e3248" providerId="ADAL" clId="{44400E0D-F01E-4C52-8DFE-33262DF1F20E}" dt="2024-04-10T05:04:46.016" v="1430" actId="26606"/>
          <ac:spMkLst>
            <pc:docMk/>
            <pc:sldMk cId="4039707052" sldId="281"/>
            <ac:spMk id="134" creationId="{1199E1B1-A8C0-4FE8-A5A8-1CB41D69F857}"/>
          </ac:spMkLst>
        </pc:spChg>
        <pc:spChg chg="add">
          <ac:chgData name="Elme Pieterse" userId="cf235864-f06d-4d9c-a838-9d693a8e3248" providerId="ADAL" clId="{44400E0D-F01E-4C52-8DFE-33262DF1F20E}" dt="2024-04-10T05:04:46.016" v="1430" actId="26606"/>
          <ac:spMkLst>
            <pc:docMk/>
            <pc:sldMk cId="4039707052" sldId="281"/>
            <ac:spMk id="136" creationId="{84A8DE83-DE75-4B41-9DB4-A7EC0B0DEC0B}"/>
          </ac:spMkLst>
        </pc:spChg>
        <pc:spChg chg="add">
          <ac:chgData name="Elme Pieterse" userId="cf235864-f06d-4d9c-a838-9d693a8e3248" providerId="ADAL" clId="{44400E0D-F01E-4C52-8DFE-33262DF1F20E}" dt="2024-04-10T05:04:46.016" v="1430" actId="26606"/>
          <ac:spMkLst>
            <pc:docMk/>
            <pc:sldMk cId="4039707052" sldId="281"/>
            <ac:spMk id="138" creationId="{A7009A0A-BEF5-4EAC-AF15-E4F9F002E239}"/>
          </ac:spMkLst>
        </pc:spChg>
        <pc:graphicFrameChg chg="mod modGraphic">
          <ac:chgData name="Elme Pieterse" userId="cf235864-f06d-4d9c-a838-9d693a8e3248" providerId="ADAL" clId="{44400E0D-F01E-4C52-8DFE-33262DF1F20E}" dt="2024-04-10T07:06:27.037" v="3406" actId="1076"/>
          <ac:graphicFrameMkLst>
            <pc:docMk/>
            <pc:sldMk cId="4039707052" sldId="281"/>
            <ac:graphicFrameMk id="92" creationId="{00000000-0000-0000-0000-000000000000}"/>
          </ac:graphicFrameMkLst>
        </pc:graphicFrameChg>
      </pc:sldChg>
      <pc:sldChg chg="addSp modSp add mod ord">
        <pc:chgData name="Elme Pieterse" userId="cf235864-f06d-4d9c-a838-9d693a8e3248" providerId="ADAL" clId="{44400E0D-F01E-4C52-8DFE-33262DF1F20E}" dt="2024-04-10T08:17:50.630" v="3848" actId="20577"/>
        <pc:sldMkLst>
          <pc:docMk/>
          <pc:sldMk cId="2919509900" sldId="282"/>
        </pc:sldMkLst>
        <pc:spChg chg="mod">
          <ac:chgData name="Elme Pieterse" userId="cf235864-f06d-4d9c-a838-9d693a8e3248" providerId="ADAL" clId="{44400E0D-F01E-4C52-8DFE-33262DF1F20E}" dt="2024-04-10T07:13:05.354" v="3729" actId="20577"/>
          <ac:spMkLst>
            <pc:docMk/>
            <pc:sldMk cId="2919509900" sldId="282"/>
            <ac:spMk id="91" creationId="{00000000-0000-0000-0000-000000000000}"/>
          </ac:spMkLst>
        </pc:spChg>
        <pc:graphicFrameChg chg="add mod modGraphic">
          <ac:chgData name="Elme Pieterse" userId="cf235864-f06d-4d9c-a838-9d693a8e3248" providerId="ADAL" clId="{44400E0D-F01E-4C52-8DFE-33262DF1F20E}" dt="2024-04-10T08:17:50.630" v="3848" actId="20577"/>
          <ac:graphicFrameMkLst>
            <pc:docMk/>
            <pc:sldMk cId="2919509900" sldId="282"/>
            <ac:graphicFrameMk id="2" creationId="{657E24AE-5FEE-8CFF-079C-F85A4DD42D11}"/>
          </ac:graphicFrameMkLst>
        </pc:graphicFrameChg>
        <pc:graphicFrameChg chg="add mod modGraphic">
          <ac:chgData name="Elme Pieterse" userId="cf235864-f06d-4d9c-a838-9d693a8e3248" providerId="ADAL" clId="{44400E0D-F01E-4C52-8DFE-33262DF1F20E}" dt="2024-04-10T07:12:40.323" v="3693" actId="1076"/>
          <ac:graphicFrameMkLst>
            <pc:docMk/>
            <pc:sldMk cId="2919509900" sldId="282"/>
            <ac:graphicFrameMk id="3" creationId="{6DAAD1DA-86B5-93DF-1B34-F3DA3DE5A78E}"/>
          </ac:graphicFrameMkLst>
        </pc:graphicFrameChg>
        <pc:graphicFrameChg chg="mod modGraphic">
          <ac:chgData name="Elme Pieterse" userId="cf235864-f06d-4d9c-a838-9d693a8e3248" providerId="ADAL" clId="{44400E0D-F01E-4C52-8DFE-33262DF1F20E}" dt="2024-04-10T07:12:07.131" v="3688" actId="1076"/>
          <ac:graphicFrameMkLst>
            <pc:docMk/>
            <pc:sldMk cId="2919509900" sldId="282"/>
            <ac:graphicFrameMk id="92" creationId="{00000000-0000-0000-0000-000000000000}"/>
          </ac:graphicFrameMkLst>
        </pc:graphicFrameChg>
      </pc:sldChg>
      <pc:sldChg chg="addSp delSp modSp add mod ord">
        <pc:chgData name="Elme Pieterse" userId="cf235864-f06d-4d9c-a838-9d693a8e3248" providerId="ADAL" clId="{44400E0D-F01E-4C52-8DFE-33262DF1F20E}" dt="2024-04-11T05:08:35.463" v="5309"/>
        <pc:sldMkLst>
          <pc:docMk/>
          <pc:sldMk cId="2182793016" sldId="283"/>
        </pc:sldMkLst>
        <pc:spChg chg="mod">
          <ac:chgData name="Elme Pieterse" userId="cf235864-f06d-4d9c-a838-9d693a8e3248" providerId="ADAL" clId="{44400E0D-F01E-4C52-8DFE-33262DF1F20E}" dt="2024-04-11T04:47:35.916" v="5298" actId="20577"/>
          <ac:spMkLst>
            <pc:docMk/>
            <pc:sldMk cId="2182793016" sldId="283"/>
            <ac:spMk id="91" creationId="{00000000-0000-0000-0000-000000000000}"/>
          </ac:spMkLst>
        </pc:spChg>
        <pc:spChg chg="del">
          <ac:chgData name="Elme Pieterse" userId="cf235864-f06d-4d9c-a838-9d693a8e3248" providerId="ADAL" clId="{44400E0D-F01E-4C52-8DFE-33262DF1F20E}" dt="2024-04-11T04:42:39.364" v="5061" actId="26606"/>
          <ac:spMkLst>
            <pc:docMk/>
            <pc:sldMk cId="2182793016" sldId="283"/>
            <ac:spMk id="113" creationId="{A8384FB5-9ADC-4DDC-881B-597D56F5B15D}"/>
          </ac:spMkLst>
        </pc:spChg>
        <pc:spChg chg="del">
          <ac:chgData name="Elme Pieterse" userId="cf235864-f06d-4d9c-a838-9d693a8e3248" providerId="ADAL" clId="{44400E0D-F01E-4C52-8DFE-33262DF1F20E}" dt="2024-04-11T04:42:39.364" v="5061" actId="26606"/>
          <ac:spMkLst>
            <pc:docMk/>
            <pc:sldMk cId="2182793016" sldId="283"/>
            <ac:spMk id="114" creationId="{1199E1B1-A8C0-4FE8-A5A8-1CB41D69F857}"/>
          </ac:spMkLst>
        </pc:spChg>
        <pc:spChg chg="del">
          <ac:chgData name="Elme Pieterse" userId="cf235864-f06d-4d9c-a838-9d693a8e3248" providerId="ADAL" clId="{44400E0D-F01E-4C52-8DFE-33262DF1F20E}" dt="2024-04-11T04:42:39.364" v="5061" actId="26606"/>
          <ac:spMkLst>
            <pc:docMk/>
            <pc:sldMk cId="2182793016" sldId="283"/>
            <ac:spMk id="115" creationId="{84A8DE83-DE75-4B41-9DB4-A7EC0B0DEC0B}"/>
          </ac:spMkLst>
        </pc:spChg>
        <pc:spChg chg="del">
          <ac:chgData name="Elme Pieterse" userId="cf235864-f06d-4d9c-a838-9d693a8e3248" providerId="ADAL" clId="{44400E0D-F01E-4C52-8DFE-33262DF1F20E}" dt="2024-04-11T04:42:39.364" v="5061" actId="26606"/>
          <ac:spMkLst>
            <pc:docMk/>
            <pc:sldMk cId="2182793016" sldId="283"/>
            <ac:spMk id="116" creationId="{A7009A0A-BEF5-4EAC-AF15-E4F9F002E239}"/>
          </ac:spMkLst>
        </pc:spChg>
        <pc:spChg chg="add del">
          <ac:chgData name="Elme Pieterse" userId="cf235864-f06d-4d9c-a838-9d693a8e3248" providerId="ADAL" clId="{44400E0D-F01E-4C52-8DFE-33262DF1F20E}" dt="2024-04-11T04:46:26.077" v="5244" actId="26606"/>
          <ac:spMkLst>
            <pc:docMk/>
            <pc:sldMk cId="2182793016" sldId="283"/>
            <ac:spMk id="121" creationId="{A8384FB5-9ADC-4DDC-881B-597D56F5B15D}"/>
          </ac:spMkLst>
        </pc:spChg>
        <pc:spChg chg="add del">
          <ac:chgData name="Elme Pieterse" userId="cf235864-f06d-4d9c-a838-9d693a8e3248" providerId="ADAL" clId="{44400E0D-F01E-4C52-8DFE-33262DF1F20E}" dt="2024-04-11T04:46:26.077" v="5244" actId="26606"/>
          <ac:spMkLst>
            <pc:docMk/>
            <pc:sldMk cId="2182793016" sldId="283"/>
            <ac:spMk id="123" creationId="{91E5A9A7-95C6-4F4F-B00E-C82E07FE62EF}"/>
          </ac:spMkLst>
        </pc:spChg>
        <pc:spChg chg="add del">
          <ac:chgData name="Elme Pieterse" userId="cf235864-f06d-4d9c-a838-9d693a8e3248" providerId="ADAL" clId="{44400E0D-F01E-4C52-8DFE-33262DF1F20E}" dt="2024-04-11T04:46:26.077" v="5244" actId="26606"/>
          <ac:spMkLst>
            <pc:docMk/>
            <pc:sldMk cId="2182793016" sldId="283"/>
            <ac:spMk id="125" creationId="{D07DD2DE-F619-49DD-B5E7-03A290FF4ED1}"/>
          </ac:spMkLst>
        </pc:spChg>
        <pc:spChg chg="add del">
          <ac:chgData name="Elme Pieterse" userId="cf235864-f06d-4d9c-a838-9d693a8e3248" providerId="ADAL" clId="{44400E0D-F01E-4C52-8DFE-33262DF1F20E}" dt="2024-04-11T04:46:26.077" v="5244" actId="26606"/>
          <ac:spMkLst>
            <pc:docMk/>
            <pc:sldMk cId="2182793016" sldId="283"/>
            <ac:spMk id="127" creationId="{85149191-5F60-4A28-AAFF-039F96B0F3EC}"/>
          </ac:spMkLst>
        </pc:spChg>
        <pc:spChg chg="add del">
          <ac:chgData name="Elme Pieterse" userId="cf235864-f06d-4d9c-a838-9d693a8e3248" providerId="ADAL" clId="{44400E0D-F01E-4C52-8DFE-33262DF1F20E}" dt="2024-04-11T04:46:26.077" v="5244" actId="26606"/>
          <ac:spMkLst>
            <pc:docMk/>
            <pc:sldMk cId="2182793016" sldId="283"/>
            <ac:spMk id="129" creationId="{F8260ED5-17F7-4158-B241-D51DD4CF1B7E}"/>
          </ac:spMkLst>
        </pc:spChg>
        <pc:spChg chg="add">
          <ac:chgData name="Elme Pieterse" userId="cf235864-f06d-4d9c-a838-9d693a8e3248" providerId="ADAL" clId="{44400E0D-F01E-4C52-8DFE-33262DF1F20E}" dt="2024-04-11T04:46:26.077" v="5244" actId="26606"/>
          <ac:spMkLst>
            <pc:docMk/>
            <pc:sldMk cId="2182793016" sldId="283"/>
            <ac:spMk id="134" creationId="{A8384FB5-9ADC-4DDC-881B-597D56F5B15D}"/>
          </ac:spMkLst>
        </pc:spChg>
        <pc:spChg chg="add">
          <ac:chgData name="Elme Pieterse" userId="cf235864-f06d-4d9c-a838-9d693a8e3248" providerId="ADAL" clId="{44400E0D-F01E-4C52-8DFE-33262DF1F20E}" dt="2024-04-11T04:46:26.077" v="5244" actId="26606"/>
          <ac:spMkLst>
            <pc:docMk/>
            <pc:sldMk cId="2182793016" sldId="283"/>
            <ac:spMk id="136" creationId="{91E5A9A7-95C6-4F4F-B00E-C82E07FE62EF}"/>
          </ac:spMkLst>
        </pc:spChg>
        <pc:spChg chg="add">
          <ac:chgData name="Elme Pieterse" userId="cf235864-f06d-4d9c-a838-9d693a8e3248" providerId="ADAL" clId="{44400E0D-F01E-4C52-8DFE-33262DF1F20E}" dt="2024-04-11T04:46:26.077" v="5244" actId="26606"/>
          <ac:spMkLst>
            <pc:docMk/>
            <pc:sldMk cId="2182793016" sldId="283"/>
            <ac:spMk id="138" creationId="{D07DD2DE-F619-49DD-B5E7-03A290FF4ED1}"/>
          </ac:spMkLst>
        </pc:spChg>
        <pc:spChg chg="add">
          <ac:chgData name="Elme Pieterse" userId="cf235864-f06d-4d9c-a838-9d693a8e3248" providerId="ADAL" clId="{44400E0D-F01E-4C52-8DFE-33262DF1F20E}" dt="2024-04-11T04:46:26.077" v="5244" actId="26606"/>
          <ac:spMkLst>
            <pc:docMk/>
            <pc:sldMk cId="2182793016" sldId="283"/>
            <ac:spMk id="140" creationId="{85149191-5F60-4A28-AAFF-039F96B0F3EC}"/>
          </ac:spMkLst>
        </pc:spChg>
        <pc:spChg chg="add">
          <ac:chgData name="Elme Pieterse" userId="cf235864-f06d-4d9c-a838-9d693a8e3248" providerId="ADAL" clId="{44400E0D-F01E-4C52-8DFE-33262DF1F20E}" dt="2024-04-11T04:46:26.077" v="5244" actId="26606"/>
          <ac:spMkLst>
            <pc:docMk/>
            <pc:sldMk cId="2182793016" sldId="283"/>
            <ac:spMk id="142" creationId="{F8260ED5-17F7-4158-B241-D51DD4CF1B7E}"/>
          </ac:spMkLst>
        </pc:spChg>
        <pc:graphicFrameChg chg="add mod">
          <ac:chgData name="Elme Pieterse" userId="cf235864-f06d-4d9c-a838-9d693a8e3248" providerId="ADAL" clId="{44400E0D-F01E-4C52-8DFE-33262DF1F20E}" dt="2024-04-11T05:08:35.463" v="5309"/>
          <ac:graphicFrameMkLst>
            <pc:docMk/>
            <pc:sldMk cId="2182793016" sldId="283"/>
            <ac:graphicFrameMk id="2" creationId="{02C3A25A-ACE7-8CF0-8EE2-039A2149FCD8}"/>
          </ac:graphicFrameMkLst>
        </pc:graphicFrameChg>
        <pc:graphicFrameChg chg="mod modGraphic">
          <ac:chgData name="Elme Pieterse" userId="cf235864-f06d-4d9c-a838-9d693a8e3248" providerId="ADAL" clId="{44400E0D-F01E-4C52-8DFE-33262DF1F20E}" dt="2024-04-11T04:46:54.188" v="5247" actId="12385"/>
          <ac:graphicFrameMkLst>
            <pc:docMk/>
            <pc:sldMk cId="2182793016" sldId="283"/>
            <ac:graphicFrameMk id="92" creationId="{00000000-0000-0000-0000-000000000000}"/>
          </ac:graphicFrameMkLst>
        </pc:graphicFrameChg>
      </pc:sldChg>
      <pc:sldChg chg="addSp delSp modSp add mod ord">
        <pc:chgData name="Elme Pieterse" userId="cf235864-f06d-4d9c-a838-9d693a8e3248" providerId="ADAL" clId="{44400E0D-F01E-4C52-8DFE-33262DF1F20E}" dt="2024-04-28T01:36:05.293" v="7052" actId="313"/>
        <pc:sldMkLst>
          <pc:docMk/>
          <pc:sldMk cId="2670202108" sldId="284"/>
        </pc:sldMkLst>
        <pc:spChg chg="mod">
          <ac:chgData name="Elme Pieterse" userId="cf235864-f06d-4d9c-a838-9d693a8e3248" providerId="ADAL" clId="{44400E0D-F01E-4C52-8DFE-33262DF1F20E}" dt="2024-04-28T00:41:52.077" v="6743" actId="26606"/>
          <ac:spMkLst>
            <pc:docMk/>
            <pc:sldMk cId="2670202108" sldId="284"/>
            <ac:spMk id="91" creationId="{00000000-0000-0000-0000-000000000000}"/>
          </ac:spMkLst>
        </pc:spChg>
        <pc:spChg chg="del">
          <ac:chgData name="Elme Pieterse" userId="cf235864-f06d-4d9c-a838-9d693a8e3248" providerId="ADAL" clId="{44400E0D-F01E-4C52-8DFE-33262DF1F20E}" dt="2024-04-28T00:41:52.077" v="6743" actId="26606"/>
          <ac:spMkLst>
            <pc:docMk/>
            <pc:sldMk cId="2670202108" sldId="284"/>
            <ac:spMk id="113" creationId="{A8384FB5-9ADC-4DDC-881B-597D56F5B15D}"/>
          </ac:spMkLst>
        </pc:spChg>
        <pc:spChg chg="del">
          <ac:chgData name="Elme Pieterse" userId="cf235864-f06d-4d9c-a838-9d693a8e3248" providerId="ADAL" clId="{44400E0D-F01E-4C52-8DFE-33262DF1F20E}" dt="2024-04-28T00:41:52.077" v="6743" actId="26606"/>
          <ac:spMkLst>
            <pc:docMk/>
            <pc:sldMk cId="2670202108" sldId="284"/>
            <ac:spMk id="114" creationId="{1199E1B1-A8C0-4FE8-A5A8-1CB41D69F857}"/>
          </ac:spMkLst>
        </pc:spChg>
        <pc:spChg chg="del">
          <ac:chgData name="Elme Pieterse" userId="cf235864-f06d-4d9c-a838-9d693a8e3248" providerId="ADAL" clId="{44400E0D-F01E-4C52-8DFE-33262DF1F20E}" dt="2024-04-28T00:41:52.077" v="6743" actId="26606"/>
          <ac:spMkLst>
            <pc:docMk/>
            <pc:sldMk cId="2670202108" sldId="284"/>
            <ac:spMk id="115" creationId="{84A8DE83-DE75-4B41-9DB4-A7EC0B0DEC0B}"/>
          </ac:spMkLst>
        </pc:spChg>
        <pc:spChg chg="del">
          <ac:chgData name="Elme Pieterse" userId="cf235864-f06d-4d9c-a838-9d693a8e3248" providerId="ADAL" clId="{44400E0D-F01E-4C52-8DFE-33262DF1F20E}" dt="2024-04-28T00:41:52.077" v="6743" actId="26606"/>
          <ac:spMkLst>
            <pc:docMk/>
            <pc:sldMk cId="2670202108" sldId="284"/>
            <ac:spMk id="116" creationId="{A7009A0A-BEF5-4EAC-AF15-E4F9F002E239}"/>
          </ac:spMkLst>
        </pc:spChg>
        <pc:spChg chg="add">
          <ac:chgData name="Elme Pieterse" userId="cf235864-f06d-4d9c-a838-9d693a8e3248" providerId="ADAL" clId="{44400E0D-F01E-4C52-8DFE-33262DF1F20E}" dt="2024-04-28T00:41:52.077" v="6743" actId="26606"/>
          <ac:spMkLst>
            <pc:docMk/>
            <pc:sldMk cId="2670202108" sldId="284"/>
            <ac:spMk id="121" creationId="{A8384FB5-9ADC-4DDC-881B-597D56F5B15D}"/>
          </ac:spMkLst>
        </pc:spChg>
        <pc:spChg chg="add">
          <ac:chgData name="Elme Pieterse" userId="cf235864-f06d-4d9c-a838-9d693a8e3248" providerId="ADAL" clId="{44400E0D-F01E-4C52-8DFE-33262DF1F20E}" dt="2024-04-28T00:41:52.077" v="6743" actId="26606"/>
          <ac:spMkLst>
            <pc:docMk/>
            <pc:sldMk cId="2670202108" sldId="284"/>
            <ac:spMk id="123" creationId="{91E5A9A7-95C6-4F4F-B00E-C82E07FE62EF}"/>
          </ac:spMkLst>
        </pc:spChg>
        <pc:spChg chg="add">
          <ac:chgData name="Elme Pieterse" userId="cf235864-f06d-4d9c-a838-9d693a8e3248" providerId="ADAL" clId="{44400E0D-F01E-4C52-8DFE-33262DF1F20E}" dt="2024-04-28T00:41:52.077" v="6743" actId="26606"/>
          <ac:spMkLst>
            <pc:docMk/>
            <pc:sldMk cId="2670202108" sldId="284"/>
            <ac:spMk id="125" creationId="{D07DD2DE-F619-49DD-B5E7-03A290FF4ED1}"/>
          </ac:spMkLst>
        </pc:spChg>
        <pc:spChg chg="add">
          <ac:chgData name="Elme Pieterse" userId="cf235864-f06d-4d9c-a838-9d693a8e3248" providerId="ADAL" clId="{44400E0D-F01E-4C52-8DFE-33262DF1F20E}" dt="2024-04-28T00:41:52.077" v="6743" actId="26606"/>
          <ac:spMkLst>
            <pc:docMk/>
            <pc:sldMk cId="2670202108" sldId="284"/>
            <ac:spMk id="127" creationId="{85149191-5F60-4A28-AAFF-039F96B0F3EC}"/>
          </ac:spMkLst>
        </pc:spChg>
        <pc:spChg chg="add">
          <ac:chgData name="Elme Pieterse" userId="cf235864-f06d-4d9c-a838-9d693a8e3248" providerId="ADAL" clId="{44400E0D-F01E-4C52-8DFE-33262DF1F20E}" dt="2024-04-28T00:41:52.077" v="6743" actId="26606"/>
          <ac:spMkLst>
            <pc:docMk/>
            <pc:sldMk cId="2670202108" sldId="284"/>
            <ac:spMk id="129" creationId="{F8260ED5-17F7-4158-B241-D51DD4CF1B7E}"/>
          </ac:spMkLst>
        </pc:spChg>
        <pc:graphicFrameChg chg="add mod modGraphic">
          <ac:chgData name="Elme Pieterse" userId="cf235864-f06d-4d9c-a838-9d693a8e3248" providerId="ADAL" clId="{44400E0D-F01E-4C52-8DFE-33262DF1F20E}" dt="2024-04-28T01:35:31.018" v="7039" actId="1076"/>
          <ac:graphicFrameMkLst>
            <pc:docMk/>
            <pc:sldMk cId="2670202108" sldId="284"/>
            <ac:graphicFrameMk id="2" creationId="{07061E8E-9F9E-2D60-1C3F-8FB779F03411}"/>
          </ac:graphicFrameMkLst>
        </pc:graphicFrameChg>
        <pc:graphicFrameChg chg="add mod modGraphic">
          <ac:chgData name="Elme Pieterse" userId="cf235864-f06d-4d9c-a838-9d693a8e3248" providerId="ADAL" clId="{44400E0D-F01E-4C52-8DFE-33262DF1F20E}" dt="2024-04-28T01:36:05.293" v="7052" actId="313"/>
          <ac:graphicFrameMkLst>
            <pc:docMk/>
            <pc:sldMk cId="2670202108" sldId="284"/>
            <ac:graphicFrameMk id="3" creationId="{5BCB05C3-69BF-3688-9EDC-FEE15FED14D8}"/>
          </ac:graphicFrameMkLst>
        </pc:graphicFrameChg>
        <pc:graphicFrameChg chg="del">
          <ac:chgData name="Elme Pieterse" userId="cf235864-f06d-4d9c-a838-9d693a8e3248" providerId="ADAL" clId="{44400E0D-F01E-4C52-8DFE-33262DF1F20E}" dt="2024-04-28T00:40:50.043" v="6735" actId="478"/>
          <ac:graphicFrameMkLst>
            <pc:docMk/>
            <pc:sldMk cId="2670202108" sldId="284"/>
            <ac:graphicFrameMk id="92" creationId="{00000000-0000-0000-0000-000000000000}"/>
          </ac:graphicFrameMkLst>
        </pc:graphicFrameChg>
      </pc:sldChg>
      <pc:sldChg chg="addSp delSp modSp add mod ord">
        <pc:chgData name="Elme Pieterse" userId="cf235864-f06d-4d9c-a838-9d693a8e3248" providerId="ADAL" clId="{44400E0D-F01E-4C52-8DFE-33262DF1F20E}" dt="2024-04-28T02:58:27.793" v="7441" actId="27636"/>
        <pc:sldMkLst>
          <pc:docMk/>
          <pc:sldMk cId="1657015104" sldId="285"/>
        </pc:sldMkLst>
        <pc:spChg chg="mod">
          <ac:chgData name="Elme Pieterse" userId="cf235864-f06d-4d9c-a838-9d693a8e3248" providerId="ADAL" clId="{44400E0D-F01E-4C52-8DFE-33262DF1F20E}" dt="2024-04-28T02:58:27.793" v="7441" actId="27636"/>
          <ac:spMkLst>
            <pc:docMk/>
            <pc:sldMk cId="1657015104" sldId="285"/>
            <ac:spMk id="91" creationId="{00000000-0000-0000-0000-000000000000}"/>
          </ac:spMkLst>
        </pc:spChg>
        <pc:spChg chg="del">
          <ac:chgData name="Elme Pieterse" userId="cf235864-f06d-4d9c-a838-9d693a8e3248" providerId="ADAL" clId="{44400E0D-F01E-4C52-8DFE-33262DF1F20E}" dt="2024-04-28T02:57:27.773" v="7436" actId="26606"/>
          <ac:spMkLst>
            <pc:docMk/>
            <pc:sldMk cId="1657015104" sldId="285"/>
            <ac:spMk id="113" creationId="{A8384FB5-9ADC-4DDC-881B-597D56F5B15D}"/>
          </ac:spMkLst>
        </pc:spChg>
        <pc:spChg chg="del">
          <ac:chgData name="Elme Pieterse" userId="cf235864-f06d-4d9c-a838-9d693a8e3248" providerId="ADAL" clId="{44400E0D-F01E-4C52-8DFE-33262DF1F20E}" dt="2024-04-28T02:57:27.773" v="7436" actId="26606"/>
          <ac:spMkLst>
            <pc:docMk/>
            <pc:sldMk cId="1657015104" sldId="285"/>
            <ac:spMk id="114" creationId="{1199E1B1-A8C0-4FE8-A5A8-1CB41D69F857}"/>
          </ac:spMkLst>
        </pc:spChg>
        <pc:spChg chg="del">
          <ac:chgData name="Elme Pieterse" userId="cf235864-f06d-4d9c-a838-9d693a8e3248" providerId="ADAL" clId="{44400E0D-F01E-4C52-8DFE-33262DF1F20E}" dt="2024-04-28T02:57:27.773" v="7436" actId="26606"/>
          <ac:spMkLst>
            <pc:docMk/>
            <pc:sldMk cId="1657015104" sldId="285"/>
            <ac:spMk id="115" creationId="{84A8DE83-DE75-4B41-9DB4-A7EC0B0DEC0B}"/>
          </ac:spMkLst>
        </pc:spChg>
        <pc:spChg chg="del">
          <ac:chgData name="Elme Pieterse" userId="cf235864-f06d-4d9c-a838-9d693a8e3248" providerId="ADAL" clId="{44400E0D-F01E-4C52-8DFE-33262DF1F20E}" dt="2024-04-28T02:57:27.773" v="7436" actId="26606"/>
          <ac:spMkLst>
            <pc:docMk/>
            <pc:sldMk cId="1657015104" sldId="285"/>
            <ac:spMk id="116" creationId="{A7009A0A-BEF5-4EAC-AF15-E4F9F002E239}"/>
          </ac:spMkLst>
        </pc:spChg>
        <pc:spChg chg="add">
          <ac:chgData name="Elme Pieterse" userId="cf235864-f06d-4d9c-a838-9d693a8e3248" providerId="ADAL" clId="{44400E0D-F01E-4C52-8DFE-33262DF1F20E}" dt="2024-04-28T02:57:27.773" v="7436" actId="26606"/>
          <ac:spMkLst>
            <pc:docMk/>
            <pc:sldMk cId="1657015104" sldId="285"/>
            <ac:spMk id="121" creationId="{A8384FB5-9ADC-4DDC-881B-597D56F5B15D}"/>
          </ac:spMkLst>
        </pc:spChg>
        <pc:spChg chg="add">
          <ac:chgData name="Elme Pieterse" userId="cf235864-f06d-4d9c-a838-9d693a8e3248" providerId="ADAL" clId="{44400E0D-F01E-4C52-8DFE-33262DF1F20E}" dt="2024-04-28T02:57:27.773" v="7436" actId="26606"/>
          <ac:spMkLst>
            <pc:docMk/>
            <pc:sldMk cId="1657015104" sldId="285"/>
            <ac:spMk id="123" creationId="{1199E1B1-A8C0-4FE8-A5A8-1CB41D69F857}"/>
          </ac:spMkLst>
        </pc:spChg>
        <pc:spChg chg="add">
          <ac:chgData name="Elme Pieterse" userId="cf235864-f06d-4d9c-a838-9d693a8e3248" providerId="ADAL" clId="{44400E0D-F01E-4C52-8DFE-33262DF1F20E}" dt="2024-04-28T02:57:27.773" v="7436" actId="26606"/>
          <ac:spMkLst>
            <pc:docMk/>
            <pc:sldMk cId="1657015104" sldId="285"/>
            <ac:spMk id="125" creationId="{84A8DE83-DE75-4B41-9DB4-A7EC0B0DEC0B}"/>
          </ac:spMkLst>
        </pc:spChg>
        <pc:spChg chg="add">
          <ac:chgData name="Elme Pieterse" userId="cf235864-f06d-4d9c-a838-9d693a8e3248" providerId="ADAL" clId="{44400E0D-F01E-4C52-8DFE-33262DF1F20E}" dt="2024-04-28T02:57:27.773" v="7436" actId="26606"/>
          <ac:spMkLst>
            <pc:docMk/>
            <pc:sldMk cId="1657015104" sldId="285"/>
            <ac:spMk id="127" creationId="{A7009A0A-BEF5-4EAC-AF15-E4F9F002E239}"/>
          </ac:spMkLst>
        </pc:spChg>
        <pc:graphicFrameChg chg="add mod modGraphic">
          <ac:chgData name="Elme Pieterse" userId="cf235864-f06d-4d9c-a838-9d693a8e3248" providerId="ADAL" clId="{44400E0D-F01E-4C52-8DFE-33262DF1F20E}" dt="2024-04-28T02:58:13.327" v="7439" actId="207"/>
          <ac:graphicFrameMkLst>
            <pc:docMk/>
            <pc:sldMk cId="1657015104" sldId="285"/>
            <ac:graphicFrameMk id="92" creationId="{00000000-0000-0000-0000-000000000000}"/>
          </ac:graphicFrameMkLst>
        </pc:graphicFrameChg>
      </pc:sldChg>
      <pc:sldChg chg="addSp delSp modSp add mod ord">
        <pc:chgData name="Elme Pieterse" userId="cf235864-f06d-4d9c-a838-9d693a8e3248" providerId="ADAL" clId="{44400E0D-F01E-4C52-8DFE-33262DF1F20E}" dt="2024-04-28T03:20:59.460" v="7615" actId="26606"/>
        <pc:sldMkLst>
          <pc:docMk/>
          <pc:sldMk cId="1563268708" sldId="286"/>
        </pc:sldMkLst>
        <pc:spChg chg="mod">
          <ac:chgData name="Elme Pieterse" userId="cf235864-f06d-4d9c-a838-9d693a8e3248" providerId="ADAL" clId="{44400E0D-F01E-4C52-8DFE-33262DF1F20E}" dt="2024-04-28T03:20:59.460" v="7615" actId="26606"/>
          <ac:spMkLst>
            <pc:docMk/>
            <pc:sldMk cId="1563268708" sldId="286"/>
            <ac:spMk id="91" creationId="{00000000-0000-0000-0000-000000000000}"/>
          </ac:spMkLst>
        </pc:spChg>
        <pc:spChg chg="del">
          <ac:chgData name="Elme Pieterse" userId="cf235864-f06d-4d9c-a838-9d693a8e3248" providerId="ADAL" clId="{44400E0D-F01E-4C52-8DFE-33262DF1F20E}" dt="2024-04-28T03:20:59.460" v="7615" actId="26606"/>
          <ac:spMkLst>
            <pc:docMk/>
            <pc:sldMk cId="1563268708" sldId="286"/>
            <ac:spMk id="113" creationId="{A8384FB5-9ADC-4DDC-881B-597D56F5B15D}"/>
          </ac:spMkLst>
        </pc:spChg>
        <pc:spChg chg="del">
          <ac:chgData name="Elme Pieterse" userId="cf235864-f06d-4d9c-a838-9d693a8e3248" providerId="ADAL" clId="{44400E0D-F01E-4C52-8DFE-33262DF1F20E}" dt="2024-04-28T03:20:59.460" v="7615" actId="26606"/>
          <ac:spMkLst>
            <pc:docMk/>
            <pc:sldMk cId="1563268708" sldId="286"/>
            <ac:spMk id="114" creationId="{1199E1B1-A8C0-4FE8-A5A8-1CB41D69F857}"/>
          </ac:spMkLst>
        </pc:spChg>
        <pc:spChg chg="del">
          <ac:chgData name="Elme Pieterse" userId="cf235864-f06d-4d9c-a838-9d693a8e3248" providerId="ADAL" clId="{44400E0D-F01E-4C52-8DFE-33262DF1F20E}" dt="2024-04-28T03:20:59.460" v="7615" actId="26606"/>
          <ac:spMkLst>
            <pc:docMk/>
            <pc:sldMk cId="1563268708" sldId="286"/>
            <ac:spMk id="115" creationId="{84A8DE83-DE75-4B41-9DB4-A7EC0B0DEC0B}"/>
          </ac:spMkLst>
        </pc:spChg>
        <pc:spChg chg="del">
          <ac:chgData name="Elme Pieterse" userId="cf235864-f06d-4d9c-a838-9d693a8e3248" providerId="ADAL" clId="{44400E0D-F01E-4C52-8DFE-33262DF1F20E}" dt="2024-04-28T03:20:59.460" v="7615" actId="26606"/>
          <ac:spMkLst>
            <pc:docMk/>
            <pc:sldMk cId="1563268708" sldId="286"/>
            <ac:spMk id="116" creationId="{A7009A0A-BEF5-4EAC-AF15-E4F9F002E239}"/>
          </ac:spMkLst>
        </pc:spChg>
        <pc:spChg chg="add">
          <ac:chgData name="Elme Pieterse" userId="cf235864-f06d-4d9c-a838-9d693a8e3248" providerId="ADAL" clId="{44400E0D-F01E-4C52-8DFE-33262DF1F20E}" dt="2024-04-28T03:20:59.460" v="7615" actId="26606"/>
          <ac:spMkLst>
            <pc:docMk/>
            <pc:sldMk cId="1563268708" sldId="286"/>
            <ac:spMk id="121" creationId="{A8384FB5-9ADC-4DDC-881B-597D56F5B15D}"/>
          </ac:spMkLst>
        </pc:spChg>
        <pc:spChg chg="add">
          <ac:chgData name="Elme Pieterse" userId="cf235864-f06d-4d9c-a838-9d693a8e3248" providerId="ADAL" clId="{44400E0D-F01E-4C52-8DFE-33262DF1F20E}" dt="2024-04-28T03:20:59.460" v="7615" actId="26606"/>
          <ac:spMkLst>
            <pc:docMk/>
            <pc:sldMk cId="1563268708" sldId="286"/>
            <ac:spMk id="123" creationId="{91E5A9A7-95C6-4F4F-B00E-C82E07FE62EF}"/>
          </ac:spMkLst>
        </pc:spChg>
        <pc:spChg chg="add">
          <ac:chgData name="Elme Pieterse" userId="cf235864-f06d-4d9c-a838-9d693a8e3248" providerId="ADAL" clId="{44400E0D-F01E-4C52-8DFE-33262DF1F20E}" dt="2024-04-28T03:20:59.460" v="7615" actId="26606"/>
          <ac:spMkLst>
            <pc:docMk/>
            <pc:sldMk cId="1563268708" sldId="286"/>
            <ac:spMk id="125" creationId="{D07DD2DE-F619-49DD-B5E7-03A290FF4ED1}"/>
          </ac:spMkLst>
        </pc:spChg>
        <pc:spChg chg="add">
          <ac:chgData name="Elme Pieterse" userId="cf235864-f06d-4d9c-a838-9d693a8e3248" providerId="ADAL" clId="{44400E0D-F01E-4C52-8DFE-33262DF1F20E}" dt="2024-04-28T03:20:59.460" v="7615" actId="26606"/>
          <ac:spMkLst>
            <pc:docMk/>
            <pc:sldMk cId="1563268708" sldId="286"/>
            <ac:spMk id="127" creationId="{85149191-5F60-4A28-AAFF-039F96B0F3EC}"/>
          </ac:spMkLst>
        </pc:spChg>
        <pc:spChg chg="add">
          <ac:chgData name="Elme Pieterse" userId="cf235864-f06d-4d9c-a838-9d693a8e3248" providerId="ADAL" clId="{44400E0D-F01E-4C52-8DFE-33262DF1F20E}" dt="2024-04-28T03:20:59.460" v="7615" actId="26606"/>
          <ac:spMkLst>
            <pc:docMk/>
            <pc:sldMk cId="1563268708" sldId="286"/>
            <ac:spMk id="129" creationId="{F8260ED5-17F7-4158-B241-D51DD4CF1B7E}"/>
          </ac:spMkLst>
        </pc:spChg>
        <pc:graphicFrameChg chg="mod modGraphic">
          <ac:chgData name="Elme Pieterse" userId="cf235864-f06d-4d9c-a838-9d693a8e3248" providerId="ADAL" clId="{44400E0D-F01E-4C52-8DFE-33262DF1F20E}" dt="2024-04-28T03:20:59.460" v="7615" actId="26606"/>
          <ac:graphicFrameMkLst>
            <pc:docMk/>
            <pc:sldMk cId="1563268708" sldId="286"/>
            <ac:graphicFrameMk id="92" creationId="{00000000-0000-0000-0000-000000000000}"/>
          </ac:graphicFrameMkLst>
        </pc:graphicFrameChg>
      </pc:sldChg>
      <pc:sldChg chg="addSp delSp modSp add mod ord">
        <pc:chgData name="Elme Pieterse" userId="cf235864-f06d-4d9c-a838-9d693a8e3248" providerId="ADAL" clId="{44400E0D-F01E-4C52-8DFE-33262DF1F20E}" dt="2024-04-10T06:45:13.637" v="2529" actId="20577"/>
        <pc:sldMkLst>
          <pc:docMk/>
          <pc:sldMk cId="1477095511" sldId="287"/>
        </pc:sldMkLst>
        <pc:spChg chg="mod">
          <ac:chgData name="Elme Pieterse" userId="cf235864-f06d-4d9c-a838-9d693a8e3248" providerId="ADAL" clId="{44400E0D-F01E-4C52-8DFE-33262DF1F20E}" dt="2024-04-10T06:45:13.637" v="2529" actId="20577"/>
          <ac:spMkLst>
            <pc:docMk/>
            <pc:sldMk cId="1477095511" sldId="287"/>
            <ac:spMk id="2" creationId="{1CC5D32F-7C18-4D00-8D54-2FB046F0A206}"/>
          </ac:spMkLst>
        </pc:spChg>
        <pc:spChg chg="add mod">
          <ac:chgData name="Elme Pieterse" userId="cf235864-f06d-4d9c-a838-9d693a8e3248" providerId="ADAL" clId="{44400E0D-F01E-4C52-8DFE-33262DF1F20E}" dt="2024-04-10T06:42:06.833" v="2424" actId="14100"/>
          <ac:spMkLst>
            <pc:docMk/>
            <pc:sldMk cId="1477095511" sldId="287"/>
            <ac:spMk id="9" creationId="{5152E4AA-727E-5A10-B107-3F3BF2938732}"/>
          </ac:spMkLst>
        </pc:spChg>
        <pc:spChg chg="del">
          <ac:chgData name="Elme Pieterse" userId="cf235864-f06d-4d9c-a838-9d693a8e3248" providerId="ADAL" clId="{44400E0D-F01E-4C52-8DFE-33262DF1F20E}" dt="2024-04-10T06:28:22.388" v="2360" actId="478"/>
          <ac:spMkLst>
            <pc:docMk/>
            <pc:sldMk cId="1477095511" sldId="287"/>
            <ac:spMk id="11" creationId="{36744E78-9234-0B09-B08D-228361229693}"/>
          </ac:spMkLst>
        </pc:spChg>
        <pc:spChg chg="del">
          <ac:chgData name="Elme Pieterse" userId="cf235864-f06d-4d9c-a838-9d693a8e3248" providerId="ADAL" clId="{44400E0D-F01E-4C52-8DFE-33262DF1F20E}" dt="2024-04-10T06:28:22.388" v="2360" actId="478"/>
          <ac:spMkLst>
            <pc:docMk/>
            <pc:sldMk cId="1477095511" sldId="287"/>
            <ac:spMk id="12" creationId="{61DAAF12-3927-B3A9-F32C-BA9DF7A1CED4}"/>
          </ac:spMkLst>
        </pc:spChg>
        <pc:spChg chg="del">
          <ac:chgData name="Elme Pieterse" userId="cf235864-f06d-4d9c-a838-9d693a8e3248" providerId="ADAL" clId="{44400E0D-F01E-4C52-8DFE-33262DF1F20E}" dt="2024-04-10T06:28:22.388" v="2360" actId="478"/>
          <ac:spMkLst>
            <pc:docMk/>
            <pc:sldMk cId="1477095511" sldId="287"/>
            <ac:spMk id="13" creationId="{796385CF-DC4B-7051-55D9-EBC751BD9632}"/>
          </ac:spMkLst>
        </pc:spChg>
        <pc:spChg chg="add mod">
          <ac:chgData name="Elme Pieterse" userId="cf235864-f06d-4d9c-a838-9d693a8e3248" providerId="ADAL" clId="{44400E0D-F01E-4C52-8DFE-33262DF1F20E}" dt="2024-04-10T06:42:34.979" v="2432" actId="1036"/>
          <ac:spMkLst>
            <pc:docMk/>
            <pc:sldMk cId="1477095511" sldId="287"/>
            <ac:spMk id="14" creationId="{B64BAE41-6220-962F-CF73-0E7984EC8674}"/>
          </ac:spMkLst>
        </pc:spChg>
        <pc:spChg chg="add mod">
          <ac:chgData name="Elme Pieterse" userId="cf235864-f06d-4d9c-a838-9d693a8e3248" providerId="ADAL" clId="{44400E0D-F01E-4C52-8DFE-33262DF1F20E}" dt="2024-04-10T06:43:10.770" v="2452" actId="208"/>
          <ac:spMkLst>
            <pc:docMk/>
            <pc:sldMk cId="1477095511" sldId="287"/>
            <ac:spMk id="15" creationId="{5D8ECB5E-6111-1581-2DCA-95B0E3558D64}"/>
          </ac:spMkLst>
        </pc:spChg>
        <pc:spChg chg="add mod">
          <ac:chgData name="Elme Pieterse" userId="cf235864-f06d-4d9c-a838-9d693a8e3248" providerId="ADAL" clId="{44400E0D-F01E-4C52-8DFE-33262DF1F20E}" dt="2024-04-10T06:43:16.930" v="2453" actId="208"/>
          <ac:spMkLst>
            <pc:docMk/>
            <pc:sldMk cId="1477095511" sldId="287"/>
            <ac:spMk id="17" creationId="{BB744BA0-C652-47F0-426E-4AC77F1F1BCC}"/>
          </ac:spMkLst>
        </pc:spChg>
        <pc:spChg chg="add mod">
          <ac:chgData name="Elme Pieterse" userId="cf235864-f06d-4d9c-a838-9d693a8e3248" providerId="ADAL" clId="{44400E0D-F01E-4C52-8DFE-33262DF1F20E}" dt="2024-04-10T06:43:34.974" v="2459" actId="208"/>
          <ac:spMkLst>
            <pc:docMk/>
            <pc:sldMk cId="1477095511" sldId="287"/>
            <ac:spMk id="19" creationId="{86CD123C-A821-AAA4-08E2-3340F7752413}"/>
          </ac:spMkLst>
        </pc:spChg>
        <pc:spChg chg="add mod">
          <ac:chgData name="Elme Pieterse" userId="cf235864-f06d-4d9c-a838-9d693a8e3248" providerId="ADAL" clId="{44400E0D-F01E-4C52-8DFE-33262DF1F20E}" dt="2024-04-10T06:43:58.641" v="2465" actId="208"/>
          <ac:spMkLst>
            <pc:docMk/>
            <pc:sldMk cId="1477095511" sldId="287"/>
            <ac:spMk id="20" creationId="{7DD1BD55-5969-48D4-8ADB-11A127F3A100}"/>
          </ac:spMkLst>
        </pc:spChg>
        <pc:spChg chg="del">
          <ac:chgData name="Elme Pieterse" userId="cf235864-f06d-4d9c-a838-9d693a8e3248" providerId="ADAL" clId="{44400E0D-F01E-4C52-8DFE-33262DF1F20E}" dt="2024-04-10T06:28:22.388" v="2360" actId="478"/>
          <ac:spMkLst>
            <pc:docMk/>
            <pc:sldMk cId="1477095511" sldId="287"/>
            <ac:spMk id="22" creationId="{BA348625-E15A-2E71-2866-49901E62DC9B}"/>
          </ac:spMkLst>
        </pc:spChg>
        <pc:spChg chg="del">
          <ac:chgData name="Elme Pieterse" userId="cf235864-f06d-4d9c-a838-9d693a8e3248" providerId="ADAL" clId="{44400E0D-F01E-4C52-8DFE-33262DF1F20E}" dt="2024-04-10T06:28:22.388" v="2360" actId="478"/>
          <ac:spMkLst>
            <pc:docMk/>
            <pc:sldMk cId="1477095511" sldId="287"/>
            <ac:spMk id="24" creationId="{51410F32-EB45-9AB0-F041-387C88AB1443}"/>
          </ac:spMkLst>
        </pc:spChg>
        <pc:spChg chg="del">
          <ac:chgData name="Elme Pieterse" userId="cf235864-f06d-4d9c-a838-9d693a8e3248" providerId="ADAL" clId="{44400E0D-F01E-4C52-8DFE-33262DF1F20E}" dt="2024-04-10T06:28:22.388" v="2360" actId="478"/>
          <ac:spMkLst>
            <pc:docMk/>
            <pc:sldMk cId="1477095511" sldId="287"/>
            <ac:spMk id="26" creationId="{E11F319E-EA0B-D311-021F-0BD8DE947949}"/>
          </ac:spMkLst>
        </pc:spChg>
        <pc:spChg chg="del">
          <ac:chgData name="Elme Pieterse" userId="cf235864-f06d-4d9c-a838-9d693a8e3248" providerId="ADAL" clId="{44400E0D-F01E-4C52-8DFE-33262DF1F20E}" dt="2024-04-10T06:28:22.388" v="2360" actId="478"/>
          <ac:spMkLst>
            <pc:docMk/>
            <pc:sldMk cId="1477095511" sldId="287"/>
            <ac:spMk id="35" creationId="{1A172E54-2D97-1563-53F4-1BB968765223}"/>
          </ac:spMkLst>
        </pc:spChg>
        <pc:spChg chg="del">
          <ac:chgData name="Elme Pieterse" userId="cf235864-f06d-4d9c-a838-9d693a8e3248" providerId="ADAL" clId="{44400E0D-F01E-4C52-8DFE-33262DF1F20E}" dt="2024-04-10T06:28:22.388" v="2360" actId="478"/>
          <ac:spMkLst>
            <pc:docMk/>
            <pc:sldMk cId="1477095511" sldId="287"/>
            <ac:spMk id="36" creationId="{4152B226-D9E6-9894-56D2-CF7ABE18B537}"/>
          </ac:spMkLst>
        </pc:spChg>
        <pc:spChg chg="del">
          <ac:chgData name="Elme Pieterse" userId="cf235864-f06d-4d9c-a838-9d693a8e3248" providerId="ADAL" clId="{44400E0D-F01E-4C52-8DFE-33262DF1F20E}" dt="2024-04-10T06:28:22.388" v="2360" actId="478"/>
          <ac:spMkLst>
            <pc:docMk/>
            <pc:sldMk cId="1477095511" sldId="287"/>
            <ac:spMk id="37" creationId="{BAF12316-ED84-C943-B056-6EE591C71809}"/>
          </ac:spMkLst>
        </pc:spChg>
        <pc:spChg chg="del">
          <ac:chgData name="Elme Pieterse" userId="cf235864-f06d-4d9c-a838-9d693a8e3248" providerId="ADAL" clId="{44400E0D-F01E-4C52-8DFE-33262DF1F20E}" dt="2024-04-10T06:28:22.388" v="2360" actId="478"/>
          <ac:spMkLst>
            <pc:docMk/>
            <pc:sldMk cId="1477095511" sldId="287"/>
            <ac:spMk id="42" creationId="{55D1F3D8-76E9-4023-9AD9-9EF64D88D8BB}"/>
          </ac:spMkLst>
        </pc:spChg>
        <pc:spChg chg="del">
          <ac:chgData name="Elme Pieterse" userId="cf235864-f06d-4d9c-a838-9d693a8e3248" providerId="ADAL" clId="{44400E0D-F01E-4C52-8DFE-33262DF1F20E}" dt="2024-04-10T06:28:22.388" v="2360" actId="478"/>
          <ac:spMkLst>
            <pc:docMk/>
            <pc:sldMk cId="1477095511" sldId="287"/>
            <ac:spMk id="43" creationId="{02F9E7E9-B113-4E10-7630-BBD72293E55E}"/>
          </ac:spMkLst>
        </pc:spChg>
        <pc:spChg chg="del">
          <ac:chgData name="Elme Pieterse" userId="cf235864-f06d-4d9c-a838-9d693a8e3248" providerId="ADAL" clId="{44400E0D-F01E-4C52-8DFE-33262DF1F20E}" dt="2024-04-10T06:28:22.388" v="2360" actId="478"/>
          <ac:spMkLst>
            <pc:docMk/>
            <pc:sldMk cId="1477095511" sldId="287"/>
            <ac:spMk id="49" creationId="{16B48D03-F8A5-C068-FFA5-19E3C72E138B}"/>
          </ac:spMkLst>
        </pc:spChg>
        <pc:spChg chg="del">
          <ac:chgData name="Elme Pieterse" userId="cf235864-f06d-4d9c-a838-9d693a8e3248" providerId="ADAL" clId="{44400E0D-F01E-4C52-8DFE-33262DF1F20E}" dt="2024-04-10T06:28:22.388" v="2360" actId="478"/>
          <ac:spMkLst>
            <pc:docMk/>
            <pc:sldMk cId="1477095511" sldId="287"/>
            <ac:spMk id="54" creationId="{A63924B0-5A0E-F5E1-8086-F4F56379971D}"/>
          </ac:spMkLst>
        </pc:spChg>
        <pc:spChg chg="del">
          <ac:chgData name="Elme Pieterse" userId="cf235864-f06d-4d9c-a838-9d693a8e3248" providerId="ADAL" clId="{44400E0D-F01E-4C52-8DFE-33262DF1F20E}" dt="2024-04-10T06:28:22.388" v="2360" actId="478"/>
          <ac:spMkLst>
            <pc:docMk/>
            <pc:sldMk cId="1477095511" sldId="287"/>
            <ac:spMk id="55" creationId="{8478CFBC-BC91-F14C-BE71-406D299F81C2}"/>
          </ac:spMkLst>
        </pc:spChg>
        <pc:spChg chg="del">
          <ac:chgData name="Elme Pieterse" userId="cf235864-f06d-4d9c-a838-9d693a8e3248" providerId="ADAL" clId="{44400E0D-F01E-4C52-8DFE-33262DF1F20E}" dt="2024-04-10T06:28:22.388" v="2360" actId="478"/>
          <ac:spMkLst>
            <pc:docMk/>
            <pc:sldMk cId="1477095511" sldId="287"/>
            <ac:spMk id="60" creationId="{43C8EA99-AF31-4170-013C-6CF00FC170A4}"/>
          </ac:spMkLst>
        </pc:spChg>
        <pc:spChg chg="del">
          <ac:chgData name="Elme Pieterse" userId="cf235864-f06d-4d9c-a838-9d693a8e3248" providerId="ADAL" clId="{44400E0D-F01E-4C52-8DFE-33262DF1F20E}" dt="2024-04-10T06:28:22.388" v="2360" actId="478"/>
          <ac:spMkLst>
            <pc:docMk/>
            <pc:sldMk cId="1477095511" sldId="287"/>
            <ac:spMk id="63" creationId="{29C80DE7-0C35-A711-827C-5D86ED37590F}"/>
          </ac:spMkLst>
        </pc:spChg>
        <pc:spChg chg="del">
          <ac:chgData name="Elme Pieterse" userId="cf235864-f06d-4d9c-a838-9d693a8e3248" providerId="ADAL" clId="{44400E0D-F01E-4C52-8DFE-33262DF1F20E}" dt="2024-04-10T06:28:22.388" v="2360" actId="478"/>
          <ac:spMkLst>
            <pc:docMk/>
            <pc:sldMk cId="1477095511" sldId="287"/>
            <ac:spMk id="64" creationId="{CC0B1958-1448-FB38-3898-8DFE3A170455}"/>
          </ac:spMkLst>
        </pc:spChg>
        <pc:spChg chg="del">
          <ac:chgData name="Elme Pieterse" userId="cf235864-f06d-4d9c-a838-9d693a8e3248" providerId="ADAL" clId="{44400E0D-F01E-4C52-8DFE-33262DF1F20E}" dt="2024-04-10T06:28:22.388" v="2360" actId="478"/>
          <ac:spMkLst>
            <pc:docMk/>
            <pc:sldMk cId="1477095511" sldId="287"/>
            <ac:spMk id="66" creationId="{37D0CA3A-374A-FEE6-CA44-806FD58E8827}"/>
          </ac:spMkLst>
        </pc:spChg>
        <pc:graphicFrameChg chg="add mod modGraphic">
          <ac:chgData name="Elme Pieterse" userId="cf235864-f06d-4d9c-a838-9d693a8e3248" providerId="ADAL" clId="{44400E0D-F01E-4C52-8DFE-33262DF1F20E}" dt="2024-04-10T06:41:41.114" v="2420" actId="1076"/>
          <ac:graphicFrameMkLst>
            <pc:docMk/>
            <pc:sldMk cId="1477095511" sldId="287"/>
            <ac:graphicFrameMk id="3" creationId="{82B66AC4-8373-E7E6-02F1-1CA77C78173D}"/>
          </ac:graphicFrameMkLst>
        </pc:graphicFrameChg>
        <pc:graphicFrameChg chg="del">
          <ac:chgData name="Elme Pieterse" userId="cf235864-f06d-4d9c-a838-9d693a8e3248" providerId="ADAL" clId="{44400E0D-F01E-4C52-8DFE-33262DF1F20E}" dt="2024-04-10T06:28:22.388" v="2360" actId="478"/>
          <ac:graphicFrameMkLst>
            <pc:docMk/>
            <pc:sldMk cId="1477095511" sldId="287"/>
            <ac:graphicFrameMk id="8" creationId="{C99AD599-906A-5F1F-DA9C-D73D9C4C655C}"/>
          </ac:graphicFrameMkLst>
        </pc:graphicFrameChg>
        <pc:picChg chg="del">
          <ac:chgData name="Elme Pieterse" userId="cf235864-f06d-4d9c-a838-9d693a8e3248" providerId="ADAL" clId="{44400E0D-F01E-4C52-8DFE-33262DF1F20E}" dt="2024-04-10T06:28:22.388" v="2360" actId="478"/>
          <ac:picMkLst>
            <pc:docMk/>
            <pc:sldMk cId="1477095511" sldId="287"/>
            <ac:picMk id="5" creationId="{465649D2-03CF-ED1F-513B-C545B1102ED2}"/>
          </ac:picMkLst>
        </pc:picChg>
        <pc:picChg chg="add mod">
          <ac:chgData name="Elme Pieterse" userId="cf235864-f06d-4d9c-a838-9d693a8e3248" providerId="ADAL" clId="{44400E0D-F01E-4C52-8DFE-33262DF1F20E}" dt="2024-04-10T06:42:41.915" v="2435" actId="1076"/>
          <ac:picMkLst>
            <pc:docMk/>
            <pc:sldMk cId="1477095511" sldId="287"/>
            <ac:picMk id="6" creationId="{9DAE2B4B-0530-C3FC-88AC-C1D33E6078B9}"/>
          </ac:picMkLst>
        </pc:picChg>
        <pc:picChg chg="del">
          <ac:chgData name="Elme Pieterse" userId="cf235864-f06d-4d9c-a838-9d693a8e3248" providerId="ADAL" clId="{44400E0D-F01E-4C52-8DFE-33262DF1F20E}" dt="2024-04-10T06:28:22.388" v="2360" actId="478"/>
          <ac:picMkLst>
            <pc:docMk/>
            <pc:sldMk cId="1477095511" sldId="287"/>
            <ac:picMk id="7" creationId="{55DD38B2-73F5-F97A-23A9-07D12EDC6E03}"/>
          </ac:picMkLst>
        </pc:picChg>
        <pc:picChg chg="del">
          <ac:chgData name="Elme Pieterse" userId="cf235864-f06d-4d9c-a838-9d693a8e3248" providerId="ADAL" clId="{44400E0D-F01E-4C52-8DFE-33262DF1F20E}" dt="2024-04-10T06:28:22.388" v="2360" actId="478"/>
          <ac:picMkLst>
            <pc:docMk/>
            <pc:sldMk cId="1477095511" sldId="287"/>
            <ac:picMk id="10" creationId="{A9864F9A-43A7-5CD8-32F0-E525ECA3C52C}"/>
          </ac:picMkLst>
        </pc:picChg>
        <pc:cxnChg chg="del">
          <ac:chgData name="Elme Pieterse" userId="cf235864-f06d-4d9c-a838-9d693a8e3248" providerId="ADAL" clId="{44400E0D-F01E-4C52-8DFE-33262DF1F20E}" dt="2024-04-10T06:28:22.388" v="2360" actId="478"/>
          <ac:cxnSpMkLst>
            <pc:docMk/>
            <pc:sldMk cId="1477095511" sldId="287"/>
            <ac:cxnSpMk id="16" creationId="{AA1316BE-D87B-CC9E-A87D-08F5FB0F9DAE}"/>
          </ac:cxnSpMkLst>
        </pc:cxnChg>
        <pc:cxnChg chg="del">
          <ac:chgData name="Elme Pieterse" userId="cf235864-f06d-4d9c-a838-9d693a8e3248" providerId="ADAL" clId="{44400E0D-F01E-4C52-8DFE-33262DF1F20E}" dt="2024-04-10T06:28:22.388" v="2360" actId="478"/>
          <ac:cxnSpMkLst>
            <pc:docMk/>
            <pc:sldMk cId="1477095511" sldId="287"/>
            <ac:cxnSpMk id="18" creationId="{B488BA2A-F80A-7DA8-EFF1-941BC74214FB}"/>
          </ac:cxnSpMkLst>
        </pc:cxnChg>
        <pc:cxnChg chg="add mod">
          <ac:chgData name="Elme Pieterse" userId="cf235864-f06d-4d9c-a838-9d693a8e3248" providerId="ADAL" clId="{44400E0D-F01E-4C52-8DFE-33262DF1F20E}" dt="2024-04-10T06:44:15.545" v="2469" actId="208"/>
          <ac:cxnSpMkLst>
            <pc:docMk/>
            <pc:sldMk cId="1477095511" sldId="287"/>
            <ac:cxnSpMk id="21" creationId="{668BD96D-6B77-FA03-B98E-B0E2342DC9A1}"/>
          </ac:cxnSpMkLst>
        </pc:cxnChg>
        <pc:cxnChg chg="add mod">
          <ac:chgData name="Elme Pieterse" userId="cf235864-f06d-4d9c-a838-9d693a8e3248" providerId="ADAL" clId="{44400E0D-F01E-4C52-8DFE-33262DF1F20E}" dt="2024-04-10T06:44:33.656" v="2474" actId="14100"/>
          <ac:cxnSpMkLst>
            <pc:docMk/>
            <pc:sldMk cId="1477095511" sldId="287"/>
            <ac:cxnSpMk id="25" creationId="{DBE9BF88-9DBD-12FE-3A3D-D4D8F74237C3}"/>
          </ac:cxnSpMkLst>
        </pc:cxnChg>
        <pc:cxnChg chg="del">
          <ac:chgData name="Elme Pieterse" userId="cf235864-f06d-4d9c-a838-9d693a8e3248" providerId="ADAL" clId="{44400E0D-F01E-4C52-8DFE-33262DF1F20E}" dt="2024-04-10T06:28:22.388" v="2360" actId="478"/>
          <ac:cxnSpMkLst>
            <pc:docMk/>
            <pc:sldMk cId="1477095511" sldId="287"/>
            <ac:cxnSpMk id="31" creationId="{025BF06F-5C9D-6C56-FDDA-76B4FAC37475}"/>
          </ac:cxnSpMkLst>
        </pc:cxnChg>
        <pc:cxnChg chg="del">
          <ac:chgData name="Elme Pieterse" userId="cf235864-f06d-4d9c-a838-9d693a8e3248" providerId="ADAL" clId="{44400E0D-F01E-4C52-8DFE-33262DF1F20E}" dt="2024-04-10T06:28:22.388" v="2360" actId="478"/>
          <ac:cxnSpMkLst>
            <pc:docMk/>
            <pc:sldMk cId="1477095511" sldId="287"/>
            <ac:cxnSpMk id="33" creationId="{DBF15958-3486-B43D-DA35-8F1E6242CFE5}"/>
          </ac:cxnSpMkLst>
        </pc:cxnChg>
        <pc:cxnChg chg="del">
          <ac:chgData name="Elme Pieterse" userId="cf235864-f06d-4d9c-a838-9d693a8e3248" providerId="ADAL" clId="{44400E0D-F01E-4C52-8DFE-33262DF1F20E}" dt="2024-04-10T06:28:22.388" v="2360" actId="478"/>
          <ac:cxnSpMkLst>
            <pc:docMk/>
            <pc:sldMk cId="1477095511" sldId="287"/>
            <ac:cxnSpMk id="38" creationId="{BC0C652C-35EB-9D78-7B5E-7F349A721B22}"/>
          </ac:cxnSpMkLst>
        </pc:cxnChg>
        <pc:cxnChg chg="add mod">
          <ac:chgData name="Elme Pieterse" userId="cf235864-f06d-4d9c-a838-9d693a8e3248" providerId="ADAL" clId="{44400E0D-F01E-4C52-8DFE-33262DF1F20E}" dt="2024-04-10T06:44:44.953" v="2478" actId="208"/>
          <ac:cxnSpMkLst>
            <pc:docMk/>
            <pc:sldMk cId="1477095511" sldId="287"/>
            <ac:cxnSpMk id="39" creationId="{4AE6FE5F-36B6-6168-30DD-E6822701701B}"/>
          </ac:cxnSpMkLst>
        </pc:cxnChg>
        <pc:cxnChg chg="del">
          <ac:chgData name="Elme Pieterse" userId="cf235864-f06d-4d9c-a838-9d693a8e3248" providerId="ADAL" clId="{44400E0D-F01E-4C52-8DFE-33262DF1F20E}" dt="2024-04-10T06:28:22.388" v="2360" actId="478"/>
          <ac:cxnSpMkLst>
            <pc:docMk/>
            <pc:sldMk cId="1477095511" sldId="287"/>
            <ac:cxnSpMk id="40" creationId="{44AF3367-5168-9BAF-A618-CFC7A89703FB}"/>
          </ac:cxnSpMkLst>
        </pc:cxnChg>
        <pc:cxnChg chg="del">
          <ac:chgData name="Elme Pieterse" userId="cf235864-f06d-4d9c-a838-9d693a8e3248" providerId="ADAL" clId="{44400E0D-F01E-4C52-8DFE-33262DF1F20E}" dt="2024-04-10T06:28:22.388" v="2360" actId="478"/>
          <ac:cxnSpMkLst>
            <pc:docMk/>
            <pc:sldMk cId="1477095511" sldId="287"/>
            <ac:cxnSpMk id="44" creationId="{B9344BE2-C33C-A7C5-3323-DA0D9732AA6E}"/>
          </ac:cxnSpMkLst>
        </pc:cxnChg>
        <pc:cxnChg chg="del">
          <ac:chgData name="Elme Pieterse" userId="cf235864-f06d-4d9c-a838-9d693a8e3248" providerId="ADAL" clId="{44400E0D-F01E-4C52-8DFE-33262DF1F20E}" dt="2024-04-10T06:28:22.388" v="2360" actId="478"/>
          <ac:cxnSpMkLst>
            <pc:docMk/>
            <pc:sldMk cId="1477095511" sldId="287"/>
            <ac:cxnSpMk id="48" creationId="{8003C17A-E8FC-227C-F543-3A21A72A06D4}"/>
          </ac:cxnSpMkLst>
        </pc:cxnChg>
        <pc:cxnChg chg="del">
          <ac:chgData name="Elme Pieterse" userId="cf235864-f06d-4d9c-a838-9d693a8e3248" providerId="ADAL" clId="{44400E0D-F01E-4C52-8DFE-33262DF1F20E}" dt="2024-04-10T06:28:22.388" v="2360" actId="478"/>
          <ac:cxnSpMkLst>
            <pc:docMk/>
            <pc:sldMk cId="1477095511" sldId="287"/>
            <ac:cxnSpMk id="56" creationId="{575955EC-018E-06D0-51D4-564FE93387C7}"/>
          </ac:cxnSpMkLst>
        </pc:cxnChg>
        <pc:cxnChg chg="del">
          <ac:chgData name="Elme Pieterse" userId="cf235864-f06d-4d9c-a838-9d693a8e3248" providerId="ADAL" clId="{44400E0D-F01E-4C52-8DFE-33262DF1F20E}" dt="2024-04-10T06:28:22.388" v="2360" actId="478"/>
          <ac:cxnSpMkLst>
            <pc:docMk/>
            <pc:sldMk cId="1477095511" sldId="287"/>
            <ac:cxnSpMk id="58" creationId="{0F8DC6B4-260C-E565-DDBC-4EFA72855E3B}"/>
          </ac:cxnSpMkLst>
        </pc:cxnChg>
        <pc:cxnChg chg="del">
          <ac:chgData name="Elme Pieterse" userId="cf235864-f06d-4d9c-a838-9d693a8e3248" providerId="ADAL" clId="{44400E0D-F01E-4C52-8DFE-33262DF1F20E}" dt="2024-04-10T06:28:22.388" v="2360" actId="478"/>
          <ac:cxnSpMkLst>
            <pc:docMk/>
            <pc:sldMk cId="1477095511" sldId="287"/>
            <ac:cxnSpMk id="67" creationId="{E7F7772B-739A-8C01-2593-33E6679FCA30}"/>
          </ac:cxnSpMkLst>
        </pc:cxnChg>
        <pc:cxnChg chg="del">
          <ac:chgData name="Elme Pieterse" userId="cf235864-f06d-4d9c-a838-9d693a8e3248" providerId="ADAL" clId="{44400E0D-F01E-4C52-8DFE-33262DF1F20E}" dt="2024-04-10T06:28:22.388" v="2360" actId="478"/>
          <ac:cxnSpMkLst>
            <pc:docMk/>
            <pc:sldMk cId="1477095511" sldId="287"/>
            <ac:cxnSpMk id="69" creationId="{E54B4A98-F556-FCC8-A48C-D14A0D900B01}"/>
          </ac:cxnSpMkLst>
        </pc:cxnChg>
      </pc:sldChg>
      <pc:sldChg chg="addSp delSp modSp add mod ord setBg">
        <pc:chgData name="Elme Pieterse" userId="cf235864-f06d-4d9c-a838-9d693a8e3248" providerId="ADAL" clId="{44400E0D-F01E-4C52-8DFE-33262DF1F20E}" dt="2024-04-28T00:37:08.457" v="6734" actId="313"/>
        <pc:sldMkLst>
          <pc:docMk/>
          <pc:sldMk cId="1206420292" sldId="288"/>
        </pc:sldMkLst>
        <pc:spChg chg="mod">
          <ac:chgData name="Elme Pieterse" userId="cf235864-f06d-4d9c-a838-9d693a8e3248" providerId="ADAL" clId="{44400E0D-F01E-4C52-8DFE-33262DF1F20E}" dt="2024-04-28T00:37:08.457" v="6734" actId="313"/>
          <ac:spMkLst>
            <pc:docMk/>
            <pc:sldMk cId="1206420292" sldId="288"/>
            <ac:spMk id="2" creationId="{1CC5D32F-7C18-4D00-8D54-2FB046F0A206}"/>
          </ac:spMkLst>
        </pc:spChg>
        <pc:spChg chg="del">
          <ac:chgData name="Elme Pieterse" userId="cf235864-f06d-4d9c-a838-9d693a8e3248" providerId="ADAL" clId="{44400E0D-F01E-4C52-8DFE-33262DF1F20E}" dt="2024-04-11T05:46:34.429" v="5327" actId="478"/>
          <ac:spMkLst>
            <pc:docMk/>
            <pc:sldMk cId="1206420292" sldId="288"/>
            <ac:spMk id="4" creationId="{8CD07A82-A944-4A9B-9A52-515DAC30878A}"/>
          </ac:spMkLst>
        </pc:spChg>
        <pc:spChg chg="add">
          <ac:chgData name="Elme Pieterse" userId="cf235864-f06d-4d9c-a838-9d693a8e3248" providerId="ADAL" clId="{44400E0D-F01E-4C52-8DFE-33262DF1F20E}" dt="2024-04-11T05:52:44.908" v="6230" actId="26606"/>
          <ac:spMkLst>
            <pc:docMk/>
            <pc:sldMk cId="1206420292" sldId="288"/>
            <ac:spMk id="8" creationId="{A8384FB5-9ADC-4DDC-881B-597D56F5B15D}"/>
          </ac:spMkLst>
        </pc:spChg>
        <pc:spChg chg="add">
          <ac:chgData name="Elme Pieterse" userId="cf235864-f06d-4d9c-a838-9d693a8e3248" providerId="ADAL" clId="{44400E0D-F01E-4C52-8DFE-33262DF1F20E}" dt="2024-04-11T05:52:44.908" v="6230" actId="26606"/>
          <ac:spMkLst>
            <pc:docMk/>
            <pc:sldMk cId="1206420292" sldId="288"/>
            <ac:spMk id="10" creationId="{1199E1B1-A8C0-4FE8-A5A8-1CB41D69F857}"/>
          </ac:spMkLst>
        </pc:spChg>
        <pc:spChg chg="add">
          <ac:chgData name="Elme Pieterse" userId="cf235864-f06d-4d9c-a838-9d693a8e3248" providerId="ADAL" clId="{44400E0D-F01E-4C52-8DFE-33262DF1F20E}" dt="2024-04-11T05:52:44.908" v="6230" actId="26606"/>
          <ac:spMkLst>
            <pc:docMk/>
            <pc:sldMk cId="1206420292" sldId="288"/>
            <ac:spMk id="12" creationId="{84A8DE83-DE75-4B41-9DB4-A7EC0B0DEC0B}"/>
          </ac:spMkLst>
        </pc:spChg>
        <pc:spChg chg="add">
          <ac:chgData name="Elme Pieterse" userId="cf235864-f06d-4d9c-a838-9d693a8e3248" providerId="ADAL" clId="{44400E0D-F01E-4C52-8DFE-33262DF1F20E}" dt="2024-04-11T05:52:44.908" v="6230" actId="26606"/>
          <ac:spMkLst>
            <pc:docMk/>
            <pc:sldMk cId="1206420292" sldId="288"/>
            <ac:spMk id="14" creationId="{A7009A0A-BEF5-4EAC-AF15-E4F9F002E239}"/>
          </ac:spMkLst>
        </pc:spChg>
        <pc:graphicFrameChg chg="mod modGraphic">
          <ac:chgData name="Elme Pieterse" userId="cf235864-f06d-4d9c-a838-9d693a8e3248" providerId="ADAL" clId="{44400E0D-F01E-4C52-8DFE-33262DF1F20E}" dt="2024-04-11T05:55:01.147" v="6340" actId="1037"/>
          <ac:graphicFrameMkLst>
            <pc:docMk/>
            <pc:sldMk cId="1206420292" sldId="288"/>
            <ac:graphicFrameMk id="3" creationId="{4C66729F-7B60-C596-4502-2DD6689B2EF4}"/>
          </ac:graphicFrameMkLst>
        </pc:graphicFrameChg>
      </pc:sldChg>
      <pc:sldChg chg="addSp delSp modSp add mod ord">
        <pc:chgData name="Elme Pieterse" userId="cf235864-f06d-4d9c-a838-9d693a8e3248" providerId="ADAL" clId="{44400E0D-F01E-4C52-8DFE-33262DF1F20E}" dt="2024-04-28T02:17:15.196" v="7377" actId="1076"/>
        <pc:sldMkLst>
          <pc:docMk/>
          <pc:sldMk cId="10480317" sldId="289"/>
        </pc:sldMkLst>
        <pc:spChg chg="mod">
          <ac:chgData name="Elme Pieterse" userId="cf235864-f06d-4d9c-a838-9d693a8e3248" providerId="ADAL" clId="{44400E0D-F01E-4C52-8DFE-33262DF1F20E}" dt="2024-04-11T02:40:28.759" v="4342" actId="404"/>
          <ac:spMkLst>
            <pc:docMk/>
            <pc:sldMk cId="10480317" sldId="289"/>
            <ac:spMk id="2" creationId="{1CC5D32F-7C18-4D00-8D54-2FB046F0A206}"/>
          </ac:spMkLst>
        </pc:spChg>
        <pc:spChg chg="del">
          <ac:chgData name="Elme Pieterse" userId="cf235864-f06d-4d9c-a838-9d693a8e3248" providerId="ADAL" clId="{44400E0D-F01E-4C52-8DFE-33262DF1F20E}" dt="2024-04-10T07:13:57.854" v="3745" actId="478"/>
          <ac:spMkLst>
            <pc:docMk/>
            <pc:sldMk cId="10480317" sldId="289"/>
            <ac:spMk id="9" creationId="{5152E4AA-727E-5A10-B107-3F3BF2938732}"/>
          </ac:spMkLst>
        </pc:spChg>
        <pc:spChg chg="del">
          <ac:chgData name="Elme Pieterse" userId="cf235864-f06d-4d9c-a838-9d693a8e3248" providerId="ADAL" clId="{44400E0D-F01E-4C52-8DFE-33262DF1F20E}" dt="2024-04-10T07:13:59.721" v="3746" actId="478"/>
          <ac:spMkLst>
            <pc:docMk/>
            <pc:sldMk cId="10480317" sldId="289"/>
            <ac:spMk id="14" creationId="{B64BAE41-6220-962F-CF73-0E7984EC8674}"/>
          </ac:spMkLst>
        </pc:spChg>
        <pc:spChg chg="del">
          <ac:chgData name="Elme Pieterse" userId="cf235864-f06d-4d9c-a838-9d693a8e3248" providerId="ADAL" clId="{44400E0D-F01E-4C52-8DFE-33262DF1F20E}" dt="2024-04-10T07:13:57.854" v="3745" actId="478"/>
          <ac:spMkLst>
            <pc:docMk/>
            <pc:sldMk cId="10480317" sldId="289"/>
            <ac:spMk id="15" creationId="{5D8ECB5E-6111-1581-2DCA-95B0E3558D64}"/>
          </ac:spMkLst>
        </pc:spChg>
        <pc:spChg chg="del">
          <ac:chgData name="Elme Pieterse" userId="cf235864-f06d-4d9c-a838-9d693a8e3248" providerId="ADAL" clId="{44400E0D-F01E-4C52-8DFE-33262DF1F20E}" dt="2024-04-10T07:13:57.854" v="3745" actId="478"/>
          <ac:spMkLst>
            <pc:docMk/>
            <pc:sldMk cId="10480317" sldId="289"/>
            <ac:spMk id="17" creationId="{BB744BA0-C652-47F0-426E-4AC77F1F1BCC}"/>
          </ac:spMkLst>
        </pc:spChg>
        <pc:spChg chg="del">
          <ac:chgData name="Elme Pieterse" userId="cf235864-f06d-4d9c-a838-9d693a8e3248" providerId="ADAL" clId="{44400E0D-F01E-4C52-8DFE-33262DF1F20E}" dt="2024-04-10T07:13:57.854" v="3745" actId="478"/>
          <ac:spMkLst>
            <pc:docMk/>
            <pc:sldMk cId="10480317" sldId="289"/>
            <ac:spMk id="19" creationId="{86CD123C-A821-AAA4-08E2-3340F7752413}"/>
          </ac:spMkLst>
        </pc:spChg>
        <pc:spChg chg="del">
          <ac:chgData name="Elme Pieterse" userId="cf235864-f06d-4d9c-a838-9d693a8e3248" providerId="ADAL" clId="{44400E0D-F01E-4C52-8DFE-33262DF1F20E}" dt="2024-04-10T07:13:57.854" v="3745" actId="478"/>
          <ac:spMkLst>
            <pc:docMk/>
            <pc:sldMk cId="10480317" sldId="289"/>
            <ac:spMk id="20" creationId="{7DD1BD55-5969-48D4-8ADB-11A127F3A100}"/>
          </ac:spMkLst>
        </pc:spChg>
        <pc:spChg chg="add mod">
          <ac:chgData name="Elme Pieterse" userId="cf235864-f06d-4d9c-a838-9d693a8e3248" providerId="ADAL" clId="{44400E0D-F01E-4C52-8DFE-33262DF1F20E}" dt="2024-04-11T02:58:27.719" v="4724" actId="207"/>
          <ac:spMkLst>
            <pc:docMk/>
            <pc:sldMk cId="10480317" sldId="289"/>
            <ac:spMk id="31" creationId="{FA36EF31-7EC0-D082-8F71-C4E62F104C0A}"/>
          </ac:spMkLst>
        </pc:spChg>
        <pc:spChg chg="add mod">
          <ac:chgData name="Elme Pieterse" userId="cf235864-f06d-4d9c-a838-9d693a8e3248" providerId="ADAL" clId="{44400E0D-F01E-4C52-8DFE-33262DF1F20E}" dt="2024-04-11T02:54:38.044" v="4674" actId="1037"/>
          <ac:spMkLst>
            <pc:docMk/>
            <pc:sldMk cId="10480317" sldId="289"/>
            <ac:spMk id="48" creationId="{30A0622F-6332-0722-19D2-788604031C57}"/>
          </ac:spMkLst>
        </pc:spChg>
        <pc:spChg chg="add mod">
          <ac:chgData name="Elme Pieterse" userId="cf235864-f06d-4d9c-a838-9d693a8e3248" providerId="ADAL" clId="{44400E0D-F01E-4C52-8DFE-33262DF1F20E}" dt="2024-04-11T02:54:52.208" v="4679" actId="1035"/>
          <ac:spMkLst>
            <pc:docMk/>
            <pc:sldMk cId="10480317" sldId="289"/>
            <ac:spMk id="49" creationId="{DAC7EDEF-CD37-23A1-3F78-A49C751F9116}"/>
          </ac:spMkLst>
        </pc:spChg>
        <pc:spChg chg="add mod">
          <ac:chgData name="Elme Pieterse" userId="cf235864-f06d-4d9c-a838-9d693a8e3248" providerId="ADAL" clId="{44400E0D-F01E-4C52-8DFE-33262DF1F20E}" dt="2024-04-11T02:55:15.897" v="4683" actId="14100"/>
          <ac:spMkLst>
            <pc:docMk/>
            <pc:sldMk cId="10480317" sldId="289"/>
            <ac:spMk id="50" creationId="{3613E752-6A70-A5D9-0A5B-C55C8CCC8C24}"/>
          </ac:spMkLst>
        </pc:spChg>
        <pc:spChg chg="add mod">
          <ac:chgData name="Elme Pieterse" userId="cf235864-f06d-4d9c-a838-9d693a8e3248" providerId="ADAL" clId="{44400E0D-F01E-4C52-8DFE-33262DF1F20E}" dt="2024-04-11T02:55:24.386" v="4686" actId="14100"/>
          <ac:spMkLst>
            <pc:docMk/>
            <pc:sldMk cId="10480317" sldId="289"/>
            <ac:spMk id="51" creationId="{6E87E76B-CEA8-DED9-D89E-7A2B24EAE5C0}"/>
          </ac:spMkLst>
        </pc:spChg>
        <pc:spChg chg="add mod">
          <ac:chgData name="Elme Pieterse" userId="cf235864-f06d-4d9c-a838-9d693a8e3248" providerId="ADAL" clId="{44400E0D-F01E-4C52-8DFE-33262DF1F20E}" dt="2024-04-11T02:57:30.715" v="4709" actId="14100"/>
          <ac:spMkLst>
            <pc:docMk/>
            <pc:sldMk cId="10480317" sldId="289"/>
            <ac:spMk id="60" creationId="{1E93DB7F-ED08-A3A7-9267-6B1E2DE864D2}"/>
          </ac:spMkLst>
        </pc:spChg>
        <pc:spChg chg="add mod">
          <ac:chgData name="Elme Pieterse" userId="cf235864-f06d-4d9c-a838-9d693a8e3248" providerId="ADAL" clId="{44400E0D-F01E-4C52-8DFE-33262DF1F20E}" dt="2024-04-11T02:57:37.426" v="4712" actId="14100"/>
          <ac:spMkLst>
            <pc:docMk/>
            <pc:sldMk cId="10480317" sldId="289"/>
            <ac:spMk id="61" creationId="{57BCB2CF-E6B5-C3DA-A971-BE46163A7C70}"/>
          </ac:spMkLst>
        </pc:spChg>
        <pc:spChg chg="add mod">
          <ac:chgData name="Elme Pieterse" userId="cf235864-f06d-4d9c-a838-9d693a8e3248" providerId="ADAL" clId="{44400E0D-F01E-4C52-8DFE-33262DF1F20E}" dt="2024-04-11T02:57:48.190" v="4715" actId="14100"/>
          <ac:spMkLst>
            <pc:docMk/>
            <pc:sldMk cId="10480317" sldId="289"/>
            <ac:spMk id="62" creationId="{6A6474FB-091A-EF60-C943-F6C3E373493A}"/>
          </ac:spMkLst>
        </pc:spChg>
        <pc:spChg chg="add mod">
          <ac:chgData name="Elme Pieterse" userId="cf235864-f06d-4d9c-a838-9d693a8e3248" providerId="ADAL" clId="{44400E0D-F01E-4C52-8DFE-33262DF1F20E}" dt="2024-04-11T02:58:07.137" v="4722" actId="1037"/>
          <ac:spMkLst>
            <pc:docMk/>
            <pc:sldMk cId="10480317" sldId="289"/>
            <ac:spMk id="63" creationId="{F31BA1FA-E97B-0E24-F86D-D5D075F3C88F}"/>
          </ac:spMkLst>
        </pc:spChg>
        <pc:spChg chg="add del">
          <ac:chgData name="Elme Pieterse" userId="cf235864-f06d-4d9c-a838-9d693a8e3248" providerId="ADAL" clId="{44400E0D-F01E-4C52-8DFE-33262DF1F20E}" dt="2024-04-11T02:59:15.279" v="4739" actId="478"/>
          <ac:spMkLst>
            <pc:docMk/>
            <pc:sldMk cId="10480317" sldId="289"/>
            <ac:spMk id="68" creationId="{60371C1E-B9B2-E8B1-EEF9-0EB67037F038}"/>
          </ac:spMkLst>
        </pc:spChg>
        <pc:spChg chg="add mod">
          <ac:chgData name="Elme Pieterse" userId="cf235864-f06d-4d9c-a838-9d693a8e3248" providerId="ADAL" clId="{44400E0D-F01E-4C52-8DFE-33262DF1F20E}" dt="2024-04-11T03:01:46.544" v="4761" actId="1038"/>
          <ac:spMkLst>
            <pc:docMk/>
            <pc:sldMk cId="10480317" sldId="289"/>
            <ac:spMk id="74" creationId="{0B7D5927-CB8C-51F4-3891-DD63E80BA60F}"/>
          </ac:spMkLst>
        </pc:spChg>
        <pc:spChg chg="add mod">
          <ac:chgData name="Elme Pieterse" userId="cf235864-f06d-4d9c-a838-9d693a8e3248" providerId="ADAL" clId="{44400E0D-F01E-4C52-8DFE-33262DF1F20E}" dt="2024-04-11T03:02:01.317" v="4765" actId="1037"/>
          <ac:spMkLst>
            <pc:docMk/>
            <pc:sldMk cId="10480317" sldId="289"/>
            <ac:spMk id="75" creationId="{68D97001-50CA-C4A4-46C0-2CA77D1D7DD0}"/>
          </ac:spMkLst>
        </pc:spChg>
        <pc:spChg chg="add mod">
          <ac:chgData name="Elme Pieterse" userId="cf235864-f06d-4d9c-a838-9d693a8e3248" providerId="ADAL" clId="{44400E0D-F01E-4C52-8DFE-33262DF1F20E}" dt="2024-04-11T03:02:11.531" v="4769" actId="1037"/>
          <ac:spMkLst>
            <pc:docMk/>
            <pc:sldMk cId="10480317" sldId="289"/>
            <ac:spMk id="76" creationId="{C43FD62E-1B76-C48C-3F5A-FFFF58513651}"/>
          </ac:spMkLst>
        </pc:spChg>
        <pc:spChg chg="add mod">
          <ac:chgData name="Elme Pieterse" userId="cf235864-f06d-4d9c-a838-9d693a8e3248" providerId="ADAL" clId="{44400E0D-F01E-4C52-8DFE-33262DF1F20E}" dt="2024-04-11T03:02:25.320" v="4775" actId="1037"/>
          <ac:spMkLst>
            <pc:docMk/>
            <pc:sldMk cId="10480317" sldId="289"/>
            <ac:spMk id="77" creationId="{A507CED8-D995-8E8B-0082-ECC27061C41D}"/>
          </ac:spMkLst>
        </pc:spChg>
        <pc:spChg chg="add mod">
          <ac:chgData name="Elme Pieterse" userId="cf235864-f06d-4d9c-a838-9d693a8e3248" providerId="ADAL" clId="{44400E0D-F01E-4C52-8DFE-33262DF1F20E}" dt="2024-04-11T03:03:55.440" v="4788" actId="14100"/>
          <ac:spMkLst>
            <pc:docMk/>
            <pc:sldMk cId="10480317" sldId="289"/>
            <ac:spMk id="85" creationId="{7356EF56-3512-8E05-8C16-F97B16BEBC7B}"/>
          </ac:spMkLst>
        </pc:spChg>
        <pc:spChg chg="add mod">
          <ac:chgData name="Elme Pieterse" userId="cf235864-f06d-4d9c-a838-9d693a8e3248" providerId="ADAL" clId="{44400E0D-F01E-4C52-8DFE-33262DF1F20E}" dt="2024-04-11T03:04:04.114" v="4791" actId="14100"/>
          <ac:spMkLst>
            <pc:docMk/>
            <pc:sldMk cId="10480317" sldId="289"/>
            <ac:spMk id="86" creationId="{F4C92C81-BA10-D2EC-CE21-BEC8BBD8A35C}"/>
          </ac:spMkLst>
        </pc:spChg>
        <pc:spChg chg="add mod">
          <ac:chgData name="Elme Pieterse" userId="cf235864-f06d-4d9c-a838-9d693a8e3248" providerId="ADAL" clId="{44400E0D-F01E-4C52-8DFE-33262DF1F20E}" dt="2024-04-11T03:04:21.224" v="4796" actId="1038"/>
          <ac:spMkLst>
            <pc:docMk/>
            <pc:sldMk cId="10480317" sldId="289"/>
            <ac:spMk id="87" creationId="{3D2BB5DB-0B7C-FA4E-70DB-B26EDBA49E83}"/>
          </ac:spMkLst>
        </pc:spChg>
        <pc:spChg chg="add del mod">
          <ac:chgData name="Elme Pieterse" userId="cf235864-f06d-4d9c-a838-9d693a8e3248" providerId="ADAL" clId="{44400E0D-F01E-4C52-8DFE-33262DF1F20E}" dt="2024-04-11T03:04:23.696" v="4798" actId="478"/>
          <ac:spMkLst>
            <pc:docMk/>
            <pc:sldMk cId="10480317" sldId="289"/>
            <ac:spMk id="88" creationId="{E1978990-DF6F-EC94-6CD3-C5E8692A4C4D}"/>
          </ac:spMkLst>
        </pc:spChg>
        <pc:spChg chg="add mod">
          <ac:chgData name="Elme Pieterse" userId="cf235864-f06d-4d9c-a838-9d693a8e3248" providerId="ADAL" clId="{44400E0D-F01E-4C52-8DFE-33262DF1F20E}" dt="2024-04-11T03:04:43.414" v="4803" actId="14100"/>
          <ac:spMkLst>
            <pc:docMk/>
            <pc:sldMk cId="10480317" sldId="289"/>
            <ac:spMk id="89" creationId="{5EB2D431-C155-4446-12DF-B7ABD9C9AFCA}"/>
          </ac:spMkLst>
        </pc:spChg>
        <pc:spChg chg="add mod">
          <ac:chgData name="Elme Pieterse" userId="cf235864-f06d-4d9c-a838-9d693a8e3248" providerId="ADAL" clId="{44400E0D-F01E-4C52-8DFE-33262DF1F20E}" dt="2024-04-11T03:05:56.326" v="4825" actId="14100"/>
          <ac:spMkLst>
            <pc:docMk/>
            <pc:sldMk cId="10480317" sldId="289"/>
            <ac:spMk id="97" creationId="{4C2C6557-0981-6A08-E648-CECE75562F8E}"/>
          </ac:spMkLst>
        </pc:spChg>
        <pc:spChg chg="add mod">
          <ac:chgData name="Elme Pieterse" userId="cf235864-f06d-4d9c-a838-9d693a8e3248" providerId="ADAL" clId="{44400E0D-F01E-4C52-8DFE-33262DF1F20E}" dt="2024-04-11T03:06:06.405" v="4828" actId="14100"/>
          <ac:spMkLst>
            <pc:docMk/>
            <pc:sldMk cId="10480317" sldId="289"/>
            <ac:spMk id="98" creationId="{F263AE9C-466C-8518-2B86-A69DE58A9691}"/>
          </ac:spMkLst>
        </pc:spChg>
        <pc:spChg chg="add mod">
          <ac:chgData name="Elme Pieterse" userId="cf235864-f06d-4d9c-a838-9d693a8e3248" providerId="ADAL" clId="{44400E0D-F01E-4C52-8DFE-33262DF1F20E}" dt="2024-04-11T03:06:17.501" v="4835" actId="1037"/>
          <ac:spMkLst>
            <pc:docMk/>
            <pc:sldMk cId="10480317" sldId="289"/>
            <ac:spMk id="99" creationId="{2B48B852-849A-C8D7-B1CD-01FF4A9AE298}"/>
          </ac:spMkLst>
        </pc:spChg>
        <pc:spChg chg="add mod">
          <ac:chgData name="Elme Pieterse" userId="cf235864-f06d-4d9c-a838-9d693a8e3248" providerId="ADAL" clId="{44400E0D-F01E-4C52-8DFE-33262DF1F20E}" dt="2024-04-11T03:06:30.849" v="4838" actId="14100"/>
          <ac:spMkLst>
            <pc:docMk/>
            <pc:sldMk cId="10480317" sldId="289"/>
            <ac:spMk id="100" creationId="{A5A5FD21-A5D0-1CD6-6341-480A06225920}"/>
          </ac:spMkLst>
        </pc:spChg>
        <pc:spChg chg="add mod">
          <ac:chgData name="Elme Pieterse" userId="cf235864-f06d-4d9c-a838-9d693a8e3248" providerId="ADAL" clId="{44400E0D-F01E-4C52-8DFE-33262DF1F20E}" dt="2024-04-11T03:08:00.086" v="4854" actId="14100"/>
          <ac:spMkLst>
            <pc:docMk/>
            <pc:sldMk cId="10480317" sldId="289"/>
            <ac:spMk id="110" creationId="{CFC043BE-353A-1432-155B-912DE0C90C63}"/>
          </ac:spMkLst>
        </pc:spChg>
        <pc:spChg chg="add mod">
          <ac:chgData name="Elme Pieterse" userId="cf235864-f06d-4d9c-a838-9d693a8e3248" providerId="ADAL" clId="{44400E0D-F01E-4C52-8DFE-33262DF1F20E}" dt="2024-04-11T03:08:07.309" v="4857" actId="14100"/>
          <ac:spMkLst>
            <pc:docMk/>
            <pc:sldMk cId="10480317" sldId="289"/>
            <ac:spMk id="111" creationId="{6FBC93B7-F2AF-CD01-297F-E576F78BF485}"/>
          </ac:spMkLst>
        </pc:spChg>
        <pc:spChg chg="add mod">
          <ac:chgData name="Elme Pieterse" userId="cf235864-f06d-4d9c-a838-9d693a8e3248" providerId="ADAL" clId="{44400E0D-F01E-4C52-8DFE-33262DF1F20E}" dt="2024-04-11T03:08:15.252" v="4861" actId="1038"/>
          <ac:spMkLst>
            <pc:docMk/>
            <pc:sldMk cId="10480317" sldId="289"/>
            <ac:spMk id="112" creationId="{D3D9992B-9D89-C3BA-6961-E3BCEA997EA8}"/>
          </ac:spMkLst>
        </pc:spChg>
        <pc:spChg chg="add mod">
          <ac:chgData name="Elme Pieterse" userId="cf235864-f06d-4d9c-a838-9d693a8e3248" providerId="ADAL" clId="{44400E0D-F01E-4C52-8DFE-33262DF1F20E}" dt="2024-04-11T03:08:27.264" v="4864" actId="14100"/>
          <ac:spMkLst>
            <pc:docMk/>
            <pc:sldMk cId="10480317" sldId="289"/>
            <ac:spMk id="113" creationId="{21995EA2-23ED-C759-1330-94A8CEAF742D}"/>
          </ac:spMkLst>
        </pc:spChg>
        <pc:spChg chg="add mod">
          <ac:chgData name="Elme Pieterse" userId="cf235864-f06d-4d9c-a838-9d693a8e3248" providerId="ADAL" clId="{44400E0D-F01E-4C52-8DFE-33262DF1F20E}" dt="2024-04-11T03:09:40.709" v="4878" actId="208"/>
          <ac:spMkLst>
            <pc:docMk/>
            <pc:sldMk cId="10480317" sldId="289"/>
            <ac:spMk id="121" creationId="{52B08703-5679-D183-9EB4-A0E7C042D597}"/>
          </ac:spMkLst>
        </pc:spChg>
        <pc:spChg chg="add mod">
          <ac:chgData name="Elme Pieterse" userId="cf235864-f06d-4d9c-a838-9d693a8e3248" providerId="ADAL" clId="{44400E0D-F01E-4C52-8DFE-33262DF1F20E}" dt="2024-04-11T03:09:56.331" v="4881" actId="14100"/>
          <ac:spMkLst>
            <pc:docMk/>
            <pc:sldMk cId="10480317" sldId="289"/>
            <ac:spMk id="122" creationId="{946CC39C-CE14-0F21-ED3A-AD0DBEF038B9}"/>
          </ac:spMkLst>
        </pc:spChg>
        <pc:spChg chg="add mod">
          <ac:chgData name="Elme Pieterse" userId="cf235864-f06d-4d9c-a838-9d693a8e3248" providerId="ADAL" clId="{44400E0D-F01E-4C52-8DFE-33262DF1F20E}" dt="2024-04-11T03:10:06.330" v="4884" actId="14100"/>
          <ac:spMkLst>
            <pc:docMk/>
            <pc:sldMk cId="10480317" sldId="289"/>
            <ac:spMk id="123" creationId="{7B5947DE-D63B-1B08-B90A-77CAECADB77E}"/>
          </ac:spMkLst>
        </pc:spChg>
        <pc:spChg chg="add mod">
          <ac:chgData name="Elme Pieterse" userId="cf235864-f06d-4d9c-a838-9d693a8e3248" providerId="ADAL" clId="{44400E0D-F01E-4C52-8DFE-33262DF1F20E}" dt="2024-04-11T03:10:15.696" v="4887" actId="14100"/>
          <ac:spMkLst>
            <pc:docMk/>
            <pc:sldMk cId="10480317" sldId="289"/>
            <ac:spMk id="124" creationId="{407364DB-8A77-C8DB-022A-4D47D5FC8ACA}"/>
          </ac:spMkLst>
        </pc:spChg>
        <pc:spChg chg="add mod">
          <ac:chgData name="Elme Pieterse" userId="cf235864-f06d-4d9c-a838-9d693a8e3248" providerId="ADAL" clId="{44400E0D-F01E-4C52-8DFE-33262DF1F20E}" dt="2024-04-11T03:11:30.864" v="4910" actId="1076"/>
          <ac:spMkLst>
            <pc:docMk/>
            <pc:sldMk cId="10480317" sldId="289"/>
            <ac:spMk id="135" creationId="{170407D6-8EB4-E125-0AF4-9F0966C983EA}"/>
          </ac:spMkLst>
        </pc:spChg>
        <pc:graphicFrameChg chg="del">
          <ac:chgData name="Elme Pieterse" userId="cf235864-f06d-4d9c-a838-9d693a8e3248" providerId="ADAL" clId="{44400E0D-F01E-4C52-8DFE-33262DF1F20E}" dt="2024-04-10T07:13:57.854" v="3745" actId="478"/>
          <ac:graphicFrameMkLst>
            <pc:docMk/>
            <pc:sldMk cId="10480317" sldId="289"/>
            <ac:graphicFrameMk id="3" creationId="{82B66AC4-8373-E7E6-02F1-1CA77C78173D}"/>
          </ac:graphicFrameMkLst>
        </pc:graphicFrameChg>
        <pc:graphicFrameChg chg="add mod modGraphic">
          <ac:chgData name="Elme Pieterse" userId="cf235864-f06d-4d9c-a838-9d693a8e3248" providerId="ADAL" clId="{44400E0D-F01E-4C52-8DFE-33262DF1F20E}" dt="2024-04-11T02:40:15.280" v="4327" actId="1036"/>
          <ac:graphicFrameMkLst>
            <pc:docMk/>
            <pc:sldMk cId="10480317" sldId="289"/>
            <ac:graphicFrameMk id="4" creationId="{1A00A21D-2153-25C4-00E6-2D60DEB16287}"/>
          </ac:graphicFrameMkLst>
        </pc:graphicFrameChg>
        <pc:graphicFrameChg chg="add mod modGraphic">
          <ac:chgData name="Elme Pieterse" userId="cf235864-f06d-4d9c-a838-9d693a8e3248" providerId="ADAL" clId="{44400E0D-F01E-4C52-8DFE-33262DF1F20E}" dt="2024-04-11T02:40:15.280" v="4327" actId="1036"/>
          <ac:graphicFrameMkLst>
            <pc:docMk/>
            <pc:sldMk cId="10480317" sldId="289"/>
            <ac:graphicFrameMk id="5" creationId="{70018782-5EF6-C6A8-2F4C-FC840375944A}"/>
          </ac:graphicFrameMkLst>
        </pc:graphicFrameChg>
        <pc:graphicFrameChg chg="add del mod modGraphic">
          <ac:chgData name="Elme Pieterse" userId="cf235864-f06d-4d9c-a838-9d693a8e3248" providerId="ADAL" clId="{44400E0D-F01E-4C52-8DFE-33262DF1F20E}" dt="2024-04-11T02:40:15.280" v="4327" actId="1036"/>
          <ac:graphicFrameMkLst>
            <pc:docMk/>
            <pc:sldMk cId="10480317" sldId="289"/>
            <ac:graphicFrameMk id="7" creationId="{06A00997-96F3-C473-AC99-45684B7813AA}"/>
          </ac:graphicFrameMkLst>
        </pc:graphicFrameChg>
        <pc:picChg chg="del">
          <ac:chgData name="Elme Pieterse" userId="cf235864-f06d-4d9c-a838-9d693a8e3248" providerId="ADAL" clId="{44400E0D-F01E-4C52-8DFE-33262DF1F20E}" dt="2024-04-10T07:13:57.854" v="3745" actId="478"/>
          <ac:picMkLst>
            <pc:docMk/>
            <pc:sldMk cId="10480317" sldId="289"/>
            <ac:picMk id="6" creationId="{9DAE2B4B-0530-C3FC-88AC-C1D33E6078B9}"/>
          </ac:picMkLst>
        </pc:picChg>
        <pc:picChg chg="add mod">
          <ac:chgData name="Elme Pieterse" userId="cf235864-f06d-4d9c-a838-9d693a8e3248" providerId="ADAL" clId="{44400E0D-F01E-4C52-8DFE-33262DF1F20E}" dt="2024-04-11T02:44:46.007" v="4452" actId="1037"/>
          <ac:picMkLst>
            <pc:docMk/>
            <pc:sldMk cId="10480317" sldId="289"/>
            <ac:picMk id="6" creationId="{E4F125B8-D212-51CD-5B45-81833F8D3496}"/>
          </ac:picMkLst>
        </pc:picChg>
        <pc:picChg chg="add mod">
          <ac:chgData name="Elme Pieterse" userId="cf235864-f06d-4d9c-a838-9d693a8e3248" providerId="ADAL" clId="{44400E0D-F01E-4C52-8DFE-33262DF1F20E}" dt="2024-04-11T02:44:46.007" v="4452" actId="1037"/>
          <ac:picMkLst>
            <pc:docMk/>
            <pc:sldMk cId="10480317" sldId="289"/>
            <ac:picMk id="8" creationId="{A1AD5771-1F20-B8B0-6164-F8130DE448E7}"/>
          </ac:picMkLst>
        </pc:picChg>
        <pc:picChg chg="add del mod">
          <ac:chgData name="Elme Pieterse" userId="cf235864-f06d-4d9c-a838-9d693a8e3248" providerId="ADAL" clId="{44400E0D-F01E-4C52-8DFE-33262DF1F20E}" dt="2024-04-11T02:44:29.970" v="4443" actId="478"/>
          <ac:picMkLst>
            <pc:docMk/>
            <pc:sldMk cId="10480317" sldId="289"/>
            <ac:picMk id="9" creationId="{75C8000B-8D19-1CD7-5BA8-E56F5109BBD6}"/>
          </ac:picMkLst>
        </pc:picChg>
        <pc:picChg chg="add del mod">
          <ac:chgData name="Elme Pieterse" userId="cf235864-f06d-4d9c-a838-9d693a8e3248" providerId="ADAL" clId="{44400E0D-F01E-4C52-8DFE-33262DF1F20E}" dt="2024-04-11T02:41:25.787" v="4396" actId="478"/>
          <ac:picMkLst>
            <pc:docMk/>
            <pc:sldMk cId="10480317" sldId="289"/>
            <ac:picMk id="11" creationId="{3E8CBDD8-C1A8-F620-0FDE-C4EBBBDE19DC}"/>
          </ac:picMkLst>
        </pc:picChg>
        <pc:picChg chg="add mod">
          <ac:chgData name="Elme Pieterse" userId="cf235864-f06d-4d9c-a838-9d693a8e3248" providerId="ADAL" clId="{44400E0D-F01E-4C52-8DFE-33262DF1F20E}" dt="2024-04-11T02:44:46.007" v="4452" actId="1037"/>
          <ac:picMkLst>
            <pc:docMk/>
            <pc:sldMk cId="10480317" sldId="289"/>
            <ac:picMk id="12" creationId="{E0DD98AE-AADB-B0AA-D853-3512A2A1B25C}"/>
          </ac:picMkLst>
        </pc:picChg>
        <pc:picChg chg="add mod">
          <ac:chgData name="Elme Pieterse" userId="cf235864-f06d-4d9c-a838-9d693a8e3248" providerId="ADAL" clId="{44400E0D-F01E-4C52-8DFE-33262DF1F20E}" dt="2024-04-11T02:44:46.007" v="4452" actId="1037"/>
          <ac:picMkLst>
            <pc:docMk/>
            <pc:sldMk cId="10480317" sldId="289"/>
            <ac:picMk id="13" creationId="{D4376804-A6C0-86B2-1BE1-CB89CD98E265}"/>
          </ac:picMkLst>
        </pc:picChg>
        <pc:picChg chg="add mod">
          <ac:chgData name="Elme Pieterse" userId="cf235864-f06d-4d9c-a838-9d693a8e3248" providerId="ADAL" clId="{44400E0D-F01E-4C52-8DFE-33262DF1F20E}" dt="2024-04-11T02:44:46.007" v="4452" actId="1037"/>
          <ac:picMkLst>
            <pc:docMk/>
            <pc:sldMk cId="10480317" sldId="289"/>
            <ac:picMk id="15" creationId="{A90652A6-240A-B890-A5A4-897498CAF314}"/>
          </ac:picMkLst>
        </pc:picChg>
        <pc:picChg chg="add mod">
          <ac:chgData name="Elme Pieterse" userId="cf235864-f06d-4d9c-a838-9d693a8e3248" providerId="ADAL" clId="{44400E0D-F01E-4C52-8DFE-33262DF1F20E}" dt="2024-04-11T02:44:46.007" v="4452" actId="1037"/>
          <ac:picMkLst>
            <pc:docMk/>
            <pc:sldMk cId="10480317" sldId="289"/>
            <ac:picMk id="16" creationId="{8D433024-DAA2-716D-14CB-194B17CAB058}"/>
          </ac:picMkLst>
        </pc:picChg>
        <pc:picChg chg="add mod">
          <ac:chgData name="Elme Pieterse" userId="cf235864-f06d-4d9c-a838-9d693a8e3248" providerId="ADAL" clId="{44400E0D-F01E-4C52-8DFE-33262DF1F20E}" dt="2024-04-11T02:44:46.007" v="4452" actId="1037"/>
          <ac:picMkLst>
            <pc:docMk/>
            <pc:sldMk cId="10480317" sldId="289"/>
            <ac:picMk id="17" creationId="{C425D4AE-A809-6881-6A38-91D6825586D5}"/>
          </ac:picMkLst>
        </pc:picChg>
        <pc:picChg chg="add mod">
          <ac:chgData name="Elme Pieterse" userId="cf235864-f06d-4d9c-a838-9d693a8e3248" providerId="ADAL" clId="{44400E0D-F01E-4C52-8DFE-33262DF1F20E}" dt="2024-04-11T02:44:46.007" v="4452" actId="1037"/>
          <ac:picMkLst>
            <pc:docMk/>
            <pc:sldMk cId="10480317" sldId="289"/>
            <ac:picMk id="19" creationId="{D25CDD86-0A95-20C6-742A-F35AE270BC37}"/>
          </ac:picMkLst>
        </pc:picChg>
        <pc:picChg chg="add mod">
          <ac:chgData name="Elme Pieterse" userId="cf235864-f06d-4d9c-a838-9d693a8e3248" providerId="ADAL" clId="{44400E0D-F01E-4C52-8DFE-33262DF1F20E}" dt="2024-04-11T02:44:46.007" v="4452" actId="1037"/>
          <ac:picMkLst>
            <pc:docMk/>
            <pc:sldMk cId="10480317" sldId="289"/>
            <ac:picMk id="20" creationId="{1B7F15C8-6458-C450-6F5C-767CCD677992}"/>
          </ac:picMkLst>
        </pc:picChg>
        <pc:picChg chg="add mod">
          <ac:chgData name="Elme Pieterse" userId="cf235864-f06d-4d9c-a838-9d693a8e3248" providerId="ADAL" clId="{44400E0D-F01E-4C52-8DFE-33262DF1F20E}" dt="2024-04-11T02:47:06.586" v="4460" actId="1076"/>
          <ac:picMkLst>
            <pc:docMk/>
            <pc:sldMk cId="10480317" sldId="289"/>
            <ac:picMk id="22" creationId="{850EF479-2594-368D-A665-02791D04E40A}"/>
          </ac:picMkLst>
        </pc:picChg>
        <pc:picChg chg="add mod">
          <ac:chgData name="Elme Pieterse" userId="cf235864-f06d-4d9c-a838-9d693a8e3248" providerId="ADAL" clId="{44400E0D-F01E-4C52-8DFE-33262DF1F20E}" dt="2024-04-11T02:44:46.007" v="4452" actId="1037"/>
          <ac:picMkLst>
            <pc:docMk/>
            <pc:sldMk cId="10480317" sldId="289"/>
            <ac:picMk id="24" creationId="{77C55174-639B-BC20-5254-0D8B82BF8A07}"/>
          </ac:picMkLst>
        </pc:picChg>
        <pc:picChg chg="add del mod">
          <ac:chgData name="Elme Pieterse" userId="cf235864-f06d-4d9c-a838-9d693a8e3248" providerId="ADAL" clId="{44400E0D-F01E-4C52-8DFE-33262DF1F20E}" dt="2024-04-11T02:51:07.268" v="4640" actId="478"/>
          <ac:picMkLst>
            <pc:docMk/>
            <pc:sldMk cId="10480317" sldId="289"/>
            <ac:picMk id="26" creationId="{98B158D9-8879-4638-8E1B-F49347C5A63D}"/>
          </ac:picMkLst>
        </pc:picChg>
        <pc:picChg chg="add mod">
          <ac:chgData name="Elme Pieterse" userId="cf235864-f06d-4d9c-a838-9d693a8e3248" providerId="ADAL" clId="{44400E0D-F01E-4C52-8DFE-33262DF1F20E}" dt="2024-04-11T02:51:15.499" v="4644" actId="14100"/>
          <ac:picMkLst>
            <pc:docMk/>
            <pc:sldMk cId="10480317" sldId="289"/>
            <ac:picMk id="33" creationId="{5C2972F1-0315-0B97-504C-59FB57EF9A11}"/>
          </ac:picMkLst>
        </pc:picChg>
        <pc:cxnChg chg="del">
          <ac:chgData name="Elme Pieterse" userId="cf235864-f06d-4d9c-a838-9d693a8e3248" providerId="ADAL" clId="{44400E0D-F01E-4C52-8DFE-33262DF1F20E}" dt="2024-04-10T07:13:57.854" v="3745" actId="478"/>
          <ac:cxnSpMkLst>
            <pc:docMk/>
            <pc:sldMk cId="10480317" sldId="289"/>
            <ac:cxnSpMk id="21" creationId="{668BD96D-6B77-FA03-B98E-B0E2342DC9A1}"/>
          </ac:cxnSpMkLst>
        </pc:cxnChg>
        <pc:cxnChg chg="del">
          <ac:chgData name="Elme Pieterse" userId="cf235864-f06d-4d9c-a838-9d693a8e3248" providerId="ADAL" clId="{44400E0D-F01E-4C52-8DFE-33262DF1F20E}" dt="2024-04-10T07:13:57.854" v="3745" actId="478"/>
          <ac:cxnSpMkLst>
            <pc:docMk/>
            <pc:sldMk cId="10480317" sldId="289"/>
            <ac:cxnSpMk id="25" creationId="{DBE9BF88-9DBD-12FE-3A3D-D4D8F74237C3}"/>
          </ac:cxnSpMkLst>
        </pc:cxnChg>
        <pc:cxnChg chg="add mod">
          <ac:chgData name="Elme Pieterse" userId="cf235864-f06d-4d9c-a838-9d693a8e3248" providerId="ADAL" clId="{44400E0D-F01E-4C52-8DFE-33262DF1F20E}" dt="2024-04-11T02:51:41.977" v="4649" actId="1076"/>
          <ac:cxnSpMkLst>
            <pc:docMk/>
            <pc:sldMk cId="10480317" sldId="289"/>
            <ac:cxnSpMk id="35" creationId="{666F297F-D916-B2EA-82AF-ADE464DF5FDF}"/>
          </ac:cxnSpMkLst>
        </pc:cxnChg>
        <pc:cxnChg chg="add mod">
          <ac:chgData name="Elme Pieterse" userId="cf235864-f06d-4d9c-a838-9d693a8e3248" providerId="ADAL" clId="{44400E0D-F01E-4C52-8DFE-33262DF1F20E}" dt="2024-04-11T02:51:47.063" v="4651" actId="1076"/>
          <ac:cxnSpMkLst>
            <pc:docMk/>
            <pc:sldMk cId="10480317" sldId="289"/>
            <ac:cxnSpMk id="37" creationId="{3190800C-1404-CD38-8A69-07D25EFC58D2}"/>
          </ac:cxnSpMkLst>
        </pc:cxnChg>
        <pc:cxnChg chg="add mod">
          <ac:chgData name="Elme Pieterse" userId="cf235864-f06d-4d9c-a838-9d693a8e3248" providerId="ADAL" clId="{44400E0D-F01E-4C52-8DFE-33262DF1F20E}" dt="2024-04-11T02:51:51.445" v="4653" actId="1076"/>
          <ac:cxnSpMkLst>
            <pc:docMk/>
            <pc:sldMk cId="10480317" sldId="289"/>
            <ac:cxnSpMk id="38" creationId="{98E24C97-ED3F-7A6A-1D40-B34E135A524D}"/>
          </ac:cxnSpMkLst>
        </pc:cxnChg>
        <pc:cxnChg chg="del">
          <ac:chgData name="Elme Pieterse" userId="cf235864-f06d-4d9c-a838-9d693a8e3248" providerId="ADAL" clId="{44400E0D-F01E-4C52-8DFE-33262DF1F20E}" dt="2024-04-10T07:13:57.854" v="3745" actId="478"/>
          <ac:cxnSpMkLst>
            <pc:docMk/>
            <pc:sldMk cId="10480317" sldId="289"/>
            <ac:cxnSpMk id="39" creationId="{4AE6FE5F-36B6-6168-30DD-E6822701701B}"/>
          </ac:cxnSpMkLst>
        </pc:cxnChg>
        <pc:cxnChg chg="add mod">
          <ac:chgData name="Elme Pieterse" userId="cf235864-f06d-4d9c-a838-9d693a8e3248" providerId="ADAL" clId="{44400E0D-F01E-4C52-8DFE-33262DF1F20E}" dt="2024-04-11T02:51:55.610" v="4655" actId="1076"/>
          <ac:cxnSpMkLst>
            <pc:docMk/>
            <pc:sldMk cId="10480317" sldId="289"/>
            <ac:cxnSpMk id="39" creationId="{A5051846-65BB-7084-F899-0D14A643F79F}"/>
          </ac:cxnSpMkLst>
        </pc:cxnChg>
        <pc:cxnChg chg="add mod">
          <ac:chgData name="Elme Pieterse" userId="cf235864-f06d-4d9c-a838-9d693a8e3248" providerId="ADAL" clId="{44400E0D-F01E-4C52-8DFE-33262DF1F20E}" dt="2024-04-11T02:51:59.647" v="4657" actId="1076"/>
          <ac:cxnSpMkLst>
            <pc:docMk/>
            <pc:sldMk cId="10480317" sldId="289"/>
            <ac:cxnSpMk id="40" creationId="{90FC4E69-01A6-DA88-6CD0-7E2DD8712C1A}"/>
          </ac:cxnSpMkLst>
        </pc:cxnChg>
        <pc:cxnChg chg="add mod">
          <ac:chgData name="Elme Pieterse" userId="cf235864-f06d-4d9c-a838-9d693a8e3248" providerId="ADAL" clId="{44400E0D-F01E-4C52-8DFE-33262DF1F20E}" dt="2024-04-11T02:52:03.668" v="4659" actId="1076"/>
          <ac:cxnSpMkLst>
            <pc:docMk/>
            <pc:sldMk cId="10480317" sldId="289"/>
            <ac:cxnSpMk id="41" creationId="{32F8C335-5E36-BCB3-3415-0540ABB0D8BB}"/>
          </ac:cxnSpMkLst>
        </pc:cxnChg>
        <pc:cxnChg chg="add mod">
          <ac:chgData name="Elme Pieterse" userId="cf235864-f06d-4d9c-a838-9d693a8e3248" providerId="ADAL" clId="{44400E0D-F01E-4C52-8DFE-33262DF1F20E}" dt="2024-04-11T02:52:14.966" v="4663" actId="1076"/>
          <ac:cxnSpMkLst>
            <pc:docMk/>
            <pc:sldMk cId="10480317" sldId="289"/>
            <ac:cxnSpMk id="42" creationId="{D866235F-F150-D505-5C0C-E793126DBF94}"/>
          </ac:cxnSpMkLst>
        </pc:cxnChg>
        <pc:cxnChg chg="add mod">
          <ac:chgData name="Elme Pieterse" userId="cf235864-f06d-4d9c-a838-9d693a8e3248" providerId="ADAL" clId="{44400E0D-F01E-4C52-8DFE-33262DF1F20E}" dt="2024-04-11T02:52:22.874" v="4666" actId="14100"/>
          <ac:cxnSpMkLst>
            <pc:docMk/>
            <pc:sldMk cId="10480317" sldId="289"/>
            <ac:cxnSpMk id="44" creationId="{299139D0-DAB0-B4B3-DD8B-27F638ACE534}"/>
          </ac:cxnSpMkLst>
        </pc:cxnChg>
        <pc:cxnChg chg="add mod ord">
          <ac:chgData name="Elme Pieterse" userId="cf235864-f06d-4d9c-a838-9d693a8e3248" providerId="ADAL" clId="{44400E0D-F01E-4C52-8DFE-33262DF1F20E}" dt="2024-04-11T03:01:12.105" v="4754" actId="166"/>
          <ac:cxnSpMkLst>
            <pc:docMk/>
            <pc:sldMk cId="10480317" sldId="289"/>
            <ac:cxnSpMk id="46" creationId="{59E8EDC6-5525-BD12-FFFE-DAE357F39570}"/>
          </ac:cxnSpMkLst>
        </pc:cxnChg>
        <pc:cxnChg chg="add mod">
          <ac:chgData name="Elme Pieterse" userId="cf235864-f06d-4d9c-a838-9d693a8e3248" providerId="ADAL" clId="{44400E0D-F01E-4C52-8DFE-33262DF1F20E}" dt="2024-04-11T02:55:58.155" v="4694" actId="14100"/>
          <ac:cxnSpMkLst>
            <pc:docMk/>
            <pc:sldMk cId="10480317" sldId="289"/>
            <ac:cxnSpMk id="52" creationId="{B4704BE4-9EFA-D2FE-910C-43B1311DF7B1}"/>
          </ac:cxnSpMkLst>
        </pc:cxnChg>
        <pc:cxnChg chg="add mod ord">
          <ac:chgData name="Elme Pieterse" userId="cf235864-f06d-4d9c-a838-9d693a8e3248" providerId="ADAL" clId="{44400E0D-F01E-4C52-8DFE-33262DF1F20E}" dt="2024-04-11T03:01:19.636" v="4755" actId="166"/>
          <ac:cxnSpMkLst>
            <pc:docMk/>
            <pc:sldMk cId="10480317" sldId="289"/>
            <ac:cxnSpMk id="55" creationId="{70075BB1-C3E3-72A8-199C-AC44D40BA62E}"/>
          </ac:cxnSpMkLst>
        </pc:cxnChg>
        <pc:cxnChg chg="add mod">
          <ac:chgData name="Elme Pieterse" userId="cf235864-f06d-4d9c-a838-9d693a8e3248" providerId="ADAL" clId="{44400E0D-F01E-4C52-8DFE-33262DF1F20E}" dt="2024-04-11T02:56:22.481" v="4706" actId="14100"/>
          <ac:cxnSpMkLst>
            <pc:docMk/>
            <pc:sldMk cId="10480317" sldId="289"/>
            <ac:cxnSpMk id="58" creationId="{818789B5-F65B-A558-96DB-D628DAADD8E9}"/>
          </ac:cxnSpMkLst>
        </pc:cxnChg>
        <pc:cxnChg chg="add mod">
          <ac:chgData name="Elme Pieterse" userId="cf235864-f06d-4d9c-a838-9d693a8e3248" providerId="ADAL" clId="{44400E0D-F01E-4C52-8DFE-33262DF1F20E}" dt="2024-04-11T02:58:45.902" v="4733" actId="14100"/>
          <ac:cxnSpMkLst>
            <pc:docMk/>
            <pc:sldMk cId="10480317" sldId="289"/>
            <ac:cxnSpMk id="64" creationId="{286E51A3-427A-EE57-9507-F6DA7C6121F0}"/>
          </ac:cxnSpMkLst>
        </pc:cxnChg>
        <pc:cxnChg chg="add del mod">
          <ac:chgData name="Elme Pieterse" userId="cf235864-f06d-4d9c-a838-9d693a8e3248" providerId="ADAL" clId="{44400E0D-F01E-4C52-8DFE-33262DF1F20E}" dt="2024-04-11T02:58:59.878" v="4737" actId="478"/>
          <ac:cxnSpMkLst>
            <pc:docMk/>
            <pc:sldMk cId="10480317" sldId="289"/>
            <ac:cxnSpMk id="66" creationId="{6A4302FF-228E-3064-280B-F784394F93CE}"/>
          </ac:cxnSpMkLst>
        </pc:cxnChg>
        <pc:cxnChg chg="add mod">
          <ac:chgData name="Elme Pieterse" userId="cf235864-f06d-4d9c-a838-9d693a8e3248" providerId="ADAL" clId="{44400E0D-F01E-4C52-8DFE-33262DF1F20E}" dt="2024-04-11T03:00:04.145" v="4743" actId="1582"/>
          <ac:cxnSpMkLst>
            <pc:docMk/>
            <pc:sldMk cId="10480317" sldId="289"/>
            <ac:cxnSpMk id="70" creationId="{86A7EE23-59F3-C01D-FB59-31AC458CA4F7}"/>
          </ac:cxnSpMkLst>
        </pc:cxnChg>
        <pc:cxnChg chg="add mod">
          <ac:chgData name="Elme Pieterse" userId="cf235864-f06d-4d9c-a838-9d693a8e3248" providerId="ADAL" clId="{44400E0D-F01E-4C52-8DFE-33262DF1F20E}" dt="2024-04-11T03:00:56.092" v="4753" actId="1036"/>
          <ac:cxnSpMkLst>
            <pc:docMk/>
            <pc:sldMk cId="10480317" sldId="289"/>
            <ac:cxnSpMk id="72" creationId="{8E5DF3CE-2958-6287-B5D2-15B6265FEE29}"/>
          </ac:cxnSpMkLst>
        </pc:cxnChg>
        <pc:cxnChg chg="add mod">
          <ac:chgData name="Elme Pieterse" userId="cf235864-f06d-4d9c-a838-9d693a8e3248" providerId="ADAL" clId="{44400E0D-F01E-4C52-8DFE-33262DF1F20E}" dt="2024-04-18T01:14:12.641" v="6687" actId="14100"/>
          <ac:cxnSpMkLst>
            <pc:docMk/>
            <pc:sldMk cId="10480317" sldId="289"/>
            <ac:cxnSpMk id="78" creationId="{CF0BD509-AFA2-70ED-DEFD-BD629008EE40}"/>
          </ac:cxnSpMkLst>
        </pc:cxnChg>
        <pc:cxnChg chg="add mod">
          <ac:chgData name="Elme Pieterse" userId="cf235864-f06d-4d9c-a838-9d693a8e3248" providerId="ADAL" clId="{44400E0D-F01E-4C52-8DFE-33262DF1F20E}" dt="2024-04-11T03:02:58.023" v="4781" actId="14100"/>
          <ac:cxnSpMkLst>
            <pc:docMk/>
            <pc:sldMk cId="10480317" sldId="289"/>
            <ac:cxnSpMk id="80" creationId="{E3BEA16E-BD23-0958-E31D-942E09855D46}"/>
          </ac:cxnSpMkLst>
        </pc:cxnChg>
        <pc:cxnChg chg="add mod">
          <ac:chgData name="Elme Pieterse" userId="cf235864-f06d-4d9c-a838-9d693a8e3248" providerId="ADAL" clId="{44400E0D-F01E-4C52-8DFE-33262DF1F20E}" dt="2024-04-11T03:03:18.352" v="4785" actId="14100"/>
          <ac:cxnSpMkLst>
            <pc:docMk/>
            <pc:sldMk cId="10480317" sldId="289"/>
            <ac:cxnSpMk id="82" creationId="{B4CCC340-D70A-95D0-7508-5BF7138D79A6}"/>
          </ac:cxnSpMkLst>
        </pc:cxnChg>
        <pc:cxnChg chg="add mod">
          <ac:chgData name="Elme Pieterse" userId="cf235864-f06d-4d9c-a838-9d693a8e3248" providerId="ADAL" clId="{44400E0D-F01E-4C52-8DFE-33262DF1F20E}" dt="2024-04-11T03:05:04.885" v="4816" actId="14100"/>
          <ac:cxnSpMkLst>
            <pc:docMk/>
            <pc:sldMk cId="10480317" sldId="289"/>
            <ac:cxnSpMk id="90" creationId="{975E49F9-D900-A6A4-E3E4-560149622AA8}"/>
          </ac:cxnSpMkLst>
        </pc:cxnChg>
        <pc:cxnChg chg="add mod">
          <ac:chgData name="Elme Pieterse" userId="cf235864-f06d-4d9c-a838-9d693a8e3248" providerId="ADAL" clId="{44400E0D-F01E-4C52-8DFE-33262DF1F20E}" dt="2024-04-11T03:05:12.197" v="4819" actId="14100"/>
          <ac:cxnSpMkLst>
            <pc:docMk/>
            <pc:sldMk cId="10480317" sldId="289"/>
            <ac:cxnSpMk id="93" creationId="{FE568574-557B-4244-2FC3-F67448509246}"/>
          </ac:cxnSpMkLst>
        </pc:cxnChg>
        <pc:cxnChg chg="add mod">
          <ac:chgData name="Elme Pieterse" userId="cf235864-f06d-4d9c-a838-9d693a8e3248" providerId="ADAL" clId="{44400E0D-F01E-4C52-8DFE-33262DF1F20E}" dt="2024-04-11T03:07:28.375" v="4851" actId="14100"/>
          <ac:cxnSpMkLst>
            <pc:docMk/>
            <pc:sldMk cId="10480317" sldId="289"/>
            <ac:cxnSpMk id="95" creationId="{0C03BC31-4343-1E4E-93CE-5E4478A95BE7}"/>
          </ac:cxnSpMkLst>
        </pc:cxnChg>
        <pc:cxnChg chg="add mod">
          <ac:chgData name="Elme Pieterse" userId="cf235864-f06d-4d9c-a838-9d693a8e3248" providerId="ADAL" clId="{44400E0D-F01E-4C52-8DFE-33262DF1F20E}" dt="2024-04-11T03:06:53.226" v="4843" actId="14100"/>
          <ac:cxnSpMkLst>
            <pc:docMk/>
            <pc:sldMk cId="10480317" sldId="289"/>
            <ac:cxnSpMk id="101" creationId="{47C6C947-93D3-8ECE-FEDE-EF8AE4B33DC9}"/>
          </ac:cxnSpMkLst>
        </pc:cxnChg>
        <pc:cxnChg chg="add mod">
          <ac:chgData name="Elme Pieterse" userId="cf235864-f06d-4d9c-a838-9d693a8e3248" providerId="ADAL" clId="{44400E0D-F01E-4C52-8DFE-33262DF1F20E}" dt="2024-04-11T03:07:01.662" v="4846" actId="14100"/>
          <ac:cxnSpMkLst>
            <pc:docMk/>
            <pc:sldMk cId="10480317" sldId="289"/>
            <ac:cxnSpMk id="105" creationId="{D6BC4798-0AA8-A2AB-0175-E6072A60D74B}"/>
          </ac:cxnSpMkLst>
        </pc:cxnChg>
        <pc:cxnChg chg="add mod">
          <ac:chgData name="Elme Pieterse" userId="cf235864-f06d-4d9c-a838-9d693a8e3248" providerId="ADAL" clId="{44400E0D-F01E-4C52-8DFE-33262DF1F20E}" dt="2024-04-11T03:07:14.495" v="4849" actId="14100"/>
          <ac:cxnSpMkLst>
            <pc:docMk/>
            <pc:sldMk cId="10480317" sldId="289"/>
            <ac:cxnSpMk id="107" creationId="{8DCF02F1-7AD1-D376-D85F-6EF5DE30066C}"/>
          </ac:cxnSpMkLst>
        </pc:cxnChg>
        <pc:cxnChg chg="add mod">
          <ac:chgData name="Elme Pieterse" userId="cf235864-f06d-4d9c-a838-9d693a8e3248" providerId="ADAL" clId="{44400E0D-F01E-4C52-8DFE-33262DF1F20E}" dt="2024-04-28T02:17:15.196" v="7377" actId="1076"/>
          <ac:cxnSpMkLst>
            <pc:docMk/>
            <pc:sldMk cId="10480317" sldId="289"/>
            <ac:cxnSpMk id="114" creationId="{7B9FB656-E5AC-D515-8A29-D60AA2106392}"/>
          </ac:cxnSpMkLst>
        </pc:cxnChg>
        <pc:cxnChg chg="add mod">
          <ac:chgData name="Elme Pieterse" userId="cf235864-f06d-4d9c-a838-9d693a8e3248" providerId="ADAL" clId="{44400E0D-F01E-4C52-8DFE-33262DF1F20E}" dt="2024-04-11T03:08:59.345" v="4870" actId="14100"/>
          <ac:cxnSpMkLst>
            <pc:docMk/>
            <pc:sldMk cId="10480317" sldId="289"/>
            <ac:cxnSpMk id="116" creationId="{82AE6B0E-2C71-B822-803B-CF549799F006}"/>
          </ac:cxnSpMkLst>
        </pc:cxnChg>
        <pc:cxnChg chg="add mod">
          <ac:chgData name="Elme Pieterse" userId="cf235864-f06d-4d9c-a838-9d693a8e3248" providerId="ADAL" clId="{44400E0D-F01E-4C52-8DFE-33262DF1F20E}" dt="2024-04-11T03:09:13.945" v="4874" actId="14100"/>
          <ac:cxnSpMkLst>
            <pc:docMk/>
            <pc:sldMk cId="10480317" sldId="289"/>
            <ac:cxnSpMk id="118" creationId="{B262B9DD-3BA4-E6DB-C999-06F3E0B094C7}"/>
          </ac:cxnSpMkLst>
        </pc:cxnChg>
        <pc:cxnChg chg="add mod">
          <ac:chgData name="Elme Pieterse" userId="cf235864-f06d-4d9c-a838-9d693a8e3248" providerId="ADAL" clId="{44400E0D-F01E-4C52-8DFE-33262DF1F20E}" dt="2024-04-11T03:10:35.912" v="4894" actId="208"/>
          <ac:cxnSpMkLst>
            <pc:docMk/>
            <pc:sldMk cId="10480317" sldId="289"/>
            <ac:cxnSpMk id="125" creationId="{9E4B5B7F-D5DA-DFFA-293E-2D5113A467F7}"/>
          </ac:cxnSpMkLst>
        </pc:cxnChg>
        <pc:cxnChg chg="add mod">
          <ac:chgData name="Elme Pieterse" userId="cf235864-f06d-4d9c-a838-9d693a8e3248" providerId="ADAL" clId="{44400E0D-F01E-4C52-8DFE-33262DF1F20E}" dt="2024-04-11T03:10:43.628" v="4897" actId="14100"/>
          <ac:cxnSpMkLst>
            <pc:docMk/>
            <pc:sldMk cId="10480317" sldId="289"/>
            <ac:cxnSpMk id="127" creationId="{CB10A1EA-018D-329D-65EE-FA0C66D81554}"/>
          </ac:cxnSpMkLst>
        </pc:cxnChg>
        <pc:cxnChg chg="add mod">
          <ac:chgData name="Elme Pieterse" userId="cf235864-f06d-4d9c-a838-9d693a8e3248" providerId="ADAL" clId="{44400E0D-F01E-4C52-8DFE-33262DF1F20E}" dt="2024-04-11T03:10:55.956" v="4901" actId="14100"/>
          <ac:cxnSpMkLst>
            <pc:docMk/>
            <pc:sldMk cId="10480317" sldId="289"/>
            <ac:cxnSpMk id="129" creationId="{AF109FB3-06EF-A519-3657-79982FA13E4A}"/>
          </ac:cxnSpMkLst>
        </pc:cxnChg>
        <pc:cxnChg chg="add mod">
          <ac:chgData name="Elme Pieterse" userId="cf235864-f06d-4d9c-a838-9d693a8e3248" providerId="ADAL" clId="{44400E0D-F01E-4C52-8DFE-33262DF1F20E}" dt="2024-04-11T03:11:37.755" v="4911" actId="14100"/>
          <ac:cxnSpMkLst>
            <pc:docMk/>
            <pc:sldMk cId="10480317" sldId="289"/>
            <ac:cxnSpMk id="132" creationId="{E0E81C2B-E09C-5421-5D08-8C1B6C9C420D}"/>
          </ac:cxnSpMkLst>
        </pc:cxnChg>
      </pc:sldChg>
      <pc:sldChg chg="addSp delSp modSp add mod ord">
        <pc:chgData name="Elme Pieterse" userId="cf235864-f06d-4d9c-a838-9d693a8e3248" providerId="ADAL" clId="{44400E0D-F01E-4C52-8DFE-33262DF1F20E}" dt="2024-04-28T02:16:19.567" v="7358" actId="571"/>
        <pc:sldMkLst>
          <pc:docMk/>
          <pc:sldMk cId="3954801614" sldId="290"/>
        </pc:sldMkLst>
        <pc:spChg chg="mod">
          <ac:chgData name="Elme Pieterse" userId="cf235864-f06d-4d9c-a838-9d693a8e3248" providerId="ADAL" clId="{44400E0D-F01E-4C52-8DFE-33262DF1F20E}" dt="2024-04-11T23:35:10.036" v="6382" actId="1076"/>
          <ac:spMkLst>
            <pc:docMk/>
            <pc:sldMk cId="3954801614" sldId="290"/>
            <ac:spMk id="2" creationId="{1CC5D32F-7C18-4D00-8D54-2FB046F0A206}"/>
          </ac:spMkLst>
        </pc:spChg>
        <pc:spChg chg="add mod">
          <ac:chgData name="Elme Pieterse" userId="cf235864-f06d-4d9c-a838-9d693a8e3248" providerId="ADAL" clId="{44400E0D-F01E-4C52-8DFE-33262DF1F20E}" dt="2024-04-18T01:12:20.022" v="6666" actId="14100"/>
          <ac:spMkLst>
            <pc:docMk/>
            <pc:sldMk cId="3954801614" sldId="290"/>
            <ac:spMk id="4" creationId="{4CE1274E-62BE-66DD-26BE-166DC041E597}"/>
          </ac:spMkLst>
        </pc:spChg>
        <pc:spChg chg="add mod">
          <ac:chgData name="Elme Pieterse" userId="cf235864-f06d-4d9c-a838-9d693a8e3248" providerId="ADAL" clId="{44400E0D-F01E-4C52-8DFE-33262DF1F20E}" dt="2024-04-18T01:12:32.280" v="6670" actId="14100"/>
          <ac:spMkLst>
            <pc:docMk/>
            <pc:sldMk cId="3954801614" sldId="290"/>
            <ac:spMk id="6" creationId="{FEA09B56-D99F-F9C7-F491-8D1B7C9D9764}"/>
          </ac:spMkLst>
        </pc:spChg>
        <pc:spChg chg="add mod">
          <ac:chgData name="Elme Pieterse" userId="cf235864-f06d-4d9c-a838-9d693a8e3248" providerId="ADAL" clId="{44400E0D-F01E-4C52-8DFE-33262DF1F20E}" dt="2024-04-18T01:13:34.326" v="6686" actId="1036"/>
          <ac:spMkLst>
            <pc:docMk/>
            <pc:sldMk cId="3954801614" sldId="290"/>
            <ac:spMk id="8" creationId="{38126BF3-4EEB-630E-5FEA-57DE481249BB}"/>
          </ac:spMkLst>
        </pc:spChg>
        <pc:spChg chg="del">
          <ac:chgData name="Elme Pieterse" userId="cf235864-f06d-4d9c-a838-9d693a8e3248" providerId="ADAL" clId="{44400E0D-F01E-4C52-8DFE-33262DF1F20E}" dt="2024-04-10T07:14:04.848" v="3747" actId="478"/>
          <ac:spMkLst>
            <pc:docMk/>
            <pc:sldMk cId="3954801614" sldId="290"/>
            <ac:spMk id="9" creationId="{5152E4AA-727E-5A10-B107-3F3BF2938732}"/>
          </ac:spMkLst>
        </pc:spChg>
        <pc:spChg chg="add mod">
          <ac:chgData name="Elme Pieterse" userId="cf235864-f06d-4d9c-a838-9d693a8e3248" providerId="ADAL" clId="{44400E0D-F01E-4C52-8DFE-33262DF1F20E}" dt="2024-04-18T01:13:15.934" v="6682" actId="1036"/>
          <ac:spMkLst>
            <pc:docMk/>
            <pc:sldMk cId="3954801614" sldId="290"/>
            <ac:spMk id="12" creationId="{286AB99D-1653-8C42-C6C0-29586A5DB334}"/>
          </ac:spMkLst>
        </pc:spChg>
        <pc:spChg chg="del">
          <ac:chgData name="Elme Pieterse" userId="cf235864-f06d-4d9c-a838-9d693a8e3248" providerId="ADAL" clId="{44400E0D-F01E-4C52-8DFE-33262DF1F20E}" dt="2024-04-10T07:14:04.848" v="3747" actId="478"/>
          <ac:spMkLst>
            <pc:docMk/>
            <pc:sldMk cId="3954801614" sldId="290"/>
            <ac:spMk id="14" creationId="{B64BAE41-6220-962F-CF73-0E7984EC8674}"/>
          </ac:spMkLst>
        </pc:spChg>
        <pc:spChg chg="del">
          <ac:chgData name="Elme Pieterse" userId="cf235864-f06d-4d9c-a838-9d693a8e3248" providerId="ADAL" clId="{44400E0D-F01E-4C52-8DFE-33262DF1F20E}" dt="2024-04-10T07:14:04.848" v="3747" actId="478"/>
          <ac:spMkLst>
            <pc:docMk/>
            <pc:sldMk cId="3954801614" sldId="290"/>
            <ac:spMk id="15" creationId="{5D8ECB5E-6111-1581-2DCA-95B0E3558D64}"/>
          </ac:spMkLst>
        </pc:spChg>
        <pc:spChg chg="add mod">
          <ac:chgData name="Elme Pieterse" userId="cf235864-f06d-4d9c-a838-9d693a8e3248" providerId="ADAL" clId="{44400E0D-F01E-4C52-8DFE-33262DF1F20E}" dt="2024-04-11T23:38:32.235" v="6492" actId="14100"/>
          <ac:spMkLst>
            <pc:docMk/>
            <pc:sldMk cId="3954801614" sldId="290"/>
            <ac:spMk id="16" creationId="{4324AFE1-0516-A3D2-005F-85BA46B7B3C9}"/>
          </ac:spMkLst>
        </pc:spChg>
        <pc:spChg chg="del">
          <ac:chgData name="Elme Pieterse" userId="cf235864-f06d-4d9c-a838-9d693a8e3248" providerId="ADAL" clId="{44400E0D-F01E-4C52-8DFE-33262DF1F20E}" dt="2024-04-10T07:14:04.848" v="3747" actId="478"/>
          <ac:spMkLst>
            <pc:docMk/>
            <pc:sldMk cId="3954801614" sldId="290"/>
            <ac:spMk id="17" creationId="{BB744BA0-C652-47F0-426E-4AC77F1F1BCC}"/>
          </ac:spMkLst>
        </pc:spChg>
        <pc:spChg chg="add mod">
          <ac:chgData name="Elme Pieterse" userId="cf235864-f06d-4d9c-a838-9d693a8e3248" providerId="ADAL" clId="{44400E0D-F01E-4C52-8DFE-33262DF1F20E}" dt="2024-04-11T23:38:42.132" v="6498" actId="1037"/>
          <ac:spMkLst>
            <pc:docMk/>
            <pc:sldMk cId="3954801614" sldId="290"/>
            <ac:spMk id="18" creationId="{1812CD98-7229-0B56-5B6C-D401993406CA}"/>
          </ac:spMkLst>
        </pc:spChg>
        <pc:spChg chg="del">
          <ac:chgData name="Elme Pieterse" userId="cf235864-f06d-4d9c-a838-9d693a8e3248" providerId="ADAL" clId="{44400E0D-F01E-4C52-8DFE-33262DF1F20E}" dt="2024-04-10T07:14:04.848" v="3747" actId="478"/>
          <ac:spMkLst>
            <pc:docMk/>
            <pc:sldMk cId="3954801614" sldId="290"/>
            <ac:spMk id="19" creationId="{86CD123C-A821-AAA4-08E2-3340F7752413}"/>
          </ac:spMkLst>
        </pc:spChg>
        <pc:spChg chg="del">
          <ac:chgData name="Elme Pieterse" userId="cf235864-f06d-4d9c-a838-9d693a8e3248" providerId="ADAL" clId="{44400E0D-F01E-4C52-8DFE-33262DF1F20E}" dt="2024-04-10T07:14:04.848" v="3747" actId="478"/>
          <ac:spMkLst>
            <pc:docMk/>
            <pc:sldMk cId="3954801614" sldId="290"/>
            <ac:spMk id="20" creationId="{7DD1BD55-5969-48D4-8ADB-11A127F3A100}"/>
          </ac:spMkLst>
        </pc:spChg>
        <pc:spChg chg="add mod">
          <ac:chgData name="Elme Pieterse" userId="cf235864-f06d-4d9c-a838-9d693a8e3248" providerId="ADAL" clId="{44400E0D-F01E-4C52-8DFE-33262DF1F20E}" dt="2024-04-11T23:40:23.778" v="6543" actId="14100"/>
          <ac:spMkLst>
            <pc:docMk/>
            <pc:sldMk cId="3954801614" sldId="290"/>
            <ac:spMk id="20" creationId="{83AE06EF-4533-E830-07F9-1A3572CCEBD8}"/>
          </ac:spMkLst>
        </pc:spChg>
        <pc:spChg chg="add mod">
          <ac:chgData name="Elme Pieterse" userId="cf235864-f06d-4d9c-a838-9d693a8e3248" providerId="ADAL" clId="{44400E0D-F01E-4C52-8DFE-33262DF1F20E}" dt="2024-04-11T23:40:44.858" v="6546" actId="1035"/>
          <ac:spMkLst>
            <pc:docMk/>
            <pc:sldMk cId="3954801614" sldId="290"/>
            <ac:spMk id="22" creationId="{F9AEB744-1FAC-5A40-DFC9-74E58BB7560A}"/>
          </ac:spMkLst>
        </pc:spChg>
        <pc:spChg chg="add del mod">
          <ac:chgData name="Elme Pieterse" userId="cf235864-f06d-4d9c-a838-9d693a8e3248" providerId="ADAL" clId="{44400E0D-F01E-4C52-8DFE-33262DF1F20E}" dt="2024-04-11T23:39:13.622" v="6508" actId="478"/>
          <ac:spMkLst>
            <pc:docMk/>
            <pc:sldMk cId="3954801614" sldId="290"/>
            <ac:spMk id="23" creationId="{0E5A3B3A-47CB-DE3F-0C0B-9206E78561CC}"/>
          </ac:spMkLst>
        </pc:spChg>
        <pc:spChg chg="add mod">
          <ac:chgData name="Elme Pieterse" userId="cf235864-f06d-4d9c-a838-9d693a8e3248" providerId="ADAL" clId="{44400E0D-F01E-4C52-8DFE-33262DF1F20E}" dt="2024-04-11T23:39:41.901" v="6531" actId="1038"/>
          <ac:spMkLst>
            <pc:docMk/>
            <pc:sldMk cId="3954801614" sldId="290"/>
            <ac:spMk id="24" creationId="{6B77A815-D06C-9660-AAB3-7820BFD13DD5}"/>
          </ac:spMkLst>
        </pc:spChg>
        <pc:spChg chg="add mod">
          <ac:chgData name="Elme Pieterse" userId="cf235864-f06d-4d9c-a838-9d693a8e3248" providerId="ADAL" clId="{44400E0D-F01E-4C52-8DFE-33262DF1F20E}" dt="2024-04-11T23:39:54.853" v="6537" actId="1037"/>
          <ac:spMkLst>
            <pc:docMk/>
            <pc:sldMk cId="3954801614" sldId="290"/>
            <ac:spMk id="25" creationId="{73C2D9A5-C03F-376A-31E6-B59519EB17B1}"/>
          </ac:spMkLst>
        </pc:spChg>
        <pc:spChg chg="add mod">
          <ac:chgData name="Elme Pieterse" userId="cf235864-f06d-4d9c-a838-9d693a8e3248" providerId="ADAL" clId="{44400E0D-F01E-4C52-8DFE-33262DF1F20E}" dt="2024-04-11T23:40:34.183" v="6544" actId="14100"/>
          <ac:spMkLst>
            <pc:docMk/>
            <pc:sldMk cId="3954801614" sldId="290"/>
            <ac:spMk id="26" creationId="{D4DEBB55-F039-A8A1-3CB8-D525B267ACFA}"/>
          </ac:spMkLst>
        </pc:spChg>
        <pc:spChg chg="add mod">
          <ac:chgData name="Elme Pieterse" userId="cf235864-f06d-4d9c-a838-9d693a8e3248" providerId="ADAL" clId="{44400E0D-F01E-4C52-8DFE-33262DF1F20E}" dt="2024-04-11T23:41:11.230" v="6555" actId="14100"/>
          <ac:spMkLst>
            <pc:docMk/>
            <pc:sldMk cId="3954801614" sldId="290"/>
            <ac:spMk id="31" creationId="{B58D0583-D85F-7F4D-4072-3690696E65C2}"/>
          </ac:spMkLst>
        </pc:spChg>
        <pc:spChg chg="add mod">
          <ac:chgData name="Elme Pieterse" userId="cf235864-f06d-4d9c-a838-9d693a8e3248" providerId="ADAL" clId="{44400E0D-F01E-4C52-8DFE-33262DF1F20E}" dt="2024-04-28T00:34:26.161" v="6703" actId="208"/>
          <ac:spMkLst>
            <pc:docMk/>
            <pc:sldMk cId="3954801614" sldId="290"/>
            <ac:spMk id="43" creationId="{A0FE157A-5391-AF91-F2EE-E896E8497E58}"/>
          </ac:spMkLst>
        </pc:spChg>
        <pc:spChg chg="add mod">
          <ac:chgData name="Elme Pieterse" userId="cf235864-f06d-4d9c-a838-9d693a8e3248" providerId="ADAL" clId="{44400E0D-F01E-4C52-8DFE-33262DF1F20E}" dt="2024-04-11T23:43:56.556" v="6631" actId="208"/>
          <ac:spMkLst>
            <pc:docMk/>
            <pc:sldMk cId="3954801614" sldId="290"/>
            <ac:spMk id="44" creationId="{A23E1585-D8F9-2D50-AED6-FB04760DFFEB}"/>
          </ac:spMkLst>
        </pc:spChg>
        <pc:spChg chg="add mod">
          <ac:chgData name="Elme Pieterse" userId="cf235864-f06d-4d9c-a838-9d693a8e3248" providerId="ADAL" clId="{44400E0D-F01E-4C52-8DFE-33262DF1F20E}" dt="2024-04-11T23:44:06.860" v="6636" actId="1037"/>
          <ac:spMkLst>
            <pc:docMk/>
            <pc:sldMk cId="3954801614" sldId="290"/>
            <ac:spMk id="45" creationId="{72F58840-2DEB-89C5-9F75-1E84BE864A79}"/>
          </ac:spMkLst>
        </pc:spChg>
        <pc:spChg chg="add mod">
          <ac:chgData name="Elme Pieterse" userId="cf235864-f06d-4d9c-a838-9d693a8e3248" providerId="ADAL" clId="{44400E0D-F01E-4C52-8DFE-33262DF1F20E}" dt="2024-04-11T23:44:19.472" v="6641" actId="14100"/>
          <ac:spMkLst>
            <pc:docMk/>
            <pc:sldMk cId="3954801614" sldId="290"/>
            <ac:spMk id="46" creationId="{381DA978-889F-E79E-38FF-B84DA03997ED}"/>
          </ac:spMkLst>
        </pc:spChg>
        <pc:spChg chg="add mod">
          <ac:chgData name="Elme Pieterse" userId="cf235864-f06d-4d9c-a838-9d693a8e3248" providerId="ADAL" clId="{44400E0D-F01E-4C52-8DFE-33262DF1F20E}" dt="2024-04-11T23:44:32.282" v="6647" actId="14100"/>
          <ac:spMkLst>
            <pc:docMk/>
            <pc:sldMk cId="3954801614" sldId="290"/>
            <ac:spMk id="47" creationId="{2A781D0F-E053-1A5B-E307-6E9BB409042D}"/>
          </ac:spMkLst>
        </pc:spChg>
        <pc:spChg chg="add mod">
          <ac:chgData name="Elme Pieterse" userId="cf235864-f06d-4d9c-a838-9d693a8e3248" providerId="ADAL" clId="{44400E0D-F01E-4C52-8DFE-33262DF1F20E}" dt="2024-04-28T00:34:40.393" v="6711" actId="1037"/>
          <ac:spMkLst>
            <pc:docMk/>
            <pc:sldMk cId="3954801614" sldId="290"/>
            <ac:spMk id="49" creationId="{9C5C3B98-F4CA-C6BF-2F9F-18EE704BE5AE}"/>
          </ac:spMkLst>
        </pc:spChg>
        <pc:spChg chg="add mod">
          <ac:chgData name="Elme Pieterse" userId="cf235864-f06d-4d9c-a838-9d693a8e3248" providerId="ADAL" clId="{44400E0D-F01E-4C52-8DFE-33262DF1F20E}" dt="2024-04-28T00:34:57.461" v="6718" actId="1036"/>
          <ac:spMkLst>
            <pc:docMk/>
            <pc:sldMk cId="3954801614" sldId="290"/>
            <ac:spMk id="51" creationId="{4FE2E2C7-201C-F773-01F5-EB2D40B1AFBA}"/>
          </ac:spMkLst>
        </pc:spChg>
        <pc:spChg chg="add mod">
          <ac:chgData name="Elme Pieterse" userId="cf235864-f06d-4d9c-a838-9d693a8e3248" providerId="ADAL" clId="{44400E0D-F01E-4C52-8DFE-33262DF1F20E}" dt="2024-04-28T00:35:19.595" v="6723" actId="14100"/>
          <ac:spMkLst>
            <pc:docMk/>
            <pc:sldMk cId="3954801614" sldId="290"/>
            <ac:spMk id="53" creationId="{D337FB98-8159-C9B8-C018-71657E3B6606}"/>
          </ac:spMkLst>
        </pc:spChg>
        <pc:graphicFrameChg chg="add mod modGraphic">
          <ac:chgData name="Elme Pieterse" userId="cf235864-f06d-4d9c-a838-9d693a8e3248" providerId="ADAL" clId="{44400E0D-F01E-4C52-8DFE-33262DF1F20E}" dt="2024-04-11T05:53:31.921" v="6239" actId="1076"/>
          <ac:graphicFrameMkLst>
            <pc:docMk/>
            <pc:sldMk cId="3954801614" sldId="290"/>
            <ac:graphicFrameMk id="3" creationId="{430974AB-8DF7-A264-5586-3688012665CC}"/>
          </ac:graphicFrameMkLst>
        </pc:graphicFrameChg>
        <pc:graphicFrameChg chg="del">
          <ac:chgData name="Elme Pieterse" userId="cf235864-f06d-4d9c-a838-9d693a8e3248" providerId="ADAL" clId="{44400E0D-F01E-4C52-8DFE-33262DF1F20E}" dt="2024-04-10T07:14:04.848" v="3747" actId="478"/>
          <ac:graphicFrameMkLst>
            <pc:docMk/>
            <pc:sldMk cId="3954801614" sldId="290"/>
            <ac:graphicFrameMk id="3" creationId="{82B66AC4-8373-E7E6-02F1-1CA77C78173D}"/>
          </ac:graphicFrameMkLst>
        </pc:graphicFrameChg>
        <pc:picChg chg="add mod">
          <ac:chgData name="Elme Pieterse" userId="cf235864-f06d-4d9c-a838-9d693a8e3248" providerId="ADAL" clId="{44400E0D-F01E-4C52-8DFE-33262DF1F20E}" dt="2024-04-11T23:40:14.040" v="6542" actId="14100"/>
          <ac:picMkLst>
            <pc:docMk/>
            <pc:sldMk cId="3954801614" sldId="290"/>
            <ac:picMk id="5" creationId="{C42075A2-5C17-ED6F-D983-66D757F325C8}"/>
          </ac:picMkLst>
        </pc:picChg>
        <pc:picChg chg="add del mod">
          <ac:chgData name="Elme Pieterse" userId="cf235864-f06d-4d9c-a838-9d693a8e3248" providerId="ADAL" clId="{44400E0D-F01E-4C52-8DFE-33262DF1F20E}" dt="2024-04-11T23:31:58.065" v="6377" actId="478"/>
          <ac:picMkLst>
            <pc:docMk/>
            <pc:sldMk cId="3954801614" sldId="290"/>
            <ac:picMk id="6" creationId="{5E7E5C8B-887A-2CC5-F886-26EF6622C053}"/>
          </ac:picMkLst>
        </pc:picChg>
        <pc:picChg chg="del">
          <ac:chgData name="Elme Pieterse" userId="cf235864-f06d-4d9c-a838-9d693a8e3248" providerId="ADAL" clId="{44400E0D-F01E-4C52-8DFE-33262DF1F20E}" dt="2024-04-10T07:14:04.848" v="3747" actId="478"/>
          <ac:picMkLst>
            <pc:docMk/>
            <pc:sldMk cId="3954801614" sldId="290"/>
            <ac:picMk id="6" creationId="{9DAE2B4B-0530-C3FC-88AC-C1D33E6078B9}"/>
          </ac:picMkLst>
        </pc:picChg>
        <pc:picChg chg="add mod">
          <ac:chgData name="Elme Pieterse" userId="cf235864-f06d-4d9c-a838-9d693a8e3248" providerId="ADAL" clId="{44400E0D-F01E-4C52-8DFE-33262DF1F20E}" dt="2024-04-11T23:37:43.042" v="6489" actId="1076"/>
          <ac:picMkLst>
            <pc:docMk/>
            <pc:sldMk cId="3954801614" sldId="290"/>
            <ac:picMk id="7" creationId="{E065954C-B253-5991-D735-1D35CB6BDC3A}"/>
          </ac:picMkLst>
        </pc:picChg>
        <pc:picChg chg="add mod">
          <ac:chgData name="Elme Pieterse" userId="cf235864-f06d-4d9c-a838-9d693a8e3248" providerId="ADAL" clId="{44400E0D-F01E-4C52-8DFE-33262DF1F20E}" dt="2024-04-11T23:36:08.747" v="6435" actId="1035"/>
          <ac:picMkLst>
            <pc:docMk/>
            <pc:sldMk cId="3954801614" sldId="290"/>
            <ac:picMk id="9" creationId="{F3AA3835-3A96-9520-6EC1-3755A974D36C}"/>
          </ac:picMkLst>
        </pc:picChg>
        <pc:picChg chg="add mod">
          <ac:chgData name="Elme Pieterse" userId="cf235864-f06d-4d9c-a838-9d693a8e3248" providerId="ADAL" clId="{44400E0D-F01E-4C52-8DFE-33262DF1F20E}" dt="2024-04-11T23:37:19.925" v="6472" actId="1076"/>
          <ac:picMkLst>
            <pc:docMk/>
            <pc:sldMk cId="3954801614" sldId="290"/>
            <ac:picMk id="10" creationId="{299EFBB1-45DC-7879-1F9B-5E1475B70A55}"/>
          </ac:picMkLst>
        </pc:picChg>
        <pc:picChg chg="add mod">
          <ac:chgData name="Elme Pieterse" userId="cf235864-f06d-4d9c-a838-9d693a8e3248" providerId="ADAL" clId="{44400E0D-F01E-4C52-8DFE-33262DF1F20E}" dt="2024-04-11T23:36:40.414" v="6463" actId="1076"/>
          <ac:picMkLst>
            <pc:docMk/>
            <pc:sldMk cId="3954801614" sldId="290"/>
            <ac:picMk id="11" creationId="{37B70C72-CB15-F302-336F-F0C522449246}"/>
          </ac:picMkLst>
        </pc:picChg>
        <pc:picChg chg="add mod">
          <ac:chgData name="Elme Pieterse" userId="cf235864-f06d-4d9c-a838-9d693a8e3248" providerId="ADAL" clId="{44400E0D-F01E-4C52-8DFE-33262DF1F20E}" dt="2024-04-11T23:36:11.825" v="6441" actId="1035"/>
          <ac:picMkLst>
            <pc:docMk/>
            <pc:sldMk cId="3954801614" sldId="290"/>
            <ac:picMk id="13" creationId="{73340FCF-27B2-BDEC-67E4-59508BB11D07}"/>
          </ac:picMkLst>
        </pc:picChg>
        <pc:picChg chg="add mod">
          <ac:chgData name="Elme Pieterse" userId="cf235864-f06d-4d9c-a838-9d693a8e3248" providerId="ADAL" clId="{44400E0D-F01E-4C52-8DFE-33262DF1F20E}" dt="2024-04-11T23:37:31.919" v="6486" actId="1035"/>
          <ac:picMkLst>
            <pc:docMk/>
            <pc:sldMk cId="3954801614" sldId="290"/>
            <ac:picMk id="14" creationId="{659972C2-1DA4-5B74-34AA-0602CA3FE83C}"/>
          </ac:picMkLst>
        </pc:picChg>
        <pc:picChg chg="add mod">
          <ac:chgData name="Elme Pieterse" userId="cf235864-f06d-4d9c-a838-9d693a8e3248" providerId="ADAL" clId="{44400E0D-F01E-4C52-8DFE-33262DF1F20E}" dt="2024-04-11T23:37:40.742" v="6488" actId="1076"/>
          <ac:picMkLst>
            <pc:docMk/>
            <pc:sldMk cId="3954801614" sldId="290"/>
            <ac:picMk id="15" creationId="{7C886E84-2592-F311-C800-1E359BC2C410}"/>
          </ac:picMkLst>
        </pc:picChg>
        <pc:picChg chg="add mod">
          <ac:chgData name="Elme Pieterse" userId="cf235864-f06d-4d9c-a838-9d693a8e3248" providerId="ADAL" clId="{44400E0D-F01E-4C52-8DFE-33262DF1F20E}" dt="2024-04-18T01:13:29.986" v="6685" actId="1036"/>
          <ac:picMkLst>
            <pc:docMk/>
            <pc:sldMk cId="3954801614" sldId="290"/>
            <ac:picMk id="17" creationId="{5571FFE2-0BBF-1AAC-46A7-6375545D9714}"/>
          </ac:picMkLst>
        </pc:picChg>
        <pc:picChg chg="add mod">
          <ac:chgData name="Elme Pieterse" userId="cf235864-f06d-4d9c-a838-9d693a8e3248" providerId="ADAL" clId="{44400E0D-F01E-4C52-8DFE-33262DF1F20E}" dt="2024-04-11T23:37:38.859" v="6487" actId="1076"/>
          <ac:picMkLst>
            <pc:docMk/>
            <pc:sldMk cId="3954801614" sldId="290"/>
            <ac:picMk id="19" creationId="{1D7FAE4F-F229-94CD-CE98-0A0F20553551}"/>
          </ac:picMkLst>
        </pc:picChg>
        <pc:picChg chg="add mod">
          <ac:chgData name="Elme Pieterse" userId="cf235864-f06d-4d9c-a838-9d693a8e3248" providerId="ADAL" clId="{44400E0D-F01E-4C52-8DFE-33262DF1F20E}" dt="2024-04-11T23:36:20.335" v="6458" actId="1035"/>
          <ac:picMkLst>
            <pc:docMk/>
            <pc:sldMk cId="3954801614" sldId="290"/>
            <ac:picMk id="21" creationId="{E5B9434A-D1BA-2F17-9F81-BF32DF13DE2E}"/>
          </ac:picMkLst>
        </pc:picChg>
        <pc:cxnChg chg="del">
          <ac:chgData name="Elme Pieterse" userId="cf235864-f06d-4d9c-a838-9d693a8e3248" providerId="ADAL" clId="{44400E0D-F01E-4C52-8DFE-33262DF1F20E}" dt="2024-04-10T07:14:04.848" v="3747" actId="478"/>
          <ac:cxnSpMkLst>
            <pc:docMk/>
            <pc:sldMk cId="3954801614" sldId="290"/>
            <ac:cxnSpMk id="21" creationId="{668BD96D-6B77-FA03-B98E-B0E2342DC9A1}"/>
          </ac:cxnSpMkLst>
        </pc:cxnChg>
        <pc:cxnChg chg="add mod">
          <ac:chgData name="Elme Pieterse" userId="cf235864-f06d-4d9c-a838-9d693a8e3248" providerId="ADAL" clId="{44400E0D-F01E-4C52-8DFE-33262DF1F20E}" dt="2024-04-18T01:14:29.671" v="6690" actId="14100"/>
          <ac:cxnSpMkLst>
            <pc:docMk/>
            <pc:sldMk cId="3954801614" sldId="290"/>
            <ac:cxnSpMk id="23" creationId="{FA933403-8324-8F7C-2392-F6835F0721CA}"/>
          </ac:cxnSpMkLst>
        </pc:cxnChg>
        <pc:cxnChg chg="del">
          <ac:chgData name="Elme Pieterse" userId="cf235864-f06d-4d9c-a838-9d693a8e3248" providerId="ADAL" clId="{44400E0D-F01E-4C52-8DFE-33262DF1F20E}" dt="2024-04-10T07:14:04.848" v="3747" actId="478"/>
          <ac:cxnSpMkLst>
            <pc:docMk/>
            <pc:sldMk cId="3954801614" sldId="290"/>
            <ac:cxnSpMk id="25" creationId="{DBE9BF88-9DBD-12FE-3A3D-D4D8F74237C3}"/>
          </ac:cxnSpMkLst>
        </pc:cxnChg>
        <pc:cxnChg chg="add mod">
          <ac:chgData name="Elme Pieterse" userId="cf235864-f06d-4d9c-a838-9d693a8e3248" providerId="ADAL" clId="{44400E0D-F01E-4C52-8DFE-33262DF1F20E}" dt="2024-04-11T23:41:58.864" v="6580" actId="1037"/>
          <ac:cxnSpMkLst>
            <pc:docMk/>
            <pc:sldMk cId="3954801614" sldId="290"/>
            <ac:cxnSpMk id="32" creationId="{A2F74F3B-EE37-97C0-7971-71FD9940927F}"/>
          </ac:cxnSpMkLst>
        </pc:cxnChg>
        <pc:cxnChg chg="add mod">
          <ac:chgData name="Elme Pieterse" userId="cf235864-f06d-4d9c-a838-9d693a8e3248" providerId="ADAL" clId="{44400E0D-F01E-4C52-8DFE-33262DF1F20E}" dt="2024-04-28T00:33:05.639" v="6693" actId="14100"/>
          <ac:cxnSpMkLst>
            <pc:docMk/>
            <pc:sldMk cId="3954801614" sldId="290"/>
            <ac:cxnSpMk id="33" creationId="{CA99192A-15E7-72A6-0191-A5205C1E67AD}"/>
          </ac:cxnSpMkLst>
        </pc:cxnChg>
        <pc:cxnChg chg="add mod">
          <ac:chgData name="Elme Pieterse" userId="cf235864-f06d-4d9c-a838-9d693a8e3248" providerId="ADAL" clId="{44400E0D-F01E-4C52-8DFE-33262DF1F20E}" dt="2024-04-11T23:42:07.453" v="6581" actId="14100"/>
          <ac:cxnSpMkLst>
            <pc:docMk/>
            <pc:sldMk cId="3954801614" sldId="290"/>
            <ac:cxnSpMk id="34" creationId="{E08672CC-C3B3-A67E-098A-C1E94B1D9759}"/>
          </ac:cxnSpMkLst>
        </pc:cxnChg>
        <pc:cxnChg chg="add mod">
          <ac:chgData name="Elme Pieterse" userId="cf235864-f06d-4d9c-a838-9d693a8e3248" providerId="ADAL" clId="{44400E0D-F01E-4C52-8DFE-33262DF1F20E}" dt="2024-04-11T23:42:21.576" v="6586" actId="1038"/>
          <ac:cxnSpMkLst>
            <pc:docMk/>
            <pc:sldMk cId="3954801614" sldId="290"/>
            <ac:cxnSpMk id="36" creationId="{A3786E8F-CB65-B9AC-6231-4B977D4555A5}"/>
          </ac:cxnSpMkLst>
        </pc:cxnChg>
        <pc:cxnChg chg="add mod">
          <ac:chgData name="Elme Pieterse" userId="cf235864-f06d-4d9c-a838-9d693a8e3248" providerId="ADAL" clId="{44400E0D-F01E-4C52-8DFE-33262DF1F20E}" dt="2024-04-28T00:33:17.121" v="6696" actId="14100"/>
          <ac:cxnSpMkLst>
            <pc:docMk/>
            <pc:sldMk cId="3954801614" sldId="290"/>
            <ac:cxnSpMk id="37" creationId="{E852C360-40B3-18EF-D391-6EDBD47425B6}"/>
          </ac:cxnSpMkLst>
        </pc:cxnChg>
        <pc:cxnChg chg="add mod">
          <ac:chgData name="Elme Pieterse" userId="cf235864-f06d-4d9c-a838-9d693a8e3248" providerId="ADAL" clId="{44400E0D-F01E-4C52-8DFE-33262DF1F20E}" dt="2024-04-11T23:44:36.964" v="6648" actId="1038"/>
          <ac:cxnSpMkLst>
            <pc:docMk/>
            <pc:sldMk cId="3954801614" sldId="290"/>
            <ac:cxnSpMk id="38" creationId="{5FA52F5F-3837-0BBC-06FE-E5A563131011}"/>
          </ac:cxnSpMkLst>
        </pc:cxnChg>
        <pc:cxnChg chg="del">
          <ac:chgData name="Elme Pieterse" userId="cf235864-f06d-4d9c-a838-9d693a8e3248" providerId="ADAL" clId="{44400E0D-F01E-4C52-8DFE-33262DF1F20E}" dt="2024-04-10T07:14:04.848" v="3747" actId="478"/>
          <ac:cxnSpMkLst>
            <pc:docMk/>
            <pc:sldMk cId="3954801614" sldId="290"/>
            <ac:cxnSpMk id="39" creationId="{4AE6FE5F-36B6-6168-30DD-E6822701701B}"/>
          </ac:cxnSpMkLst>
        </pc:cxnChg>
        <pc:cxnChg chg="add mod">
          <ac:chgData name="Elme Pieterse" userId="cf235864-f06d-4d9c-a838-9d693a8e3248" providerId="ADAL" clId="{44400E0D-F01E-4C52-8DFE-33262DF1F20E}" dt="2024-04-11T23:43:11.605" v="6612" actId="14100"/>
          <ac:cxnSpMkLst>
            <pc:docMk/>
            <pc:sldMk cId="3954801614" sldId="290"/>
            <ac:cxnSpMk id="40" creationId="{4F86DE06-DF63-6315-272B-9E68A237805A}"/>
          </ac:cxnSpMkLst>
        </pc:cxnChg>
        <pc:cxnChg chg="add del mod">
          <ac:chgData name="Elme Pieterse" userId="cf235864-f06d-4d9c-a838-9d693a8e3248" providerId="ADAL" clId="{44400E0D-F01E-4C52-8DFE-33262DF1F20E}" dt="2024-04-28T00:33:23.358" v="6699" actId="478"/>
          <ac:cxnSpMkLst>
            <pc:docMk/>
            <pc:sldMk cId="3954801614" sldId="290"/>
            <ac:cxnSpMk id="41" creationId="{D0F29AE5-B705-B195-1B67-0232329076BE}"/>
          </ac:cxnSpMkLst>
        </pc:cxnChg>
        <pc:cxnChg chg="add mod">
          <ac:chgData name="Elme Pieterse" userId="cf235864-f06d-4d9c-a838-9d693a8e3248" providerId="ADAL" clId="{44400E0D-F01E-4C52-8DFE-33262DF1F20E}" dt="2024-04-11T23:43:32.130" v="6627" actId="14100"/>
          <ac:cxnSpMkLst>
            <pc:docMk/>
            <pc:sldMk cId="3954801614" sldId="290"/>
            <ac:cxnSpMk id="42" creationId="{371AF04C-A5B9-0E8E-B90B-E4B54A515257}"/>
          </ac:cxnSpMkLst>
        </pc:cxnChg>
        <pc:cxnChg chg="add mod">
          <ac:chgData name="Elme Pieterse" userId="cf235864-f06d-4d9c-a838-9d693a8e3248" providerId="ADAL" clId="{44400E0D-F01E-4C52-8DFE-33262DF1F20E}" dt="2024-04-11T23:44:49.021" v="6656" actId="208"/>
          <ac:cxnSpMkLst>
            <pc:docMk/>
            <pc:sldMk cId="3954801614" sldId="290"/>
            <ac:cxnSpMk id="48" creationId="{75733C96-33CB-96C8-B485-9206F5073875}"/>
          </ac:cxnSpMkLst>
        </pc:cxnChg>
        <pc:cxnChg chg="add mod">
          <ac:chgData name="Elme Pieterse" userId="cf235864-f06d-4d9c-a838-9d693a8e3248" providerId="ADAL" clId="{44400E0D-F01E-4C52-8DFE-33262DF1F20E}" dt="2024-04-11T23:45:00.153" v="6659" actId="14100"/>
          <ac:cxnSpMkLst>
            <pc:docMk/>
            <pc:sldMk cId="3954801614" sldId="290"/>
            <ac:cxnSpMk id="50" creationId="{0067A91C-28FE-20B1-FD9B-D19BA3DB0229}"/>
          </ac:cxnSpMkLst>
        </pc:cxnChg>
        <pc:cxnChg chg="add mod">
          <ac:chgData name="Elme Pieterse" userId="cf235864-f06d-4d9c-a838-9d693a8e3248" providerId="ADAL" clId="{44400E0D-F01E-4C52-8DFE-33262DF1F20E}" dt="2024-04-11T23:45:14.659" v="6662" actId="208"/>
          <ac:cxnSpMkLst>
            <pc:docMk/>
            <pc:sldMk cId="3954801614" sldId="290"/>
            <ac:cxnSpMk id="52" creationId="{606EC1FB-1C6B-1E56-E9CE-6D3F82C3C75A}"/>
          </ac:cxnSpMkLst>
        </pc:cxnChg>
        <pc:cxnChg chg="add mod">
          <ac:chgData name="Elme Pieterse" userId="cf235864-f06d-4d9c-a838-9d693a8e3248" providerId="ADAL" clId="{44400E0D-F01E-4C52-8DFE-33262DF1F20E}" dt="2024-04-28T00:35:32.767" v="6727" actId="208"/>
          <ac:cxnSpMkLst>
            <pc:docMk/>
            <pc:sldMk cId="3954801614" sldId="290"/>
            <ac:cxnSpMk id="54" creationId="{AEDC007B-E9CC-709E-BA56-F599EC8FA0F7}"/>
          </ac:cxnSpMkLst>
        </pc:cxnChg>
        <pc:cxnChg chg="add mod">
          <ac:chgData name="Elme Pieterse" userId="cf235864-f06d-4d9c-a838-9d693a8e3248" providerId="ADAL" clId="{44400E0D-F01E-4C52-8DFE-33262DF1F20E}" dt="2024-04-28T00:35:42.473" v="6730" actId="14100"/>
          <ac:cxnSpMkLst>
            <pc:docMk/>
            <pc:sldMk cId="3954801614" sldId="290"/>
            <ac:cxnSpMk id="56" creationId="{57E78DE6-D62A-3474-D99F-A8B5535C9A41}"/>
          </ac:cxnSpMkLst>
        </pc:cxnChg>
        <pc:cxnChg chg="add mod">
          <ac:chgData name="Elme Pieterse" userId="cf235864-f06d-4d9c-a838-9d693a8e3248" providerId="ADAL" clId="{44400E0D-F01E-4C52-8DFE-33262DF1F20E}" dt="2024-04-28T00:35:52.939" v="6733" actId="14100"/>
          <ac:cxnSpMkLst>
            <pc:docMk/>
            <pc:sldMk cId="3954801614" sldId="290"/>
            <ac:cxnSpMk id="58" creationId="{313D6F49-A6F8-A3F7-BED1-FE68CB82DB61}"/>
          </ac:cxnSpMkLst>
        </pc:cxnChg>
        <pc:cxnChg chg="add mod">
          <ac:chgData name="Elme Pieterse" userId="cf235864-f06d-4d9c-a838-9d693a8e3248" providerId="ADAL" clId="{44400E0D-F01E-4C52-8DFE-33262DF1F20E}" dt="2024-04-28T02:16:19.567" v="7358" actId="571"/>
          <ac:cxnSpMkLst>
            <pc:docMk/>
            <pc:sldMk cId="3954801614" sldId="290"/>
            <ac:cxnSpMk id="60" creationId="{AB614355-BE40-36D2-F5EB-257563D3DCC3}"/>
          </ac:cxnSpMkLst>
        </pc:cxnChg>
      </pc:sldChg>
      <pc:sldChg chg="addSp delSp modSp add mod ord">
        <pc:chgData name="Elme Pieterse" userId="cf235864-f06d-4d9c-a838-9d693a8e3248" providerId="ADAL" clId="{44400E0D-F01E-4C52-8DFE-33262DF1F20E}" dt="2024-04-28T02:17:29.730" v="7383" actId="14100"/>
        <pc:sldMkLst>
          <pc:docMk/>
          <pc:sldMk cId="1187650697" sldId="291"/>
        </pc:sldMkLst>
        <pc:spChg chg="mod">
          <ac:chgData name="Elme Pieterse" userId="cf235864-f06d-4d9c-a838-9d693a8e3248" providerId="ADAL" clId="{44400E0D-F01E-4C52-8DFE-33262DF1F20E}" dt="2024-04-28T01:53:28.318" v="7056" actId="1076"/>
          <ac:spMkLst>
            <pc:docMk/>
            <pc:sldMk cId="1187650697" sldId="291"/>
            <ac:spMk id="2" creationId="{1CC5D32F-7C18-4D00-8D54-2FB046F0A206}"/>
          </ac:spMkLst>
        </pc:spChg>
        <pc:spChg chg="del">
          <ac:chgData name="Elme Pieterse" userId="cf235864-f06d-4d9c-a838-9d693a8e3248" providerId="ADAL" clId="{44400E0D-F01E-4C52-8DFE-33262DF1F20E}" dt="2024-04-10T07:14:11.025" v="3748" actId="478"/>
          <ac:spMkLst>
            <pc:docMk/>
            <pc:sldMk cId="1187650697" sldId="291"/>
            <ac:spMk id="9" creationId="{5152E4AA-727E-5A10-B107-3F3BF2938732}"/>
          </ac:spMkLst>
        </pc:spChg>
        <pc:spChg chg="del">
          <ac:chgData name="Elme Pieterse" userId="cf235864-f06d-4d9c-a838-9d693a8e3248" providerId="ADAL" clId="{44400E0D-F01E-4C52-8DFE-33262DF1F20E}" dt="2024-04-10T07:14:11.025" v="3748" actId="478"/>
          <ac:spMkLst>
            <pc:docMk/>
            <pc:sldMk cId="1187650697" sldId="291"/>
            <ac:spMk id="14" creationId="{B64BAE41-6220-962F-CF73-0E7984EC8674}"/>
          </ac:spMkLst>
        </pc:spChg>
        <pc:spChg chg="del">
          <ac:chgData name="Elme Pieterse" userId="cf235864-f06d-4d9c-a838-9d693a8e3248" providerId="ADAL" clId="{44400E0D-F01E-4C52-8DFE-33262DF1F20E}" dt="2024-04-10T07:14:11.025" v="3748" actId="478"/>
          <ac:spMkLst>
            <pc:docMk/>
            <pc:sldMk cId="1187650697" sldId="291"/>
            <ac:spMk id="15" creationId="{5D8ECB5E-6111-1581-2DCA-95B0E3558D64}"/>
          </ac:spMkLst>
        </pc:spChg>
        <pc:spChg chg="del">
          <ac:chgData name="Elme Pieterse" userId="cf235864-f06d-4d9c-a838-9d693a8e3248" providerId="ADAL" clId="{44400E0D-F01E-4C52-8DFE-33262DF1F20E}" dt="2024-04-10T07:14:11.025" v="3748" actId="478"/>
          <ac:spMkLst>
            <pc:docMk/>
            <pc:sldMk cId="1187650697" sldId="291"/>
            <ac:spMk id="17" creationId="{BB744BA0-C652-47F0-426E-4AC77F1F1BCC}"/>
          </ac:spMkLst>
        </pc:spChg>
        <pc:spChg chg="del">
          <ac:chgData name="Elme Pieterse" userId="cf235864-f06d-4d9c-a838-9d693a8e3248" providerId="ADAL" clId="{44400E0D-F01E-4C52-8DFE-33262DF1F20E}" dt="2024-04-10T07:14:11.025" v="3748" actId="478"/>
          <ac:spMkLst>
            <pc:docMk/>
            <pc:sldMk cId="1187650697" sldId="291"/>
            <ac:spMk id="19" creationId="{86CD123C-A821-AAA4-08E2-3340F7752413}"/>
          </ac:spMkLst>
        </pc:spChg>
        <pc:spChg chg="del">
          <ac:chgData name="Elme Pieterse" userId="cf235864-f06d-4d9c-a838-9d693a8e3248" providerId="ADAL" clId="{44400E0D-F01E-4C52-8DFE-33262DF1F20E}" dt="2024-04-10T07:14:11.025" v="3748" actId="478"/>
          <ac:spMkLst>
            <pc:docMk/>
            <pc:sldMk cId="1187650697" sldId="291"/>
            <ac:spMk id="20" creationId="{7DD1BD55-5969-48D4-8ADB-11A127F3A100}"/>
          </ac:spMkLst>
        </pc:spChg>
        <pc:spChg chg="add mod">
          <ac:chgData name="Elme Pieterse" userId="cf235864-f06d-4d9c-a838-9d693a8e3248" providerId="ADAL" clId="{44400E0D-F01E-4C52-8DFE-33262DF1F20E}" dt="2024-04-28T02:05:41.014" v="7158" actId="14100"/>
          <ac:spMkLst>
            <pc:docMk/>
            <pc:sldMk cId="1187650697" sldId="291"/>
            <ac:spMk id="22" creationId="{D16D236E-AB7E-DC14-7511-914F7F8399F4}"/>
          </ac:spMkLst>
        </pc:spChg>
        <pc:spChg chg="add mod">
          <ac:chgData name="Elme Pieterse" userId="cf235864-f06d-4d9c-a838-9d693a8e3248" providerId="ADAL" clId="{44400E0D-F01E-4C52-8DFE-33262DF1F20E}" dt="2024-04-28T02:05:49.311" v="7161" actId="14100"/>
          <ac:spMkLst>
            <pc:docMk/>
            <pc:sldMk cId="1187650697" sldId="291"/>
            <ac:spMk id="23" creationId="{16EB2C4D-ECE4-6251-151D-38F4CA851099}"/>
          </ac:spMkLst>
        </pc:spChg>
        <pc:spChg chg="add mod">
          <ac:chgData name="Elme Pieterse" userId="cf235864-f06d-4d9c-a838-9d693a8e3248" providerId="ADAL" clId="{44400E0D-F01E-4C52-8DFE-33262DF1F20E}" dt="2024-04-28T02:09:29.907" v="7220" actId="14100"/>
          <ac:spMkLst>
            <pc:docMk/>
            <pc:sldMk cId="1187650697" sldId="291"/>
            <ac:spMk id="24" creationId="{8768456E-7CAE-1105-E34E-4F051169E9BA}"/>
          </ac:spMkLst>
        </pc:spChg>
        <pc:spChg chg="add mod">
          <ac:chgData name="Elme Pieterse" userId="cf235864-f06d-4d9c-a838-9d693a8e3248" providerId="ADAL" clId="{44400E0D-F01E-4C52-8DFE-33262DF1F20E}" dt="2024-04-28T02:10:30.372" v="7254" actId="1076"/>
          <ac:spMkLst>
            <pc:docMk/>
            <pc:sldMk cId="1187650697" sldId="291"/>
            <ac:spMk id="25" creationId="{C0C28ED1-33B9-941D-89AF-906D6BD0347B}"/>
          </ac:spMkLst>
        </pc:spChg>
        <pc:spChg chg="add mod">
          <ac:chgData name="Elme Pieterse" userId="cf235864-f06d-4d9c-a838-9d693a8e3248" providerId="ADAL" clId="{44400E0D-F01E-4C52-8DFE-33262DF1F20E}" dt="2024-04-28T02:06:48.513" v="7182" actId="14100"/>
          <ac:spMkLst>
            <pc:docMk/>
            <pc:sldMk cId="1187650697" sldId="291"/>
            <ac:spMk id="26" creationId="{FDB89CEA-D702-38B0-D331-A0A64CF2CB26}"/>
          </ac:spMkLst>
        </pc:spChg>
        <pc:spChg chg="add mod">
          <ac:chgData name="Elme Pieterse" userId="cf235864-f06d-4d9c-a838-9d693a8e3248" providerId="ADAL" clId="{44400E0D-F01E-4C52-8DFE-33262DF1F20E}" dt="2024-04-28T02:06:58.302" v="7185" actId="14100"/>
          <ac:spMkLst>
            <pc:docMk/>
            <pc:sldMk cId="1187650697" sldId="291"/>
            <ac:spMk id="31" creationId="{B5D9496F-F39B-884E-65E6-9D66C2A77E4F}"/>
          </ac:spMkLst>
        </pc:spChg>
        <pc:spChg chg="add mod">
          <ac:chgData name="Elme Pieterse" userId="cf235864-f06d-4d9c-a838-9d693a8e3248" providerId="ADAL" clId="{44400E0D-F01E-4C52-8DFE-33262DF1F20E}" dt="2024-04-28T02:09:42.480" v="7230" actId="1035"/>
          <ac:spMkLst>
            <pc:docMk/>
            <pc:sldMk cId="1187650697" sldId="291"/>
            <ac:spMk id="32" creationId="{87A3775B-5DF3-0916-4E17-731AB396EE7F}"/>
          </ac:spMkLst>
        </pc:spChg>
        <pc:spChg chg="add mod">
          <ac:chgData name="Elme Pieterse" userId="cf235864-f06d-4d9c-a838-9d693a8e3248" providerId="ADAL" clId="{44400E0D-F01E-4C52-8DFE-33262DF1F20E}" dt="2024-04-28T02:10:38.411" v="7257" actId="1076"/>
          <ac:spMkLst>
            <pc:docMk/>
            <pc:sldMk cId="1187650697" sldId="291"/>
            <ac:spMk id="33" creationId="{23AB9790-7F55-93BB-EBE9-A54BE7B7A861}"/>
          </ac:spMkLst>
        </pc:spChg>
        <pc:spChg chg="add del mod">
          <ac:chgData name="Elme Pieterse" userId="cf235864-f06d-4d9c-a838-9d693a8e3248" providerId="ADAL" clId="{44400E0D-F01E-4C52-8DFE-33262DF1F20E}" dt="2024-04-28T02:07:47.808" v="7201" actId="21"/>
          <ac:spMkLst>
            <pc:docMk/>
            <pc:sldMk cId="1187650697" sldId="291"/>
            <ac:spMk id="34" creationId="{B55BFC9F-8855-DD6F-2916-2F1057C38C11}"/>
          </ac:spMkLst>
        </pc:spChg>
        <pc:spChg chg="add mod">
          <ac:chgData name="Elme Pieterse" userId="cf235864-f06d-4d9c-a838-9d693a8e3248" providerId="ADAL" clId="{44400E0D-F01E-4C52-8DFE-33262DF1F20E}" dt="2024-04-28T02:07:55.257" v="7204" actId="14100"/>
          <ac:spMkLst>
            <pc:docMk/>
            <pc:sldMk cId="1187650697" sldId="291"/>
            <ac:spMk id="35" creationId="{750CFF86-0D9A-A6C5-8719-CF1B8668C7C5}"/>
          </ac:spMkLst>
        </pc:spChg>
        <pc:spChg chg="add mod">
          <ac:chgData name="Elme Pieterse" userId="cf235864-f06d-4d9c-a838-9d693a8e3248" providerId="ADAL" clId="{44400E0D-F01E-4C52-8DFE-33262DF1F20E}" dt="2024-04-28T02:09:48.213" v="7249" actId="1036"/>
          <ac:spMkLst>
            <pc:docMk/>
            <pc:sldMk cId="1187650697" sldId="291"/>
            <ac:spMk id="36" creationId="{D47E72F5-8FD1-B339-1A92-9DE8C283E15D}"/>
          </ac:spMkLst>
        </pc:spChg>
        <pc:spChg chg="add mod">
          <ac:chgData name="Elme Pieterse" userId="cf235864-f06d-4d9c-a838-9d693a8e3248" providerId="ADAL" clId="{44400E0D-F01E-4C52-8DFE-33262DF1F20E}" dt="2024-04-28T02:11:10.873" v="7266" actId="1076"/>
          <ac:spMkLst>
            <pc:docMk/>
            <pc:sldMk cId="1187650697" sldId="291"/>
            <ac:spMk id="37" creationId="{3A18FB63-E29A-3F51-C27A-140A330A6770}"/>
          </ac:spMkLst>
        </pc:spChg>
        <pc:spChg chg="add mod">
          <ac:chgData name="Elme Pieterse" userId="cf235864-f06d-4d9c-a838-9d693a8e3248" providerId="ADAL" clId="{44400E0D-F01E-4C52-8DFE-33262DF1F20E}" dt="2024-04-28T02:12:42.553" v="7287" actId="14100"/>
          <ac:spMkLst>
            <pc:docMk/>
            <pc:sldMk cId="1187650697" sldId="291"/>
            <ac:spMk id="42" creationId="{C56A6B58-5B8B-DB58-D17A-00AD0502B78A}"/>
          </ac:spMkLst>
        </pc:spChg>
        <pc:spChg chg="add mod">
          <ac:chgData name="Elme Pieterse" userId="cf235864-f06d-4d9c-a838-9d693a8e3248" providerId="ADAL" clId="{44400E0D-F01E-4C52-8DFE-33262DF1F20E}" dt="2024-04-28T02:12:47.933" v="7290" actId="14100"/>
          <ac:spMkLst>
            <pc:docMk/>
            <pc:sldMk cId="1187650697" sldId="291"/>
            <ac:spMk id="43" creationId="{CC39D74C-A59C-C08B-9845-F1E2D10B65C8}"/>
          </ac:spMkLst>
        </pc:spChg>
        <pc:spChg chg="add mod">
          <ac:chgData name="Elme Pieterse" userId="cf235864-f06d-4d9c-a838-9d693a8e3248" providerId="ADAL" clId="{44400E0D-F01E-4C52-8DFE-33262DF1F20E}" dt="2024-04-28T02:12:59.299" v="7294" actId="14100"/>
          <ac:spMkLst>
            <pc:docMk/>
            <pc:sldMk cId="1187650697" sldId="291"/>
            <ac:spMk id="44" creationId="{131B40E7-FE38-7421-3B0A-07AE6E84BE71}"/>
          </ac:spMkLst>
        </pc:spChg>
        <pc:spChg chg="add mod">
          <ac:chgData name="Elme Pieterse" userId="cf235864-f06d-4d9c-a838-9d693a8e3248" providerId="ADAL" clId="{44400E0D-F01E-4C52-8DFE-33262DF1F20E}" dt="2024-04-28T02:13:06.745" v="7297" actId="14100"/>
          <ac:spMkLst>
            <pc:docMk/>
            <pc:sldMk cId="1187650697" sldId="291"/>
            <ac:spMk id="45" creationId="{3C8D20D6-F1EF-6A8A-A2BE-7409A3C12485}"/>
          </ac:spMkLst>
        </pc:spChg>
        <pc:spChg chg="add mod">
          <ac:chgData name="Elme Pieterse" userId="cf235864-f06d-4d9c-a838-9d693a8e3248" providerId="ADAL" clId="{44400E0D-F01E-4C52-8DFE-33262DF1F20E}" dt="2024-04-28T02:13:41.342" v="7301" actId="14100"/>
          <ac:spMkLst>
            <pc:docMk/>
            <pc:sldMk cId="1187650697" sldId="291"/>
            <ac:spMk id="46" creationId="{8DD4DEB4-0EFC-1E4C-3649-6436B1D110AB}"/>
          </ac:spMkLst>
        </pc:spChg>
        <pc:spChg chg="add mod">
          <ac:chgData name="Elme Pieterse" userId="cf235864-f06d-4d9c-a838-9d693a8e3248" providerId="ADAL" clId="{44400E0D-F01E-4C52-8DFE-33262DF1F20E}" dt="2024-04-28T02:13:54.654" v="7308" actId="1038"/>
          <ac:spMkLst>
            <pc:docMk/>
            <pc:sldMk cId="1187650697" sldId="291"/>
            <ac:spMk id="47" creationId="{3EE8B635-9903-71D1-A027-297AAAEF8170}"/>
          </ac:spMkLst>
        </pc:spChg>
        <pc:spChg chg="add mod">
          <ac:chgData name="Elme Pieterse" userId="cf235864-f06d-4d9c-a838-9d693a8e3248" providerId="ADAL" clId="{44400E0D-F01E-4C52-8DFE-33262DF1F20E}" dt="2024-04-28T02:14:08.515" v="7314" actId="14100"/>
          <ac:spMkLst>
            <pc:docMk/>
            <pc:sldMk cId="1187650697" sldId="291"/>
            <ac:spMk id="48" creationId="{83CA4727-B174-A6BB-49B1-91BE714444CC}"/>
          </ac:spMkLst>
        </pc:spChg>
        <pc:spChg chg="add mod">
          <ac:chgData name="Elme Pieterse" userId="cf235864-f06d-4d9c-a838-9d693a8e3248" providerId="ADAL" clId="{44400E0D-F01E-4C52-8DFE-33262DF1F20E}" dt="2024-04-28T02:14:35.275" v="7320" actId="14100"/>
          <ac:spMkLst>
            <pc:docMk/>
            <pc:sldMk cId="1187650697" sldId="291"/>
            <ac:spMk id="49" creationId="{129189D2-7908-B2C8-5459-8EB2B8D21D81}"/>
          </ac:spMkLst>
        </pc:spChg>
        <pc:spChg chg="add mod">
          <ac:chgData name="Elme Pieterse" userId="cf235864-f06d-4d9c-a838-9d693a8e3248" providerId="ADAL" clId="{44400E0D-F01E-4C52-8DFE-33262DF1F20E}" dt="2024-04-28T02:14:40.390" v="7323" actId="14100"/>
          <ac:spMkLst>
            <pc:docMk/>
            <pc:sldMk cId="1187650697" sldId="291"/>
            <ac:spMk id="50" creationId="{6B17CB16-ACBC-E0A6-3F5A-ED5CD18051D3}"/>
          </ac:spMkLst>
        </pc:spChg>
        <pc:spChg chg="add mod">
          <ac:chgData name="Elme Pieterse" userId="cf235864-f06d-4d9c-a838-9d693a8e3248" providerId="ADAL" clId="{44400E0D-F01E-4C52-8DFE-33262DF1F20E}" dt="2024-04-28T02:14:49.742" v="7327" actId="14100"/>
          <ac:spMkLst>
            <pc:docMk/>
            <pc:sldMk cId="1187650697" sldId="291"/>
            <ac:spMk id="51" creationId="{CE7250BE-BAD1-7397-834D-CB20CF3EF7E5}"/>
          </ac:spMkLst>
        </pc:spChg>
        <pc:graphicFrameChg chg="del">
          <ac:chgData name="Elme Pieterse" userId="cf235864-f06d-4d9c-a838-9d693a8e3248" providerId="ADAL" clId="{44400E0D-F01E-4C52-8DFE-33262DF1F20E}" dt="2024-04-10T07:14:11.025" v="3748" actId="478"/>
          <ac:graphicFrameMkLst>
            <pc:docMk/>
            <pc:sldMk cId="1187650697" sldId="291"/>
            <ac:graphicFrameMk id="3" creationId="{82B66AC4-8373-E7E6-02F1-1CA77C78173D}"/>
          </ac:graphicFrameMkLst>
        </pc:graphicFrameChg>
        <pc:graphicFrameChg chg="add mod modGraphic">
          <ac:chgData name="Elme Pieterse" userId="cf235864-f06d-4d9c-a838-9d693a8e3248" providerId="ADAL" clId="{44400E0D-F01E-4C52-8DFE-33262DF1F20E}" dt="2024-04-28T01:59:43.726" v="7106"/>
          <ac:graphicFrameMkLst>
            <pc:docMk/>
            <pc:sldMk cId="1187650697" sldId="291"/>
            <ac:graphicFrameMk id="3" creationId="{A779492E-AE1A-E38D-24C5-4E86311E293B}"/>
          </ac:graphicFrameMkLst>
        </pc:graphicFrameChg>
        <pc:graphicFrameChg chg="add mod modGraphic">
          <ac:chgData name="Elme Pieterse" userId="cf235864-f06d-4d9c-a838-9d693a8e3248" providerId="ADAL" clId="{44400E0D-F01E-4C52-8DFE-33262DF1F20E}" dt="2024-04-28T02:13:59.603" v="7311" actId="1076"/>
          <ac:graphicFrameMkLst>
            <pc:docMk/>
            <pc:sldMk cId="1187650697" sldId="291"/>
            <ac:graphicFrameMk id="4" creationId="{4B97EFAB-C6A4-285F-630C-618DB6390B5E}"/>
          </ac:graphicFrameMkLst>
        </pc:graphicFrameChg>
        <pc:graphicFrameChg chg="add del mod">
          <ac:chgData name="Elme Pieterse" userId="cf235864-f06d-4d9c-a838-9d693a8e3248" providerId="ADAL" clId="{44400E0D-F01E-4C52-8DFE-33262DF1F20E}" dt="2024-04-28T01:59:46.832" v="7107" actId="478"/>
          <ac:graphicFrameMkLst>
            <pc:docMk/>
            <pc:sldMk cId="1187650697" sldId="291"/>
            <ac:graphicFrameMk id="9" creationId="{EAA88C83-0EF1-1A9F-B5FA-0D907CBA805B}"/>
          </ac:graphicFrameMkLst>
        </pc:graphicFrameChg>
        <pc:picChg chg="add mod">
          <ac:chgData name="Elme Pieterse" userId="cf235864-f06d-4d9c-a838-9d693a8e3248" providerId="ADAL" clId="{44400E0D-F01E-4C52-8DFE-33262DF1F20E}" dt="2024-04-28T02:09:24.966" v="7219" actId="14100"/>
          <ac:picMkLst>
            <pc:docMk/>
            <pc:sldMk cId="1187650697" sldId="291"/>
            <ac:picMk id="6" creationId="{8265A081-D8C3-81B3-9636-DC6A85A73056}"/>
          </ac:picMkLst>
        </pc:picChg>
        <pc:picChg chg="del">
          <ac:chgData name="Elme Pieterse" userId="cf235864-f06d-4d9c-a838-9d693a8e3248" providerId="ADAL" clId="{44400E0D-F01E-4C52-8DFE-33262DF1F20E}" dt="2024-04-10T07:14:11.025" v="3748" actId="478"/>
          <ac:picMkLst>
            <pc:docMk/>
            <pc:sldMk cId="1187650697" sldId="291"/>
            <ac:picMk id="6" creationId="{9DAE2B4B-0530-C3FC-88AC-C1D33E6078B9}"/>
          </ac:picMkLst>
        </pc:picChg>
        <pc:picChg chg="add mod">
          <ac:chgData name="Elme Pieterse" userId="cf235864-f06d-4d9c-a838-9d693a8e3248" providerId="ADAL" clId="{44400E0D-F01E-4C52-8DFE-33262DF1F20E}" dt="2024-04-28T02:10:30.372" v="7254" actId="1076"/>
          <ac:picMkLst>
            <pc:docMk/>
            <pc:sldMk cId="1187650697" sldId="291"/>
            <ac:picMk id="8" creationId="{C0B2C8E0-5A7B-C888-748D-46D861B52E89}"/>
          </ac:picMkLst>
        </pc:picChg>
        <pc:picChg chg="add del mod">
          <ac:chgData name="Elme Pieterse" userId="cf235864-f06d-4d9c-a838-9d693a8e3248" providerId="ADAL" clId="{44400E0D-F01E-4C52-8DFE-33262DF1F20E}" dt="2024-04-28T02:09:42.480" v="7230" actId="1035"/>
          <ac:picMkLst>
            <pc:docMk/>
            <pc:sldMk cId="1187650697" sldId="291"/>
            <ac:picMk id="11" creationId="{6615D249-3153-9A8D-E13E-2979C867079C}"/>
          </ac:picMkLst>
        </pc:picChg>
        <pc:picChg chg="add mod">
          <ac:chgData name="Elme Pieterse" userId="cf235864-f06d-4d9c-a838-9d693a8e3248" providerId="ADAL" clId="{44400E0D-F01E-4C52-8DFE-33262DF1F20E}" dt="2024-04-28T02:10:38.411" v="7257" actId="1076"/>
          <ac:picMkLst>
            <pc:docMk/>
            <pc:sldMk cId="1187650697" sldId="291"/>
            <ac:picMk id="13" creationId="{77BFF414-025D-E9C5-F24A-2D8C4903D000}"/>
          </ac:picMkLst>
        </pc:picChg>
        <pc:picChg chg="add mod">
          <ac:chgData name="Elme Pieterse" userId="cf235864-f06d-4d9c-a838-9d693a8e3248" providerId="ADAL" clId="{44400E0D-F01E-4C52-8DFE-33262DF1F20E}" dt="2024-04-28T02:09:48.213" v="7249" actId="1036"/>
          <ac:picMkLst>
            <pc:docMk/>
            <pc:sldMk cId="1187650697" sldId="291"/>
            <ac:picMk id="15" creationId="{62084D03-F511-C00C-4559-346302F6BB50}"/>
          </ac:picMkLst>
        </pc:picChg>
        <pc:picChg chg="add mod">
          <ac:chgData name="Elme Pieterse" userId="cf235864-f06d-4d9c-a838-9d693a8e3248" providerId="ADAL" clId="{44400E0D-F01E-4C52-8DFE-33262DF1F20E}" dt="2024-04-28T02:11:10.873" v="7266" actId="1076"/>
          <ac:picMkLst>
            <pc:docMk/>
            <pc:sldMk cId="1187650697" sldId="291"/>
            <ac:picMk id="17" creationId="{86DC9B3E-5C63-E8E9-DCF6-71DC8AE30CCC}"/>
          </ac:picMkLst>
        </pc:picChg>
        <pc:picChg chg="add mod">
          <ac:chgData name="Elme Pieterse" userId="cf235864-f06d-4d9c-a838-9d693a8e3248" providerId="ADAL" clId="{44400E0D-F01E-4C52-8DFE-33262DF1F20E}" dt="2024-04-28T02:12:19.316" v="7282" actId="1076"/>
          <ac:picMkLst>
            <pc:docMk/>
            <pc:sldMk cId="1187650697" sldId="291"/>
            <ac:picMk id="19" creationId="{1C25E4C9-99A2-2789-8782-B8DF7CE6E565}"/>
          </ac:picMkLst>
        </pc:picChg>
        <pc:picChg chg="add mod ord">
          <ac:chgData name="Elme Pieterse" userId="cf235864-f06d-4d9c-a838-9d693a8e3248" providerId="ADAL" clId="{44400E0D-F01E-4C52-8DFE-33262DF1F20E}" dt="2024-04-28T02:14:19.683" v="7317" actId="1076"/>
          <ac:picMkLst>
            <pc:docMk/>
            <pc:sldMk cId="1187650697" sldId="291"/>
            <ac:picMk id="21" creationId="{A531397C-46AF-C971-946C-CC50560398CA}"/>
          </ac:picMkLst>
        </pc:picChg>
        <pc:picChg chg="add mod">
          <ac:chgData name="Elme Pieterse" userId="cf235864-f06d-4d9c-a838-9d693a8e3248" providerId="ADAL" clId="{44400E0D-F01E-4C52-8DFE-33262DF1F20E}" dt="2024-04-28T02:10:18.485" v="7252" actId="14100"/>
          <ac:picMkLst>
            <pc:docMk/>
            <pc:sldMk cId="1187650697" sldId="291"/>
            <ac:picMk id="39" creationId="{EE55B180-F50E-CB41-0EDD-374FF30E1408}"/>
          </ac:picMkLst>
        </pc:picChg>
        <pc:picChg chg="add mod">
          <ac:chgData name="Elme Pieterse" userId="cf235864-f06d-4d9c-a838-9d693a8e3248" providerId="ADAL" clId="{44400E0D-F01E-4C52-8DFE-33262DF1F20E}" dt="2024-04-28T02:12:16.501" v="7281" actId="1076"/>
          <ac:picMkLst>
            <pc:docMk/>
            <pc:sldMk cId="1187650697" sldId="291"/>
            <ac:picMk id="41" creationId="{B737BBC6-3714-F74B-ABF8-7FF5A766A81B}"/>
          </ac:picMkLst>
        </pc:picChg>
        <pc:cxnChg chg="del">
          <ac:chgData name="Elme Pieterse" userId="cf235864-f06d-4d9c-a838-9d693a8e3248" providerId="ADAL" clId="{44400E0D-F01E-4C52-8DFE-33262DF1F20E}" dt="2024-04-10T07:14:11.025" v="3748" actId="478"/>
          <ac:cxnSpMkLst>
            <pc:docMk/>
            <pc:sldMk cId="1187650697" sldId="291"/>
            <ac:cxnSpMk id="21" creationId="{668BD96D-6B77-FA03-B98E-B0E2342DC9A1}"/>
          </ac:cxnSpMkLst>
        </pc:cxnChg>
        <pc:cxnChg chg="del">
          <ac:chgData name="Elme Pieterse" userId="cf235864-f06d-4d9c-a838-9d693a8e3248" providerId="ADAL" clId="{44400E0D-F01E-4C52-8DFE-33262DF1F20E}" dt="2024-04-10T07:14:11.025" v="3748" actId="478"/>
          <ac:cxnSpMkLst>
            <pc:docMk/>
            <pc:sldMk cId="1187650697" sldId="291"/>
            <ac:cxnSpMk id="25" creationId="{DBE9BF88-9DBD-12FE-3A3D-D4D8F74237C3}"/>
          </ac:cxnSpMkLst>
        </pc:cxnChg>
        <pc:cxnChg chg="del">
          <ac:chgData name="Elme Pieterse" userId="cf235864-f06d-4d9c-a838-9d693a8e3248" providerId="ADAL" clId="{44400E0D-F01E-4C52-8DFE-33262DF1F20E}" dt="2024-04-10T07:14:11.025" v="3748" actId="478"/>
          <ac:cxnSpMkLst>
            <pc:docMk/>
            <pc:sldMk cId="1187650697" sldId="291"/>
            <ac:cxnSpMk id="39" creationId="{4AE6FE5F-36B6-6168-30DD-E6822701701B}"/>
          </ac:cxnSpMkLst>
        </pc:cxnChg>
        <pc:cxnChg chg="add mod">
          <ac:chgData name="Elme Pieterse" userId="cf235864-f06d-4d9c-a838-9d693a8e3248" providerId="ADAL" clId="{44400E0D-F01E-4C52-8DFE-33262DF1F20E}" dt="2024-04-28T02:15:06.352" v="7330" actId="14100"/>
          <ac:cxnSpMkLst>
            <pc:docMk/>
            <pc:sldMk cId="1187650697" sldId="291"/>
            <ac:cxnSpMk id="52" creationId="{80F0DE71-5BCF-9280-F8D6-57B969E8C143}"/>
          </ac:cxnSpMkLst>
        </pc:cxnChg>
        <pc:cxnChg chg="add mod">
          <ac:chgData name="Elme Pieterse" userId="cf235864-f06d-4d9c-a838-9d693a8e3248" providerId="ADAL" clId="{44400E0D-F01E-4C52-8DFE-33262DF1F20E}" dt="2024-04-28T02:15:12.320" v="7333" actId="14100"/>
          <ac:cxnSpMkLst>
            <pc:docMk/>
            <pc:sldMk cId="1187650697" sldId="291"/>
            <ac:cxnSpMk id="54" creationId="{83D05F5F-371F-C95C-44F5-CAD44D4F010B}"/>
          </ac:cxnSpMkLst>
        </pc:cxnChg>
        <pc:cxnChg chg="add mod">
          <ac:chgData name="Elme Pieterse" userId="cf235864-f06d-4d9c-a838-9d693a8e3248" providerId="ADAL" clId="{44400E0D-F01E-4C52-8DFE-33262DF1F20E}" dt="2024-04-28T02:15:20.064" v="7338" actId="1037"/>
          <ac:cxnSpMkLst>
            <pc:docMk/>
            <pc:sldMk cId="1187650697" sldId="291"/>
            <ac:cxnSpMk id="56" creationId="{03B88CE6-C37E-376A-7E05-8292EA56E362}"/>
          </ac:cxnSpMkLst>
        </pc:cxnChg>
        <pc:cxnChg chg="add mod">
          <ac:chgData name="Elme Pieterse" userId="cf235864-f06d-4d9c-a838-9d693a8e3248" providerId="ADAL" clId="{44400E0D-F01E-4C52-8DFE-33262DF1F20E}" dt="2024-04-28T02:15:33.749" v="7341" actId="14100"/>
          <ac:cxnSpMkLst>
            <pc:docMk/>
            <pc:sldMk cId="1187650697" sldId="291"/>
            <ac:cxnSpMk id="58" creationId="{FEEA265A-74E8-1FE8-4612-D4B0939FDD8D}"/>
          </ac:cxnSpMkLst>
        </pc:cxnChg>
        <pc:cxnChg chg="add mod">
          <ac:chgData name="Elme Pieterse" userId="cf235864-f06d-4d9c-a838-9d693a8e3248" providerId="ADAL" clId="{44400E0D-F01E-4C52-8DFE-33262DF1F20E}" dt="2024-04-28T02:15:40.067" v="7344" actId="14100"/>
          <ac:cxnSpMkLst>
            <pc:docMk/>
            <pc:sldMk cId="1187650697" sldId="291"/>
            <ac:cxnSpMk id="60" creationId="{737C57D9-8D8E-BDDD-C0C9-FB0C3AF10C1A}"/>
          </ac:cxnSpMkLst>
        </pc:cxnChg>
        <pc:cxnChg chg="add mod">
          <ac:chgData name="Elme Pieterse" userId="cf235864-f06d-4d9c-a838-9d693a8e3248" providerId="ADAL" clId="{44400E0D-F01E-4C52-8DFE-33262DF1F20E}" dt="2024-04-28T02:15:47.546" v="7347" actId="14100"/>
          <ac:cxnSpMkLst>
            <pc:docMk/>
            <pc:sldMk cId="1187650697" sldId="291"/>
            <ac:cxnSpMk id="62" creationId="{3DF77950-268B-6A8B-0BD0-2B7012FFEEF6}"/>
          </ac:cxnSpMkLst>
        </pc:cxnChg>
        <pc:cxnChg chg="add mod">
          <ac:chgData name="Elme Pieterse" userId="cf235864-f06d-4d9c-a838-9d693a8e3248" providerId="ADAL" clId="{44400E0D-F01E-4C52-8DFE-33262DF1F20E}" dt="2024-04-28T02:15:59.276" v="7350" actId="14100"/>
          <ac:cxnSpMkLst>
            <pc:docMk/>
            <pc:sldMk cId="1187650697" sldId="291"/>
            <ac:cxnSpMk id="64" creationId="{EACDEDFC-0F3C-02CE-4B77-D91EF3F30DDA}"/>
          </ac:cxnSpMkLst>
        </pc:cxnChg>
        <pc:cxnChg chg="add mod">
          <ac:chgData name="Elme Pieterse" userId="cf235864-f06d-4d9c-a838-9d693a8e3248" providerId="ADAL" clId="{44400E0D-F01E-4C52-8DFE-33262DF1F20E}" dt="2024-04-28T02:16:07.089" v="7354" actId="14100"/>
          <ac:cxnSpMkLst>
            <pc:docMk/>
            <pc:sldMk cId="1187650697" sldId="291"/>
            <ac:cxnSpMk id="66" creationId="{F1E79C23-1A05-C9CE-D8D1-7D42040280DA}"/>
          </ac:cxnSpMkLst>
        </pc:cxnChg>
        <pc:cxnChg chg="add mod">
          <ac:chgData name="Elme Pieterse" userId="cf235864-f06d-4d9c-a838-9d693a8e3248" providerId="ADAL" clId="{44400E0D-F01E-4C52-8DFE-33262DF1F20E}" dt="2024-04-28T02:16:13.751" v="7357" actId="14100"/>
          <ac:cxnSpMkLst>
            <pc:docMk/>
            <pc:sldMk cId="1187650697" sldId="291"/>
            <ac:cxnSpMk id="68" creationId="{E3E513CE-1700-3BFF-90F2-97658C38B987}"/>
          </ac:cxnSpMkLst>
        </pc:cxnChg>
        <pc:cxnChg chg="add mod">
          <ac:chgData name="Elme Pieterse" userId="cf235864-f06d-4d9c-a838-9d693a8e3248" providerId="ADAL" clId="{44400E0D-F01E-4C52-8DFE-33262DF1F20E}" dt="2024-04-28T02:16:28.053" v="7361" actId="14100"/>
          <ac:cxnSpMkLst>
            <pc:docMk/>
            <pc:sldMk cId="1187650697" sldId="291"/>
            <ac:cxnSpMk id="70" creationId="{9C720765-9D20-1115-D09B-37EEA83E4011}"/>
          </ac:cxnSpMkLst>
        </pc:cxnChg>
        <pc:cxnChg chg="add mod">
          <ac:chgData name="Elme Pieterse" userId="cf235864-f06d-4d9c-a838-9d693a8e3248" providerId="ADAL" clId="{44400E0D-F01E-4C52-8DFE-33262DF1F20E}" dt="2024-04-28T02:16:34.829" v="7364" actId="14100"/>
          <ac:cxnSpMkLst>
            <pc:docMk/>
            <pc:sldMk cId="1187650697" sldId="291"/>
            <ac:cxnSpMk id="72" creationId="{205B8501-2371-2F2B-DD3A-6A6F2F671EE0}"/>
          </ac:cxnSpMkLst>
        </pc:cxnChg>
        <pc:cxnChg chg="add mod">
          <ac:chgData name="Elme Pieterse" userId="cf235864-f06d-4d9c-a838-9d693a8e3248" providerId="ADAL" clId="{44400E0D-F01E-4C52-8DFE-33262DF1F20E}" dt="2024-04-28T02:16:46.595" v="7369" actId="14100"/>
          <ac:cxnSpMkLst>
            <pc:docMk/>
            <pc:sldMk cId="1187650697" sldId="291"/>
            <ac:cxnSpMk id="74" creationId="{FDC551BB-B885-E180-2B08-CF062606B17F}"/>
          </ac:cxnSpMkLst>
        </pc:cxnChg>
        <pc:cxnChg chg="add mod">
          <ac:chgData name="Elme Pieterse" userId="cf235864-f06d-4d9c-a838-9d693a8e3248" providerId="ADAL" clId="{44400E0D-F01E-4C52-8DFE-33262DF1F20E}" dt="2024-04-28T02:17:01.544" v="7372" actId="14100"/>
          <ac:cxnSpMkLst>
            <pc:docMk/>
            <pc:sldMk cId="1187650697" sldId="291"/>
            <ac:cxnSpMk id="77" creationId="{BFD28CFE-FDB2-B8B9-99F4-92516D5B7712}"/>
          </ac:cxnSpMkLst>
        </pc:cxnChg>
        <pc:cxnChg chg="add mod">
          <ac:chgData name="Elme Pieterse" userId="cf235864-f06d-4d9c-a838-9d693a8e3248" providerId="ADAL" clId="{44400E0D-F01E-4C52-8DFE-33262DF1F20E}" dt="2024-04-28T02:17:08.306" v="7375" actId="14100"/>
          <ac:cxnSpMkLst>
            <pc:docMk/>
            <pc:sldMk cId="1187650697" sldId="291"/>
            <ac:cxnSpMk id="79" creationId="{4A830B7B-FB2B-61C4-9C9D-9B5901377E4F}"/>
          </ac:cxnSpMkLst>
        </pc:cxnChg>
        <pc:cxnChg chg="add mod">
          <ac:chgData name="Elme Pieterse" userId="cf235864-f06d-4d9c-a838-9d693a8e3248" providerId="ADAL" clId="{44400E0D-F01E-4C52-8DFE-33262DF1F20E}" dt="2024-04-28T02:17:23.035" v="7380" actId="14100"/>
          <ac:cxnSpMkLst>
            <pc:docMk/>
            <pc:sldMk cId="1187650697" sldId="291"/>
            <ac:cxnSpMk id="81" creationId="{5AA68B62-9C41-331F-FDE4-8ED8E9447626}"/>
          </ac:cxnSpMkLst>
        </pc:cxnChg>
        <pc:cxnChg chg="add mod">
          <ac:chgData name="Elme Pieterse" userId="cf235864-f06d-4d9c-a838-9d693a8e3248" providerId="ADAL" clId="{44400E0D-F01E-4C52-8DFE-33262DF1F20E}" dt="2024-04-28T02:17:29.730" v="7383" actId="14100"/>
          <ac:cxnSpMkLst>
            <pc:docMk/>
            <pc:sldMk cId="1187650697" sldId="291"/>
            <ac:cxnSpMk id="83" creationId="{CD16C533-0105-C782-FFA4-161C02216267}"/>
          </ac:cxnSpMkLst>
        </pc:cxnChg>
      </pc:sldChg>
      <pc:sldChg chg="addSp delSp modSp add mod ord">
        <pc:chgData name="Elme Pieterse" userId="cf235864-f06d-4d9c-a838-9d693a8e3248" providerId="ADAL" clId="{44400E0D-F01E-4C52-8DFE-33262DF1F20E}" dt="2024-04-28T03:15:58.846" v="7477" actId="14100"/>
        <pc:sldMkLst>
          <pc:docMk/>
          <pc:sldMk cId="3358585175" sldId="292"/>
        </pc:sldMkLst>
        <pc:spChg chg="mod">
          <ac:chgData name="Elme Pieterse" userId="cf235864-f06d-4d9c-a838-9d693a8e3248" providerId="ADAL" clId="{44400E0D-F01E-4C52-8DFE-33262DF1F20E}" dt="2024-04-28T02:58:33.403" v="7443" actId="20577"/>
          <ac:spMkLst>
            <pc:docMk/>
            <pc:sldMk cId="3358585175" sldId="292"/>
            <ac:spMk id="2" creationId="{1CC5D32F-7C18-4D00-8D54-2FB046F0A206}"/>
          </ac:spMkLst>
        </pc:spChg>
        <pc:spChg chg="add mod">
          <ac:chgData name="Elme Pieterse" userId="cf235864-f06d-4d9c-a838-9d693a8e3248" providerId="ADAL" clId="{44400E0D-F01E-4C52-8DFE-33262DF1F20E}" dt="2024-04-28T03:15:00.054" v="7456" actId="14100"/>
          <ac:spMkLst>
            <pc:docMk/>
            <pc:sldMk cId="3358585175" sldId="292"/>
            <ac:spMk id="6" creationId="{A3C002C8-E7CE-4688-C938-85DFEEC9AD33}"/>
          </ac:spMkLst>
        </pc:spChg>
        <pc:spChg chg="add mod">
          <ac:chgData name="Elme Pieterse" userId="cf235864-f06d-4d9c-a838-9d693a8e3248" providerId="ADAL" clId="{44400E0D-F01E-4C52-8DFE-33262DF1F20E}" dt="2024-04-28T03:15:32.927" v="7471" actId="1035"/>
          <ac:spMkLst>
            <pc:docMk/>
            <pc:sldMk cId="3358585175" sldId="292"/>
            <ac:spMk id="7" creationId="{C5030E72-F161-C2F6-0596-8695B30773CE}"/>
          </ac:spMkLst>
        </pc:spChg>
        <pc:spChg chg="add mod">
          <ac:chgData name="Elme Pieterse" userId="cf235864-f06d-4d9c-a838-9d693a8e3248" providerId="ADAL" clId="{44400E0D-F01E-4C52-8DFE-33262DF1F20E}" dt="2024-04-28T03:15:26.997" v="7465" actId="14100"/>
          <ac:spMkLst>
            <pc:docMk/>
            <pc:sldMk cId="3358585175" sldId="292"/>
            <ac:spMk id="8" creationId="{29F1E404-29E7-955F-6020-E6CACD0181B1}"/>
          </ac:spMkLst>
        </pc:spChg>
        <pc:spChg chg="del">
          <ac:chgData name="Elme Pieterse" userId="cf235864-f06d-4d9c-a838-9d693a8e3248" providerId="ADAL" clId="{44400E0D-F01E-4C52-8DFE-33262DF1F20E}" dt="2024-04-10T07:14:15.961" v="3749" actId="478"/>
          <ac:spMkLst>
            <pc:docMk/>
            <pc:sldMk cId="3358585175" sldId="292"/>
            <ac:spMk id="9" creationId="{5152E4AA-727E-5A10-B107-3F3BF2938732}"/>
          </ac:spMkLst>
        </pc:spChg>
        <pc:spChg chg="del">
          <ac:chgData name="Elme Pieterse" userId="cf235864-f06d-4d9c-a838-9d693a8e3248" providerId="ADAL" clId="{44400E0D-F01E-4C52-8DFE-33262DF1F20E}" dt="2024-04-10T07:14:15.961" v="3749" actId="478"/>
          <ac:spMkLst>
            <pc:docMk/>
            <pc:sldMk cId="3358585175" sldId="292"/>
            <ac:spMk id="14" creationId="{B64BAE41-6220-962F-CF73-0E7984EC8674}"/>
          </ac:spMkLst>
        </pc:spChg>
        <pc:spChg chg="del">
          <ac:chgData name="Elme Pieterse" userId="cf235864-f06d-4d9c-a838-9d693a8e3248" providerId="ADAL" clId="{44400E0D-F01E-4C52-8DFE-33262DF1F20E}" dt="2024-04-10T07:14:15.961" v="3749" actId="478"/>
          <ac:spMkLst>
            <pc:docMk/>
            <pc:sldMk cId="3358585175" sldId="292"/>
            <ac:spMk id="15" creationId="{5D8ECB5E-6111-1581-2DCA-95B0E3558D64}"/>
          </ac:spMkLst>
        </pc:spChg>
        <pc:spChg chg="del">
          <ac:chgData name="Elme Pieterse" userId="cf235864-f06d-4d9c-a838-9d693a8e3248" providerId="ADAL" clId="{44400E0D-F01E-4C52-8DFE-33262DF1F20E}" dt="2024-04-10T07:14:15.961" v="3749" actId="478"/>
          <ac:spMkLst>
            <pc:docMk/>
            <pc:sldMk cId="3358585175" sldId="292"/>
            <ac:spMk id="17" creationId="{BB744BA0-C652-47F0-426E-4AC77F1F1BCC}"/>
          </ac:spMkLst>
        </pc:spChg>
        <pc:spChg chg="del">
          <ac:chgData name="Elme Pieterse" userId="cf235864-f06d-4d9c-a838-9d693a8e3248" providerId="ADAL" clId="{44400E0D-F01E-4C52-8DFE-33262DF1F20E}" dt="2024-04-10T07:14:15.961" v="3749" actId="478"/>
          <ac:spMkLst>
            <pc:docMk/>
            <pc:sldMk cId="3358585175" sldId="292"/>
            <ac:spMk id="19" creationId="{86CD123C-A821-AAA4-08E2-3340F7752413}"/>
          </ac:spMkLst>
        </pc:spChg>
        <pc:spChg chg="del">
          <ac:chgData name="Elme Pieterse" userId="cf235864-f06d-4d9c-a838-9d693a8e3248" providerId="ADAL" clId="{44400E0D-F01E-4C52-8DFE-33262DF1F20E}" dt="2024-04-10T07:14:15.961" v="3749" actId="478"/>
          <ac:spMkLst>
            <pc:docMk/>
            <pc:sldMk cId="3358585175" sldId="292"/>
            <ac:spMk id="20" creationId="{7DD1BD55-5969-48D4-8ADB-11A127F3A100}"/>
          </ac:spMkLst>
        </pc:spChg>
        <pc:graphicFrameChg chg="del">
          <ac:chgData name="Elme Pieterse" userId="cf235864-f06d-4d9c-a838-9d693a8e3248" providerId="ADAL" clId="{44400E0D-F01E-4C52-8DFE-33262DF1F20E}" dt="2024-04-10T07:14:15.961" v="3749" actId="478"/>
          <ac:graphicFrameMkLst>
            <pc:docMk/>
            <pc:sldMk cId="3358585175" sldId="292"/>
            <ac:graphicFrameMk id="3" creationId="{82B66AC4-8373-E7E6-02F1-1CA77C78173D}"/>
          </ac:graphicFrameMkLst>
        </pc:graphicFrameChg>
        <pc:graphicFrameChg chg="add mod modGraphic">
          <ac:chgData name="Elme Pieterse" userId="cf235864-f06d-4d9c-a838-9d693a8e3248" providerId="ADAL" clId="{44400E0D-F01E-4C52-8DFE-33262DF1F20E}" dt="2024-04-28T03:15:09.289" v="7460" actId="1076"/>
          <ac:graphicFrameMkLst>
            <pc:docMk/>
            <pc:sldMk cId="3358585175" sldId="292"/>
            <ac:graphicFrameMk id="3" creationId="{C5F7ED5B-5750-C8DC-BBB8-B8B478DE1026}"/>
          </ac:graphicFrameMkLst>
        </pc:graphicFrameChg>
        <pc:picChg chg="add mod">
          <ac:chgData name="Elme Pieterse" userId="cf235864-f06d-4d9c-a838-9d693a8e3248" providerId="ADAL" clId="{44400E0D-F01E-4C52-8DFE-33262DF1F20E}" dt="2024-04-28T03:14:40.985" v="7452" actId="1076"/>
          <ac:picMkLst>
            <pc:docMk/>
            <pc:sldMk cId="3358585175" sldId="292"/>
            <ac:picMk id="5" creationId="{B4C5A6DD-B28D-6890-C92F-A6AF01849DB5}"/>
          </ac:picMkLst>
        </pc:picChg>
        <pc:picChg chg="del">
          <ac:chgData name="Elme Pieterse" userId="cf235864-f06d-4d9c-a838-9d693a8e3248" providerId="ADAL" clId="{44400E0D-F01E-4C52-8DFE-33262DF1F20E}" dt="2024-04-10T07:14:15.961" v="3749" actId="478"/>
          <ac:picMkLst>
            <pc:docMk/>
            <pc:sldMk cId="3358585175" sldId="292"/>
            <ac:picMk id="6" creationId="{9DAE2B4B-0530-C3FC-88AC-C1D33E6078B9}"/>
          </ac:picMkLst>
        </pc:picChg>
        <pc:cxnChg chg="add mod">
          <ac:chgData name="Elme Pieterse" userId="cf235864-f06d-4d9c-a838-9d693a8e3248" providerId="ADAL" clId="{44400E0D-F01E-4C52-8DFE-33262DF1F20E}" dt="2024-04-28T03:15:50.380" v="7474" actId="14100"/>
          <ac:cxnSpMkLst>
            <pc:docMk/>
            <pc:sldMk cId="3358585175" sldId="292"/>
            <ac:cxnSpMk id="9" creationId="{500C9348-7943-3524-8BD8-A61EB27EA1BB}"/>
          </ac:cxnSpMkLst>
        </pc:cxnChg>
        <pc:cxnChg chg="add mod">
          <ac:chgData name="Elme Pieterse" userId="cf235864-f06d-4d9c-a838-9d693a8e3248" providerId="ADAL" clId="{44400E0D-F01E-4C52-8DFE-33262DF1F20E}" dt="2024-04-28T03:15:58.846" v="7477" actId="14100"/>
          <ac:cxnSpMkLst>
            <pc:docMk/>
            <pc:sldMk cId="3358585175" sldId="292"/>
            <ac:cxnSpMk id="11" creationId="{B2F7BCDC-917C-6E7F-002F-12C04888CB38}"/>
          </ac:cxnSpMkLst>
        </pc:cxnChg>
        <pc:cxnChg chg="del">
          <ac:chgData name="Elme Pieterse" userId="cf235864-f06d-4d9c-a838-9d693a8e3248" providerId="ADAL" clId="{44400E0D-F01E-4C52-8DFE-33262DF1F20E}" dt="2024-04-10T07:14:15.961" v="3749" actId="478"/>
          <ac:cxnSpMkLst>
            <pc:docMk/>
            <pc:sldMk cId="3358585175" sldId="292"/>
            <ac:cxnSpMk id="21" creationId="{668BD96D-6B77-FA03-B98E-B0E2342DC9A1}"/>
          </ac:cxnSpMkLst>
        </pc:cxnChg>
        <pc:cxnChg chg="del">
          <ac:chgData name="Elme Pieterse" userId="cf235864-f06d-4d9c-a838-9d693a8e3248" providerId="ADAL" clId="{44400E0D-F01E-4C52-8DFE-33262DF1F20E}" dt="2024-04-10T07:14:15.961" v="3749" actId="478"/>
          <ac:cxnSpMkLst>
            <pc:docMk/>
            <pc:sldMk cId="3358585175" sldId="292"/>
            <ac:cxnSpMk id="25" creationId="{DBE9BF88-9DBD-12FE-3A3D-D4D8F74237C3}"/>
          </ac:cxnSpMkLst>
        </pc:cxnChg>
        <pc:cxnChg chg="del">
          <ac:chgData name="Elme Pieterse" userId="cf235864-f06d-4d9c-a838-9d693a8e3248" providerId="ADAL" clId="{44400E0D-F01E-4C52-8DFE-33262DF1F20E}" dt="2024-04-10T07:14:15.961" v="3749" actId="478"/>
          <ac:cxnSpMkLst>
            <pc:docMk/>
            <pc:sldMk cId="3358585175" sldId="292"/>
            <ac:cxnSpMk id="39" creationId="{4AE6FE5F-36B6-6168-30DD-E6822701701B}"/>
          </ac:cxnSpMkLst>
        </pc:cxnChg>
      </pc:sldChg>
      <pc:sldChg chg="addSp delSp modSp add mod ord">
        <pc:chgData name="Elme Pieterse" userId="cf235864-f06d-4d9c-a838-9d693a8e3248" providerId="ADAL" clId="{44400E0D-F01E-4C52-8DFE-33262DF1F20E}" dt="2024-04-28T03:25:24.480" v="7641" actId="14100"/>
        <pc:sldMkLst>
          <pc:docMk/>
          <pc:sldMk cId="251571933" sldId="293"/>
        </pc:sldMkLst>
        <pc:spChg chg="add mod">
          <ac:chgData name="Elme Pieterse" userId="cf235864-f06d-4d9c-a838-9d693a8e3248" providerId="ADAL" clId="{44400E0D-F01E-4C52-8DFE-33262DF1F20E}" dt="2024-04-28T03:24:50.573" v="7627" actId="14100"/>
          <ac:spMkLst>
            <pc:docMk/>
            <pc:sldMk cId="251571933" sldId="293"/>
            <ac:spMk id="6" creationId="{A7725014-4B78-3FCD-E730-D8B7A9E55AB4}"/>
          </ac:spMkLst>
        </pc:spChg>
        <pc:spChg chg="add mod">
          <ac:chgData name="Elme Pieterse" userId="cf235864-f06d-4d9c-a838-9d693a8e3248" providerId="ADAL" clId="{44400E0D-F01E-4C52-8DFE-33262DF1F20E}" dt="2024-04-28T03:24:55.207" v="7630" actId="14100"/>
          <ac:spMkLst>
            <pc:docMk/>
            <pc:sldMk cId="251571933" sldId="293"/>
            <ac:spMk id="7" creationId="{F28BA06F-1B5A-A151-AA00-E35161B1495F}"/>
          </ac:spMkLst>
        </pc:spChg>
        <pc:spChg chg="add mod">
          <ac:chgData name="Elme Pieterse" userId="cf235864-f06d-4d9c-a838-9d693a8e3248" providerId="ADAL" clId="{44400E0D-F01E-4C52-8DFE-33262DF1F20E}" dt="2024-04-28T03:25:07.061" v="7635" actId="14100"/>
          <ac:spMkLst>
            <pc:docMk/>
            <pc:sldMk cId="251571933" sldId="293"/>
            <ac:spMk id="8" creationId="{44A1148D-0322-01F8-9A6E-968FF9B56923}"/>
          </ac:spMkLst>
        </pc:spChg>
        <pc:spChg chg="del">
          <ac:chgData name="Elme Pieterse" userId="cf235864-f06d-4d9c-a838-9d693a8e3248" providerId="ADAL" clId="{44400E0D-F01E-4C52-8DFE-33262DF1F20E}" dt="2024-04-10T07:14:20.553" v="3750" actId="478"/>
          <ac:spMkLst>
            <pc:docMk/>
            <pc:sldMk cId="251571933" sldId="293"/>
            <ac:spMk id="9" creationId="{5152E4AA-727E-5A10-B107-3F3BF2938732}"/>
          </ac:spMkLst>
        </pc:spChg>
        <pc:spChg chg="del">
          <ac:chgData name="Elme Pieterse" userId="cf235864-f06d-4d9c-a838-9d693a8e3248" providerId="ADAL" clId="{44400E0D-F01E-4C52-8DFE-33262DF1F20E}" dt="2024-04-10T07:14:20.553" v="3750" actId="478"/>
          <ac:spMkLst>
            <pc:docMk/>
            <pc:sldMk cId="251571933" sldId="293"/>
            <ac:spMk id="14" creationId="{B64BAE41-6220-962F-CF73-0E7984EC8674}"/>
          </ac:spMkLst>
        </pc:spChg>
        <pc:spChg chg="del">
          <ac:chgData name="Elme Pieterse" userId="cf235864-f06d-4d9c-a838-9d693a8e3248" providerId="ADAL" clId="{44400E0D-F01E-4C52-8DFE-33262DF1F20E}" dt="2024-04-10T07:14:20.553" v="3750" actId="478"/>
          <ac:spMkLst>
            <pc:docMk/>
            <pc:sldMk cId="251571933" sldId="293"/>
            <ac:spMk id="15" creationId="{5D8ECB5E-6111-1581-2DCA-95B0E3558D64}"/>
          </ac:spMkLst>
        </pc:spChg>
        <pc:spChg chg="del">
          <ac:chgData name="Elme Pieterse" userId="cf235864-f06d-4d9c-a838-9d693a8e3248" providerId="ADAL" clId="{44400E0D-F01E-4C52-8DFE-33262DF1F20E}" dt="2024-04-10T07:14:20.553" v="3750" actId="478"/>
          <ac:spMkLst>
            <pc:docMk/>
            <pc:sldMk cId="251571933" sldId="293"/>
            <ac:spMk id="17" creationId="{BB744BA0-C652-47F0-426E-4AC77F1F1BCC}"/>
          </ac:spMkLst>
        </pc:spChg>
        <pc:spChg chg="del">
          <ac:chgData name="Elme Pieterse" userId="cf235864-f06d-4d9c-a838-9d693a8e3248" providerId="ADAL" clId="{44400E0D-F01E-4C52-8DFE-33262DF1F20E}" dt="2024-04-10T07:14:20.553" v="3750" actId="478"/>
          <ac:spMkLst>
            <pc:docMk/>
            <pc:sldMk cId="251571933" sldId="293"/>
            <ac:spMk id="19" creationId="{86CD123C-A821-AAA4-08E2-3340F7752413}"/>
          </ac:spMkLst>
        </pc:spChg>
        <pc:spChg chg="del">
          <ac:chgData name="Elme Pieterse" userId="cf235864-f06d-4d9c-a838-9d693a8e3248" providerId="ADAL" clId="{44400E0D-F01E-4C52-8DFE-33262DF1F20E}" dt="2024-04-10T07:14:20.553" v="3750" actId="478"/>
          <ac:spMkLst>
            <pc:docMk/>
            <pc:sldMk cId="251571933" sldId="293"/>
            <ac:spMk id="20" creationId="{7DD1BD55-5969-48D4-8ADB-11A127F3A100}"/>
          </ac:spMkLst>
        </pc:spChg>
        <pc:graphicFrameChg chg="del">
          <ac:chgData name="Elme Pieterse" userId="cf235864-f06d-4d9c-a838-9d693a8e3248" providerId="ADAL" clId="{44400E0D-F01E-4C52-8DFE-33262DF1F20E}" dt="2024-04-10T07:14:20.553" v="3750" actId="478"/>
          <ac:graphicFrameMkLst>
            <pc:docMk/>
            <pc:sldMk cId="251571933" sldId="293"/>
            <ac:graphicFrameMk id="3" creationId="{82B66AC4-8373-E7E6-02F1-1CA77C78173D}"/>
          </ac:graphicFrameMkLst>
        </pc:graphicFrameChg>
        <pc:graphicFrameChg chg="add mod modGraphic">
          <ac:chgData name="Elme Pieterse" userId="cf235864-f06d-4d9c-a838-9d693a8e3248" providerId="ADAL" clId="{44400E0D-F01E-4C52-8DFE-33262DF1F20E}" dt="2024-04-28T03:24:15.082" v="7621" actId="14734"/>
          <ac:graphicFrameMkLst>
            <pc:docMk/>
            <pc:sldMk cId="251571933" sldId="293"/>
            <ac:graphicFrameMk id="3" creationId="{90277007-A0D4-EFAF-9980-F16A01189808}"/>
          </ac:graphicFrameMkLst>
        </pc:graphicFrameChg>
        <pc:picChg chg="add mod">
          <ac:chgData name="Elme Pieterse" userId="cf235864-f06d-4d9c-a838-9d693a8e3248" providerId="ADAL" clId="{44400E0D-F01E-4C52-8DFE-33262DF1F20E}" dt="2024-04-28T03:24:39.206" v="7624" actId="14100"/>
          <ac:picMkLst>
            <pc:docMk/>
            <pc:sldMk cId="251571933" sldId="293"/>
            <ac:picMk id="5" creationId="{B4936FF3-E8EF-4EA8-8B45-966E64454813}"/>
          </ac:picMkLst>
        </pc:picChg>
        <pc:picChg chg="del">
          <ac:chgData name="Elme Pieterse" userId="cf235864-f06d-4d9c-a838-9d693a8e3248" providerId="ADAL" clId="{44400E0D-F01E-4C52-8DFE-33262DF1F20E}" dt="2024-04-10T07:14:20.553" v="3750" actId="478"/>
          <ac:picMkLst>
            <pc:docMk/>
            <pc:sldMk cId="251571933" sldId="293"/>
            <ac:picMk id="6" creationId="{9DAE2B4B-0530-C3FC-88AC-C1D33E6078B9}"/>
          </ac:picMkLst>
        </pc:picChg>
        <pc:cxnChg chg="add mod">
          <ac:chgData name="Elme Pieterse" userId="cf235864-f06d-4d9c-a838-9d693a8e3248" providerId="ADAL" clId="{44400E0D-F01E-4C52-8DFE-33262DF1F20E}" dt="2024-04-28T03:25:19.500" v="7638" actId="14100"/>
          <ac:cxnSpMkLst>
            <pc:docMk/>
            <pc:sldMk cId="251571933" sldId="293"/>
            <ac:cxnSpMk id="9" creationId="{83E2954B-BE8D-F927-432B-A487762AC8BA}"/>
          </ac:cxnSpMkLst>
        </pc:cxnChg>
        <pc:cxnChg chg="add mod">
          <ac:chgData name="Elme Pieterse" userId="cf235864-f06d-4d9c-a838-9d693a8e3248" providerId="ADAL" clId="{44400E0D-F01E-4C52-8DFE-33262DF1F20E}" dt="2024-04-28T03:25:24.480" v="7641" actId="14100"/>
          <ac:cxnSpMkLst>
            <pc:docMk/>
            <pc:sldMk cId="251571933" sldId="293"/>
            <ac:cxnSpMk id="11" creationId="{FECF1D92-1763-E219-AD8E-4F7C7A72B0E1}"/>
          </ac:cxnSpMkLst>
        </pc:cxnChg>
        <pc:cxnChg chg="del">
          <ac:chgData name="Elme Pieterse" userId="cf235864-f06d-4d9c-a838-9d693a8e3248" providerId="ADAL" clId="{44400E0D-F01E-4C52-8DFE-33262DF1F20E}" dt="2024-04-10T07:14:20.553" v="3750" actId="478"/>
          <ac:cxnSpMkLst>
            <pc:docMk/>
            <pc:sldMk cId="251571933" sldId="293"/>
            <ac:cxnSpMk id="21" creationId="{668BD96D-6B77-FA03-B98E-B0E2342DC9A1}"/>
          </ac:cxnSpMkLst>
        </pc:cxnChg>
        <pc:cxnChg chg="del">
          <ac:chgData name="Elme Pieterse" userId="cf235864-f06d-4d9c-a838-9d693a8e3248" providerId="ADAL" clId="{44400E0D-F01E-4C52-8DFE-33262DF1F20E}" dt="2024-04-10T07:14:20.553" v="3750" actId="478"/>
          <ac:cxnSpMkLst>
            <pc:docMk/>
            <pc:sldMk cId="251571933" sldId="293"/>
            <ac:cxnSpMk id="25" creationId="{DBE9BF88-9DBD-12FE-3A3D-D4D8F74237C3}"/>
          </ac:cxnSpMkLst>
        </pc:cxnChg>
        <pc:cxnChg chg="del">
          <ac:chgData name="Elme Pieterse" userId="cf235864-f06d-4d9c-a838-9d693a8e3248" providerId="ADAL" clId="{44400E0D-F01E-4C52-8DFE-33262DF1F20E}" dt="2024-04-10T07:14:20.553" v="3750" actId="478"/>
          <ac:cxnSpMkLst>
            <pc:docMk/>
            <pc:sldMk cId="251571933" sldId="293"/>
            <ac:cxnSpMk id="39" creationId="{4AE6FE5F-36B6-6168-30DD-E6822701701B}"/>
          </ac:cxnSpMkLst>
        </pc:cxnChg>
      </pc:sldChg>
      <pc:sldChg chg="addSp delSp add del setBg delDesignElem">
        <pc:chgData name="Elme Pieterse" userId="cf235864-f06d-4d9c-a838-9d693a8e3248" providerId="ADAL" clId="{44400E0D-F01E-4C52-8DFE-33262DF1F20E}" dt="2024-04-28T02:07:33.634" v="7196"/>
        <pc:sldMkLst>
          <pc:docMk/>
          <pc:sldMk cId="3694656645" sldId="294"/>
        </pc:sldMkLst>
        <pc:spChg chg="add del">
          <ac:chgData name="Elme Pieterse" userId="cf235864-f06d-4d9c-a838-9d693a8e3248" providerId="ADAL" clId="{44400E0D-F01E-4C52-8DFE-33262DF1F20E}" dt="2024-04-28T02:07:33.634" v="7196"/>
          <ac:spMkLst>
            <pc:docMk/>
            <pc:sldMk cId="3694656645" sldId="294"/>
            <ac:spMk id="27" creationId="{BACC6370-2D7E-4714-9D71-7542949D7D5D}"/>
          </ac:spMkLst>
        </pc:spChg>
        <pc:spChg chg="add del">
          <ac:chgData name="Elme Pieterse" userId="cf235864-f06d-4d9c-a838-9d693a8e3248" providerId="ADAL" clId="{44400E0D-F01E-4C52-8DFE-33262DF1F20E}" dt="2024-04-28T02:07:33.634" v="7196"/>
          <ac:spMkLst>
            <pc:docMk/>
            <pc:sldMk cId="3694656645" sldId="294"/>
            <ac:spMk id="28" creationId="{F68B3F68-107C-434F-AA38-110D5EA91B85}"/>
          </ac:spMkLst>
        </pc:spChg>
        <pc:spChg chg="add del">
          <ac:chgData name="Elme Pieterse" userId="cf235864-f06d-4d9c-a838-9d693a8e3248" providerId="ADAL" clId="{44400E0D-F01E-4C52-8DFE-33262DF1F20E}" dt="2024-04-28T02:07:33.634" v="7196"/>
          <ac:spMkLst>
            <pc:docMk/>
            <pc:sldMk cId="3694656645" sldId="294"/>
            <ac:spMk id="29" creationId="{AAD0DBB9-1A4B-4391-81D4-CB19F9AB918A}"/>
          </ac:spMkLst>
        </pc:spChg>
        <pc:spChg chg="add del">
          <ac:chgData name="Elme Pieterse" userId="cf235864-f06d-4d9c-a838-9d693a8e3248" providerId="ADAL" clId="{44400E0D-F01E-4C52-8DFE-33262DF1F20E}" dt="2024-04-28T02:07:33.634" v="7196"/>
          <ac:spMkLst>
            <pc:docMk/>
            <pc:sldMk cId="3694656645" sldId="294"/>
            <ac:spMk id="30" creationId="{063BBA22-50EA-4C4D-BE05-F1CE4E63AA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28/04/2024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966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1042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347205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86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686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128836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600028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563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142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170603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402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1405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812001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358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68219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296698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52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5125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7447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IETERSEelmeEP/Assessment" TargetMode="External"/><Relationship Id="rId2" Type="http://schemas.openxmlformats.org/officeDocument/2006/relationships/hyperlink" Target="https://middletonschoolnz-my.sharepoint.com/:f:/g/personal/pietersee_middleton_school_nz/Elb65JR21lFArNBtIwrVKLUBsEzDSffUPNHv9ZCL3_f43w?e=6iQdJ3" TargetMode="External"/><Relationship Id="rId1" Type="http://schemas.openxmlformats.org/officeDocument/2006/relationships/slideLayout" Target="../slideLayouts/slideLayout6.xml"/><Relationship Id="rId5" Type="http://schemas.openxmlformats.org/officeDocument/2006/relationships/hyperlink" Target="https://middletonschoolnz-my.sharepoint.com/:u:/g/personal/pietersee_middleton_school_nz/ETROMZBMt15DjMihnlZqbt8BxAf7TI5O2e5U1T0ubNoHDA?email=P.Baker%40middleton.school.nz&amp;e=IRsDb3" TargetMode="External"/><Relationship Id="rId4" Type="http://schemas.openxmlformats.org/officeDocument/2006/relationships/hyperlink" Target="https://trello.com/invite/b/lFg3E4Jz/ATTIf6c5f1641a0254c466f73d1e70d0c1f6F44F18B1/burger-menu-combo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314824" y="735106"/>
            <a:ext cx="10053763" cy="2928470"/>
          </a:xfrm>
        </p:spPr>
        <p:txBody>
          <a:bodyPr anchor="b">
            <a:normAutofit/>
          </a:bodyPr>
          <a:lstStyle/>
          <a:p>
            <a:pPr algn="l"/>
            <a:r>
              <a:rPr lang="en-NZ" sz="4800">
                <a:solidFill>
                  <a:srgbClr val="FFFFFF"/>
                </a:solidFill>
              </a:rPr>
              <a:t>AS91896(2.7) &amp; AS91887(2.8)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1350682" y="4870824"/>
            <a:ext cx="10005951" cy="1458258"/>
          </a:xfrm>
        </p:spPr>
        <p:txBody>
          <a:bodyPr anchor="ctr">
            <a:normAutofit/>
          </a:bodyPr>
          <a:lstStyle/>
          <a:p>
            <a:pPr algn="l"/>
            <a:endParaRPr lang="en-NZ" b="1"/>
          </a:p>
          <a:p>
            <a:pPr algn="l"/>
            <a:r>
              <a:rPr lang="en-NZ" b="1" dirty="0"/>
              <a:t>Elmé Pieterse</a:t>
            </a:r>
            <a:endParaRPr lang="en-NZ" b="1"/>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graphicFrame>
        <p:nvGraphicFramePr>
          <p:cNvPr id="3" name="Google Shape;92;p19">
            <a:extLst>
              <a:ext uri="{FF2B5EF4-FFF2-40B4-BE49-F238E27FC236}">
                <a16:creationId xmlns:a16="http://schemas.microsoft.com/office/drawing/2014/main" id="{82B66AC4-8373-E7E6-02F1-1CA77C78173D}"/>
              </a:ext>
            </a:extLst>
          </p:cNvPr>
          <p:cNvGraphicFramePr/>
          <p:nvPr>
            <p:extLst>
              <p:ext uri="{D42A27DB-BD31-4B8C-83A1-F6EECF244321}">
                <p14:modId xmlns:p14="http://schemas.microsoft.com/office/powerpoint/2010/main" val="2799679780"/>
              </p:ext>
            </p:extLst>
          </p:nvPr>
        </p:nvGraphicFramePr>
        <p:xfrm>
          <a:off x="1032733" y="2024343"/>
          <a:ext cx="5493788" cy="4453812"/>
        </p:xfrm>
        <a:graphic>
          <a:graphicData uri="http://schemas.openxmlformats.org/drawingml/2006/table">
            <a:tbl>
              <a:tblPr firstRow="1" bandRow="1">
                <a:noFill/>
              </a:tblPr>
              <a:tblGrid>
                <a:gridCol w="3043679">
                  <a:extLst>
                    <a:ext uri="{9D8B030D-6E8A-4147-A177-3AD203B41FA5}">
                      <a16:colId xmlns:a16="http://schemas.microsoft.com/office/drawing/2014/main" val="20000"/>
                    </a:ext>
                  </a:extLst>
                </a:gridCol>
                <a:gridCol w="2450109">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9DAE2B4B-0530-C3FC-88AC-C1D33E6078B9}"/>
              </a:ext>
            </a:extLst>
          </p:cNvPr>
          <p:cNvPicPr>
            <a:picLocks noChangeAspect="1"/>
          </p:cNvPicPr>
          <p:nvPr/>
        </p:nvPicPr>
        <p:blipFill>
          <a:blip r:embed="rId3"/>
          <a:stretch>
            <a:fillRect/>
          </a:stretch>
        </p:blipFill>
        <p:spPr>
          <a:xfrm>
            <a:off x="7876114" y="1763602"/>
            <a:ext cx="2966292" cy="4580303"/>
          </a:xfrm>
          <a:prstGeom prst="rect">
            <a:avLst/>
          </a:prstGeom>
        </p:spPr>
      </p:pic>
      <p:sp>
        <p:nvSpPr>
          <p:cNvPr id="9" name="Rectangle: Rounded Corners 8">
            <a:extLst>
              <a:ext uri="{FF2B5EF4-FFF2-40B4-BE49-F238E27FC236}">
                <a16:creationId xmlns:a16="http://schemas.microsoft.com/office/drawing/2014/main" id="{5152E4AA-727E-5A10-B107-3F3BF2938732}"/>
              </a:ext>
            </a:extLst>
          </p:cNvPr>
          <p:cNvSpPr/>
          <p:nvPr/>
        </p:nvSpPr>
        <p:spPr>
          <a:xfrm>
            <a:off x="4083484" y="2493336"/>
            <a:ext cx="1720416" cy="118966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4" name="Rectangle: Rounded Corners 13">
            <a:extLst>
              <a:ext uri="{FF2B5EF4-FFF2-40B4-BE49-F238E27FC236}">
                <a16:creationId xmlns:a16="http://schemas.microsoft.com/office/drawing/2014/main" id="{B64BAE41-6220-962F-CF73-0E7984EC8674}"/>
              </a:ext>
            </a:extLst>
          </p:cNvPr>
          <p:cNvSpPr/>
          <p:nvPr/>
        </p:nvSpPr>
        <p:spPr>
          <a:xfrm>
            <a:off x="7856856" y="1750410"/>
            <a:ext cx="1630044" cy="1221389"/>
          </a:xfrm>
          <a:prstGeom prst="roundRect">
            <a:avLst>
              <a:gd name="adj" fmla="val 11438"/>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5" name="Rectangle: Rounded Corners 14">
            <a:extLst>
              <a:ext uri="{FF2B5EF4-FFF2-40B4-BE49-F238E27FC236}">
                <a16:creationId xmlns:a16="http://schemas.microsoft.com/office/drawing/2014/main" id="{5D8ECB5E-6111-1581-2DCA-95B0E3558D64}"/>
              </a:ext>
            </a:extLst>
          </p:cNvPr>
          <p:cNvSpPr/>
          <p:nvPr/>
        </p:nvSpPr>
        <p:spPr>
          <a:xfrm>
            <a:off x="7856856" y="3167326"/>
            <a:ext cx="1720416" cy="1221389"/>
          </a:xfrm>
          <a:prstGeom prst="roundRect">
            <a:avLst>
              <a:gd name="adj" fmla="val 11438"/>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7" name="Rectangle: Rounded Corners 16">
            <a:extLst>
              <a:ext uri="{FF2B5EF4-FFF2-40B4-BE49-F238E27FC236}">
                <a16:creationId xmlns:a16="http://schemas.microsoft.com/office/drawing/2014/main" id="{BB744BA0-C652-47F0-426E-4AC77F1F1BCC}"/>
              </a:ext>
            </a:extLst>
          </p:cNvPr>
          <p:cNvSpPr/>
          <p:nvPr/>
        </p:nvSpPr>
        <p:spPr>
          <a:xfrm>
            <a:off x="7876113" y="4610430"/>
            <a:ext cx="1720416" cy="1221389"/>
          </a:xfrm>
          <a:prstGeom prst="roundRect">
            <a:avLst>
              <a:gd name="adj" fmla="val 11438"/>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9" name="Rectangle: Rounded Corners 18">
            <a:extLst>
              <a:ext uri="{FF2B5EF4-FFF2-40B4-BE49-F238E27FC236}">
                <a16:creationId xmlns:a16="http://schemas.microsoft.com/office/drawing/2014/main" id="{86CD123C-A821-AAA4-08E2-3340F7752413}"/>
              </a:ext>
            </a:extLst>
          </p:cNvPr>
          <p:cNvSpPr/>
          <p:nvPr/>
        </p:nvSpPr>
        <p:spPr>
          <a:xfrm>
            <a:off x="4083484" y="3865513"/>
            <a:ext cx="1872816" cy="118966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0" name="Rectangle: Rounded Corners 19">
            <a:extLst>
              <a:ext uri="{FF2B5EF4-FFF2-40B4-BE49-F238E27FC236}">
                <a16:creationId xmlns:a16="http://schemas.microsoft.com/office/drawing/2014/main" id="{7DD1BD55-5969-48D4-8ADB-11A127F3A100}"/>
              </a:ext>
            </a:extLst>
          </p:cNvPr>
          <p:cNvSpPr/>
          <p:nvPr/>
        </p:nvSpPr>
        <p:spPr>
          <a:xfrm>
            <a:off x="4083484" y="5235485"/>
            <a:ext cx="1720416" cy="1189664"/>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21" name="Straight Arrow Connector 20">
            <a:extLst>
              <a:ext uri="{FF2B5EF4-FFF2-40B4-BE49-F238E27FC236}">
                <a16:creationId xmlns:a16="http://schemas.microsoft.com/office/drawing/2014/main" id="{668BD96D-6B77-FA03-B98E-B0E2342DC9A1}"/>
              </a:ext>
            </a:extLst>
          </p:cNvPr>
          <p:cNvCxnSpPr>
            <a:cxnSpLocks/>
          </p:cNvCxnSpPr>
          <p:nvPr/>
        </p:nvCxnSpPr>
        <p:spPr>
          <a:xfrm flipV="1">
            <a:off x="5890939" y="2288845"/>
            <a:ext cx="1856061" cy="79593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E9BF88-9DBD-12FE-3A3D-D4D8F74237C3}"/>
              </a:ext>
            </a:extLst>
          </p:cNvPr>
          <p:cNvCxnSpPr>
            <a:cxnSpLocks/>
          </p:cNvCxnSpPr>
          <p:nvPr/>
        </p:nvCxnSpPr>
        <p:spPr>
          <a:xfrm flipV="1">
            <a:off x="6057221" y="3865284"/>
            <a:ext cx="1689779" cy="59505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AE6FE5F-36B6-6168-30DD-E6822701701B}"/>
              </a:ext>
            </a:extLst>
          </p:cNvPr>
          <p:cNvCxnSpPr>
            <a:cxnSpLocks/>
          </p:cNvCxnSpPr>
          <p:nvPr/>
        </p:nvCxnSpPr>
        <p:spPr>
          <a:xfrm flipV="1">
            <a:off x="5869475" y="5221124"/>
            <a:ext cx="1877525" cy="60941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09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99713" y="248038"/>
            <a:ext cx="10120687" cy="1159200"/>
          </a:xfrm>
        </p:spPr>
        <p:txBody>
          <a:bodyPr vert="horz" lIns="91440" tIns="45720" rIns="91440" bIns="45720" rtlCol="0" anchor="ctr">
            <a:normAutofit/>
          </a:bodyPr>
          <a:lstStyle/>
          <a:p>
            <a:r>
              <a:rPr lang="en-US" sz="4000" dirty="0">
                <a:solidFill>
                  <a:srgbClr val="FFFFFF"/>
                </a:solidFill>
              </a:rPr>
              <a:t>Store/State the Original Combo Meals: </a:t>
            </a:r>
            <a:r>
              <a:rPr lang="en-US" sz="4000" kern="1200" dirty="0">
                <a:solidFill>
                  <a:srgbClr val="FFFFFF"/>
                </a:solidFill>
                <a:latin typeface="+mj-lt"/>
                <a:ea typeface="+mj-ea"/>
                <a:cs typeface="+mj-cs"/>
              </a:rPr>
              <a:t>Trialing </a:t>
            </a:r>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extLst>
              <p:ext uri="{D42A27DB-BD31-4B8C-83A1-F6EECF244321}">
                <p14:modId xmlns:p14="http://schemas.microsoft.com/office/powerpoint/2010/main" val="1197219544"/>
              </p:ext>
            </p:extLst>
          </p:nvPr>
        </p:nvGraphicFramePr>
        <p:xfrm>
          <a:off x="432225" y="2221636"/>
          <a:ext cx="11327550" cy="3941478"/>
        </p:xfrm>
        <a:graphic>
          <a:graphicData uri="http://schemas.openxmlformats.org/drawingml/2006/table">
            <a:tbl>
              <a:tblPr bandRow="1">
                <a:noFill/>
                <a:tableStyleId>{5940675A-B579-460E-94D1-54222C63F5DA}</a:tableStyleId>
              </a:tblPr>
              <a:tblGrid>
                <a:gridCol w="3847642">
                  <a:extLst>
                    <a:ext uri="{9D8B030D-6E8A-4147-A177-3AD203B41FA5}">
                      <a16:colId xmlns:a16="http://schemas.microsoft.com/office/drawing/2014/main" val="3069276547"/>
                    </a:ext>
                  </a:extLst>
                </a:gridCol>
                <a:gridCol w="7479908">
                  <a:extLst>
                    <a:ext uri="{9D8B030D-6E8A-4147-A177-3AD203B41FA5}">
                      <a16:colId xmlns:a16="http://schemas.microsoft.com/office/drawing/2014/main" val="1673028620"/>
                    </a:ext>
                  </a:extLst>
                </a:gridCol>
              </a:tblGrid>
              <a:tr h="864294">
                <a:tc>
                  <a:txBody>
                    <a:bodyPr/>
                    <a:lstStyle/>
                    <a:p>
                      <a:pPr algn="l"/>
                      <a:r>
                        <a:rPr lang="en-NZ" sz="1600" cap="none" spc="0">
                          <a:solidFill>
                            <a:schemeClr val="tx1"/>
                          </a:solidFill>
                        </a:rPr>
                        <a:t>Trial 1</a:t>
                      </a:r>
                    </a:p>
                    <a:p>
                      <a:pPr algn="l"/>
                      <a:r>
                        <a:rPr lang="en-NZ" sz="1600" cap="none" spc="0">
                          <a:solidFill>
                            <a:schemeClr val="tx1"/>
                          </a:solidFill>
                        </a:rPr>
                        <a:t>02_Store_Original_Combo_Meals_v1</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dirty="0">
                          <a:solidFill>
                            <a:schemeClr val="tx1"/>
                          </a:solidFill>
                        </a:rPr>
                        <a:t>Program works but uses list. Preferably the program must use dictionaries instead of lists for most efficiency within this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91788484"/>
                  </a:ext>
                </a:extLst>
              </a:tr>
              <a:tr h="864294">
                <a:tc>
                  <a:txBody>
                    <a:bodyPr/>
                    <a:lstStyle/>
                    <a:p>
                      <a:pPr algn="l"/>
                      <a:r>
                        <a:rPr lang="en-NZ" sz="1600" cap="none" spc="0">
                          <a:solidFill>
                            <a:schemeClr val="tx1"/>
                          </a:solidFill>
                        </a:rPr>
                        <a:t>Trial 2</a:t>
                      </a:r>
                    </a:p>
                    <a:p>
                      <a:pPr algn="l"/>
                      <a:r>
                        <a:rPr lang="en-NZ" sz="1600" cap="none" spc="0">
                          <a:solidFill>
                            <a:schemeClr val="tx1"/>
                          </a:solidFill>
                        </a:rPr>
                        <a:t>02_Store_Original_Combo_Meals_v2</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dirty="0">
                          <a:solidFill>
                            <a:schemeClr val="tx1"/>
                          </a:solidFill>
                        </a:rPr>
                        <a:t>Program works. It consists of dictionaries; however, it still uses a list. Making it efficient, but it's not the most efficient method to use for the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479867542"/>
                  </a:ext>
                </a:extLst>
              </a:tr>
              <a:tr h="1106445">
                <a:tc>
                  <a:txBody>
                    <a:bodyPr/>
                    <a:lstStyle/>
                    <a:p>
                      <a:pPr algn="l"/>
                      <a:r>
                        <a:rPr lang="en-NZ" sz="1600" cap="none" spc="0">
                          <a:solidFill>
                            <a:schemeClr val="tx1"/>
                          </a:solidFill>
                        </a:rPr>
                        <a:t>Trial 3</a:t>
                      </a:r>
                    </a:p>
                    <a:p>
                      <a:pPr algn="l"/>
                      <a:r>
                        <a:rPr lang="en-NZ" sz="1600" cap="none" spc="0">
                          <a:solidFill>
                            <a:schemeClr val="tx1"/>
                          </a:solidFill>
                        </a:rPr>
                        <a:t>02_Store_Original_Combo_Meals_v3</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dirty="0">
                          <a:solidFill>
                            <a:schemeClr val="tx1"/>
                          </a:solidFill>
                        </a:rPr>
                        <a:t>Program works and the nested dictionary is more efficient than using lists. The nested dictionary is the most efficient and preferred method to use for the program and its purpose.</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09369493"/>
                  </a:ext>
                </a:extLst>
              </a:tr>
              <a:tr h="1106445">
                <a:tc>
                  <a:txBody>
                    <a:bodyPr/>
                    <a:lstStyle/>
                    <a:p>
                      <a:pPr algn="l"/>
                      <a:r>
                        <a:rPr lang="en-NZ" sz="1600" cap="none" spc="0">
                          <a:solidFill>
                            <a:schemeClr val="tx1"/>
                          </a:solidFill>
                        </a:rPr>
                        <a:t>Trial 4</a:t>
                      </a:r>
                    </a:p>
                    <a:p>
                      <a:pPr algn="l"/>
                      <a:r>
                        <a:rPr lang="en-NZ" sz="1600" cap="none" spc="0">
                          <a:solidFill>
                            <a:schemeClr val="tx1"/>
                          </a:solidFill>
                        </a:rPr>
                        <a:t>02_Store_Original_Combo_Meals_v4</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dirty="0">
                          <a:solidFill>
                            <a:schemeClr val="tx1"/>
                          </a:solidFill>
                        </a:rPr>
                        <a:t>I made the print code, from Trial 3, into a function which makes it easy to recycle for other print functions I might incorporate into my program. I will therefore use this function in my final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0303189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Three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Add New Combo Meals</a:t>
            </a:r>
            <a:r>
              <a:rPr lang="en-US" sz="1900" kern="1200" dirty="0">
                <a:solidFill>
                  <a:srgbClr val="FFFFFF"/>
                </a:solidFill>
                <a:latin typeface="+mj-lt"/>
                <a:ea typeface="+mj-ea"/>
                <a:cs typeface="+mj-cs"/>
              </a:rPr>
              <a:t>)</a:t>
            </a:r>
          </a:p>
        </p:txBody>
      </p:sp>
      <p:pic>
        <p:nvPicPr>
          <p:cNvPr id="3" name="Picture 2">
            <a:extLst>
              <a:ext uri="{FF2B5EF4-FFF2-40B4-BE49-F238E27FC236}">
                <a16:creationId xmlns:a16="http://schemas.microsoft.com/office/drawing/2014/main" id="{62241820-6BEE-27FE-1326-BF1ACD8462E2}"/>
              </a:ext>
            </a:extLst>
          </p:cNvPr>
          <p:cNvPicPr>
            <a:picLocks noChangeAspect="1"/>
          </p:cNvPicPr>
          <p:nvPr/>
        </p:nvPicPr>
        <p:blipFill>
          <a:blip r:embed="rId3"/>
          <a:stretch>
            <a:fillRect/>
          </a:stretch>
        </p:blipFill>
        <p:spPr>
          <a:xfrm>
            <a:off x="4468903" y="656320"/>
            <a:ext cx="7292796" cy="5563178"/>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9" y="668512"/>
            <a:ext cx="3523976" cy="2560776"/>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44452" y="2754118"/>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73333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10476287"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Add New Combo Meals - Test Plan</a:t>
            </a:r>
          </a:p>
        </p:txBody>
      </p:sp>
      <p:graphicFrame>
        <p:nvGraphicFramePr>
          <p:cNvPr id="92" name="Google Shape;92;p19"/>
          <p:cNvGraphicFramePr/>
          <p:nvPr>
            <p:extLst>
              <p:ext uri="{D42A27DB-BD31-4B8C-83A1-F6EECF244321}">
                <p14:modId xmlns:p14="http://schemas.microsoft.com/office/powerpoint/2010/main" val="1935868525"/>
              </p:ext>
            </p:extLst>
          </p:nvPr>
        </p:nvGraphicFramePr>
        <p:xfrm>
          <a:off x="489385" y="1995540"/>
          <a:ext cx="5174815" cy="1480026"/>
        </p:xfrm>
        <a:graphic>
          <a:graphicData uri="http://schemas.openxmlformats.org/drawingml/2006/table">
            <a:tbl>
              <a:tblPr firstRow="1" bandRow="1">
                <a:noFill/>
              </a:tblPr>
              <a:tblGrid>
                <a:gridCol w="2801025">
                  <a:extLst>
                    <a:ext uri="{9D8B030D-6E8A-4147-A177-3AD203B41FA5}">
                      <a16:colId xmlns:a16="http://schemas.microsoft.com/office/drawing/2014/main" val="20000"/>
                    </a:ext>
                  </a:extLst>
                </a:gridCol>
                <a:gridCol w="2373790">
                  <a:extLst>
                    <a:ext uri="{9D8B030D-6E8A-4147-A177-3AD203B41FA5}">
                      <a16:colId xmlns:a16="http://schemas.microsoft.com/office/drawing/2014/main" val="20001"/>
                    </a:ext>
                  </a:extLst>
                </a:gridCol>
              </a:tblGrid>
              <a:tr h="306776">
                <a:tc>
                  <a:txBody>
                    <a:bodyPr/>
                    <a:lstStyle/>
                    <a:p>
                      <a:pPr marL="0" lvl="0" indent="0" algn="l" rtl="0">
                        <a:spcBef>
                          <a:spcPts val="0"/>
                        </a:spcBef>
                        <a:spcAft>
                          <a:spcPts val="0"/>
                        </a:spcAft>
                        <a:buNone/>
                      </a:pPr>
                      <a:r>
                        <a:rPr lang="en" sz="1400" b="1" dirty="0"/>
                        <a:t>Test Cases – input (Combo Name)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306776">
                <a:tc>
                  <a:txBody>
                    <a:bodyPr/>
                    <a:lstStyle/>
                    <a:p>
                      <a:pPr marL="0" lvl="0" indent="0" algn="l" rtl="0">
                        <a:spcBef>
                          <a:spcPts val="0"/>
                        </a:spcBef>
                        <a:spcAft>
                          <a:spcPts val="0"/>
                        </a:spcAft>
                        <a:buNone/>
                      </a:pPr>
                      <a:r>
                        <a:rPr lang="en-NZ" sz="1400" dirty="0"/>
                        <a:t>‘Supreme’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06776">
                <a:tc>
                  <a:txBody>
                    <a:bodyPr/>
                    <a:lstStyle/>
                    <a:p>
                      <a:pPr marL="0" lvl="0" indent="0" algn="l" rtl="0">
                        <a:spcBef>
                          <a:spcPts val="0"/>
                        </a:spcBef>
                        <a:spcAft>
                          <a:spcPts val="0"/>
                        </a:spcAft>
                        <a:buNone/>
                      </a:pPr>
                      <a:r>
                        <a:rPr lang="en-NZ" sz="1400" dirty="0"/>
                        <a:t>‘123’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2" name="Google Shape;92;p19">
            <a:extLst>
              <a:ext uri="{FF2B5EF4-FFF2-40B4-BE49-F238E27FC236}">
                <a16:creationId xmlns:a16="http://schemas.microsoft.com/office/drawing/2014/main" id="{657E24AE-5FEE-8CFF-079C-F85A4DD42D11}"/>
              </a:ext>
            </a:extLst>
          </p:cNvPr>
          <p:cNvGraphicFramePr/>
          <p:nvPr>
            <p:extLst>
              <p:ext uri="{D42A27DB-BD31-4B8C-83A1-F6EECF244321}">
                <p14:modId xmlns:p14="http://schemas.microsoft.com/office/powerpoint/2010/main" val="2681323312"/>
              </p:ext>
            </p:extLst>
          </p:nvPr>
        </p:nvGraphicFramePr>
        <p:xfrm>
          <a:off x="590985" y="4400448"/>
          <a:ext cx="5174815" cy="1693386"/>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‘Pork Burger’</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dirty="0"/>
                        <a:t>‘123’</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3" name="Google Shape;92;p19">
            <a:extLst>
              <a:ext uri="{FF2B5EF4-FFF2-40B4-BE49-F238E27FC236}">
                <a16:creationId xmlns:a16="http://schemas.microsoft.com/office/drawing/2014/main" id="{6DAAD1DA-86B5-93DF-1B34-F3DA3DE5A78E}"/>
              </a:ext>
            </a:extLst>
          </p:cNvPr>
          <p:cNvGraphicFramePr/>
          <p:nvPr>
            <p:extLst>
              <p:ext uri="{D42A27DB-BD31-4B8C-83A1-F6EECF244321}">
                <p14:modId xmlns:p14="http://schemas.microsoft.com/office/powerpoint/2010/main" val="806400609"/>
              </p:ext>
            </p:extLst>
          </p:nvPr>
        </p:nvGraphicFramePr>
        <p:xfrm>
          <a:off x="6527800" y="2584348"/>
          <a:ext cx="5174815" cy="2400088"/>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 price)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‘2.45’ in price 1</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a:t>‘1’ in price 1</a:t>
                      </a:r>
                      <a:endParaRPr lang="en-NZ" sz="1400" dirty="0"/>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r h="383661">
                <a:tc>
                  <a:txBody>
                    <a:bodyPr/>
                    <a:lstStyle/>
                    <a:p>
                      <a:pPr marL="0" lvl="0" indent="0" algn="l" rtl="0">
                        <a:spcBef>
                          <a:spcPts val="0"/>
                        </a:spcBef>
                        <a:spcAft>
                          <a:spcPts val="0"/>
                        </a:spcAft>
                        <a:buNone/>
                      </a:pPr>
                      <a:r>
                        <a:rPr lang="en-NZ" sz="1400" dirty="0"/>
                        <a:t>‘five’</a:t>
                      </a:r>
                    </a:p>
                  </a:txBody>
                  <a:tcPr marL="139991" marR="139991" marT="139991" marB="139991"/>
                </a:tc>
                <a:tc>
                  <a:txBody>
                    <a:bodyPr/>
                    <a:lstStyle/>
                    <a:p>
                      <a:pPr marL="0" lvl="0" indent="0" algn="l" rtl="0">
                        <a:spcBef>
                          <a:spcPts val="0"/>
                        </a:spcBef>
                        <a:spcAft>
                          <a:spcPts val="0"/>
                        </a:spcAft>
                        <a:buNone/>
                      </a:pPr>
                      <a:r>
                        <a:rPr lang="en-NZ" sz="1400" dirty="0"/>
                        <a:t>It must be an integer</a:t>
                      </a:r>
                    </a:p>
                    <a:p>
                      <a:pPr marL="0" lvl="0" indent="0" algn="l" rtl="0">
                        <a:spcBef>
                          <a:spcPts val="0"/>
                        </a:spcBef>
                        <a:spcAft>
                          <a:spcPts val="0"/>
                        </a:spcAft>
                        <a:buNone/>
                      </a:pPr>
                      <a:r>
                        <a:rPr lang="en-NZ" sz="14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spTree>
    <p:extLst>
      <p:ext uri="{BB962C8B-B14F-4D97-AF65-F5344CB8AC3E}">
        <p14:creationId xmlns:p14="http://schemas.microsoft.com/office/powerpoint/2010/main" val="291950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241298" y="333373"/>
            <a:ext cx="3106783" cy="773925"/>
          </a:xfrm>
        </p:spPr>
        <p:txBody>
          <a:bodyPr vert="horz" lIns="91440" tIns="45720" rIns="91440" bIns="45720" rtlCol="0" anchor="ctr">
            <a:noAutofit/>
          </a:bodyPr>
          <a:lstStyle/>
          <a:p>
            <a:r>
              <a:rPr lang="en-US" sz="3200" kern="1200" dirty="0">
                <a:solidFill>
                  <a:srgbClr val="FFFFFF"/>
                </a:solidFill>
                <a:latin typeface="+mj-lt"/>
                <a:ea typeface="+mj-ea"/>
                <a:cs typeface="+mj-cs"/>
              </a:rPr>
              <a:t>Add New Combo Meals: Testing </a:t>
            </a:r>
          </a:p>
        </p:txBody>
      </p:sp>
      <p:graphicFrame>
        <p:nvGraphicFramePr>
          <p:cNvPr id="4" name="Google Shape;92;p19">
            <a:extLst>
              <a:ext uri="{FF2B5EF4-FFF2-40B4-BE49-F238E27FC236}">
                <a16:creationId xmlns:a16="http://schemas.microsoft.com/office/drawing/2014/main" id="{1A00A21D-2153-25C4-00E6-2D60DEB16287}"/>
              </a:ext>
            </a:extLst>
          </p:cNvPr>
          <p:cNvGraphicFramePr/>
          <p:nvPr>
            <p:extLst>
              <p:ext uri="{D42A27DB-BD31-4B8C-83A1-F6EECF244321}">
                <p14:modId xmlns:p14="http://schemas.microsoft.com/office/powerpoint/2010/main" val="579306371"/>
              </p:ext>
            </p:extLst>
          </p:nvPr>
        </p:nvGraphicFramePr>
        <p:xfrm>
          <a:off x="115888" y="1651261"/>
          <a:ext cx="3112221" cy="1449546"/>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6">
                  <a:extLst>
                    <a:ext uri="{9D8B030D-6E8A-4147-A177-3AD203B41FA5}">
                      <a16:colId xmlns:a16="http://schemas.microsoft.com/office/drawing/2014/main" val="20001"/>
                    </a:ext>
                  </a:extLst>
                </a:gridCol>
              </a:tblGrid>
              <a:tr h="346621">
                <a:tc>
                  <a:txBody>
                    <a:bodyPr/>
                    <a:lstStyle/>
                    <a:p>
                      <a:pPr marL="0" lvl="0" indent="0" algn="l" rtl="0">
                        <a:spcBef>
                          <a:spcPts val="0"/>
                        </a:spcBef>
                        <a:spcAft>
                          <a:spcPts val="0"/>
                        </a:spcAft>
                        <a:buNone/>
                      </a:pPr>
                      <a:r>
                        <a:rPr lang="en" sz="1000" b="1" dirty="0"/>
                        <a:t>Test Cases – input (Combo Name)</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346621">
                <a:tc>
                  <a:txBody>
                    <a:bodyPr/>
                    <a:lstStyle/>
                    <a:p>
                      <a:pPr marL="0" lvl="0" indent="0" algn="l" rtl="0">
                        <a:spcBef>
                          <a:spcPts val="0"/>
                        </a:spcBef>
                        <a:spcAft>
                          <a:spcPts val="0"/>
                        </a:spcAft>
                        <a:buNone/>
                      </a:pPr>
                      <a:r>
                        <a:rPr lang="en-NZ" sz="1000" dirty="0"/>
                        <a:t>‘Supreme’ in Combo Name</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46621">
                <a:tc>
                  <a:txBody>
                    <a:bodyPr/>
                    <a:lstStyle/>
                    <a:p>
                      <a:pPr marL="0" lvl="0" indent="0" algn="l" rtl="0">
                        <a:spcBef>
                          <a:spcPts val="0"/>
                        </a:spcBef>
                        <a:spcAft>
                          <a:spcPts val="0"/>
                        </a:spcAft>
                        <a:buNone/>
                      </a:pPr>
                      <a:r>
                        <a:rPr lang="en-NZ" sz="1000" dirty="0"/>
                        <a:t>‘123’ in Combo Name</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5" name="Google Shape;92;p19">
            <a:extLst>
              <a:ext uri="{FF2B5EF4-FFF2-40B4-BE49-F238E27FC236}">
                <a16:creationId xmlns:a16="http://schemas.microsoft.com/office/drawing/2014/main" id="{70018782-5EF6-C6A8-2F4C-FC840375944A}"/>
              </a:ext>
            </a:extLst>
          </p:cNvPr>
          <p:cNvGraphicFramePr/>
          <p:nvPr>
            <p:extLst>
              <p:ext uri="{D42A27DB-BD31-4B8C-83A1-F6EECF244321}">
                <p14:modId xmlns:p14="http://schemas.microsoft.com/office/powerpoint/2010/main" val="3751746022"/>
              </p:ext>
            </p:extLst>
          </p:nvPr>
        </p:nvGraphicFramePr>
        <p:xfrm>
          <a:off x="115888" y="3107245"/>
          <a:ext cx="3112221" cy="1449546"/>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6">
                  <a:extLst>
                    <a:ext uri="{9D8B030D-6E8A-4147-A177-3AD203B41FA5}">
                      <a16:colId xmlns:a16="http://schemas.microsoft.com/office/drawing/2014/main" val="20001"/>
                    </a:ext>
                  </a:extLst>
                </a:gridCol>
              </a:tblGrid>
              <a:tr h="339104">
                <a:tc>
                  <a:txBody>
                    <a:bodyPr/>
                    <a:lstStyle/>
                    <a:p>
                      <a:pPr marL="0" lvl="0" indent="0" algn="l" rtl="0">
                        <a:spcBef>
                          <a:spcPts val="0"/>
                        </a:spcBef>
                        <a:spcAft>
                          <a:spcPts val="0"/>
                        </a:spcAft>
                        <a:buNone/>
                      </a:pPr>
                      <a:r>
                        <a:rPr lang="en" sz="1000" b="1" dirty="0"/>
                        <a:t>Test Cases – input (For any 3 Items)</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000" dirty="0"/>
                        <a:t>‘Pork Burger’</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39104">
                <a:tc>
                  <a:txBody>
                    <a:bodyPr/>
                    <a:lstStyle/>
                    <a:p>
                      <a:pPr marL="0" lvl="0" indent="0" algn="l" rtl="0">
                        <a:spcBef>
                          <a:spcPts val="0"/>
                        </a:spcBef>
                        <a:spcAft>
                          <a:spcPts val="0"/>
                        </a:spcAft>
                        <a:buNone/>
                      </a:pPr>
                      <a:r>
                        <a:rPr lang="en-NZ" sz="1000" dirty="0"/>
                        <a:t>‘123’</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7" name="Google Shape;92;p19">
            <a:extLst>
              <a:ext uri="{FF2B5EF4-FFF2-40B4-BE49-F238E27FC236}">
                <a16:creationId xmlns:a16="http://schemas.microsoft.com/office/drawing/2014/main" id="{06A00997-96F3-C473-AC99-45684B7813AA}"/>
              </a:ext>
            </a:extLst>
          </p:cNvPr>
          <p:cNvGraphicFramePr/>
          <p:nvPr>
            <p:extLst>
              <p:ext uri="{D42A27DB-BD31-4B8C-83A1-F6EECF244321}">
                <p14:modId xmlns:p14="http://schemas.microsoft.com/office/powerpoint/2010/main" val="923667204"/>
              </p:ext>
            </p:extLst>
          </p:nvPr>
        </p:nvGraphicFramePr>
        <p:xfrm>
          <a:off x="115888" y="4560263"/>
          <a:ext cx="3112222" cy="2186728"/>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7">
                  <a:extLst>
                    <a:ext uri="{9D8B030D-6E8A-4147-A177-3AD203B41FA5}">
                      <a16:colId xmlns:a16="http://schemas.microsoft.com/office/drawing/2014/main" val="20001"/>
                    </a:ext>
                  </a:extLst>
                </a:gridCol>
              </a:tblGrid>
              <a:tr h="440769">
                <a:tc>
                  <a:txBody>
                    <a:bodyPr/>
                    <a:lstStyle/>
                    <a:p>
                      <a:pPr marL="0" lvl="0" indent="0" algn="l" rtl="0">
                        <a:spcBef>
                          <a:spcPts val="0"/>
                        </a:spcBef>
                        <a:spcAft>
                          <a:spcPts val="0"/>
                        </a:spcAft>
                        <a:buNone/>
                      </a:pPr>
                      <a:r>
                        <a:rPr lang="en" sz="1000" b="1" dirty="0"/>
                        <a:t>Test Cases – input (For any 3 items price)</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427891">
                <a:tc>
                  <a:txBody>
                    <a:bodyPr/>
                    <a:lstStyle/>
                    <a:p>
                      <a:pPr marL="0" lvl="0" indent="0" algn="l" rtl="0">
                        <a:spcBef>
                          <a:spcPts val="0"/>
                        </a:spcBef>
                        <a:spcAft>
                          <a:spcPts val="0"/>
                        </a:spcAft>
                        <a:buNone/>
                      </a:pPr>
                      <a:r>
                        <a:rPr lang="en-NZ" sz="1000" dirty="0"/>
                        <a:t>‘2.45’ in price 1</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15939">
                <a:tc>
                  <a:txBody>
                    <a:bodyPr/>
                    <a:lstStyle/>
                    <a:p>
                      <a:pPr marL="0" lvl="0" indent="0" algn="l" rtl="0">
                        <a:spcBef>
                          <a:spcPts val="0"/>
                        </a:spcBef>
                        <a:spcAft>
                          <a:spcPts val="0"/>
                        </a:spcAft>
                        <a:buNone/>
                      </a:pPr>
                      <a:r>
                        <a:rPr lang="en-NZ" sz="1000" dirty="0"/>
                        <a:t>‘1’ in price 1</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r h="315939">
                <a:tc>
                  <a:txBody>
                    <a:bodyPr/>
                    <a:lstStyle/>
                    <a:p>
                      <a:pPr marL="0" lvl="0" indent="0" algn="l" rtl="0">
                        <a:spcBef>
                          <a:spcPts val="0"/>
                        </a:spcBef>
                        <a:spcAft>
                          <a:spcPts val="0"/>
                        </a:spcAft>
                        <a:buNone/>
                      </a:pPr>
                      <a:r>
                        <a:rPr lang="en-NZ" sz="1000" dirty="0"/>
                        <a:t>‘five’</a:t>
                      </a:r>
                    </a:p>
                  </a:txBody>
                  <a:tcPr marL="139991" marR="139991" marT="139991" marB="139991"/>
                </a:tc>
                <a:tc>
                  <a:txBody>
                    <a:bodyPr/>
                    <a:lstStyle/>
                    <a:p>
                      <a:pPr marL="0" lvl="0" indent="0" algn="l" rtl="0">
                        <a:spcBef>
                          <a:spcPts val="0"/>
                        </a:spcBef>
                        <a:spcAft>
                          <a:spcPts val="0"/>
                        </a:spcAft>
                        <a:buNone/>
                      </a:pPr>
                      <a:r>
                        <a:rPr lang="en-NZ" sz="1000" dirty="0"/>
                        <a:t>It must be an integer. </a:t>
                      </a:r>
                    </a:p>
                    <a:p>
                      <a:pPr marL="0" lvl="0" indent="0" algn="l" rtl="0">
                        <a:spcBef>
                          <a:spcPts val="0"/>
                        </a:spcBef>
                        <a:spcAft>
                          <a:spcPts val="0"/>
                        </a:spcAft>
                        <a:buNone/>
                      </a:pPr>
                      <a:r>
                        <a:rPr lang="en-NZ" sz="10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pic>
        <p:nvPicPr>
          <p:cNvPr id="6" name="Picture 5">
            <a:extLst>
              <a:ext uri="{FF2B5EF4-FFF2-40B4-BE49-F238E27FC236}">
                <a16:creationId xmlns:a16="http://schemas.microsoft.com/office/drawing/2014/main" id="{E4F125B8-D212-51CD-5B45-81833F8D3496}"/>
              </a:ext>
            </a:extLst>
          </p:cNvPr>
          <p:cNvPicPr>
            <a:picLocks noChangeAspect="1"/>
          </p:cNvPicPr>
          <p:nvPr/>
        </p:nvPicPr>
        <p:blipFill>
          <a:blip r:embed="rId3"/>
          <a:stretch>
            <a:fillRect/>
          </a:stretch>
        </p:blipFill>
        <p:spPr>
          <a:xfrm>
            <a:off x="3303026" y="138166"/>
            <a:ext cx="2244305" cy="969132"/>
          </a:xfrm>
          <a:prstGeom prst="rect">
            <a:avLst/>
          </a:prstGeom>
        </p:spPr>
      </p:pic>
      <p:pic>
        <p:nvPicPr>
          <p:cNvPr id="13" name="Picture 12">
            <a:extLst>
              <a:ext uri="{FF2B5EF4-FFF2-40B4-BE49-F238E27FC236}">
                <a16:creationId xmlns:a16="http://schemas.microsoft.com/office/drawing/2014/main" id="{D4376804-A6C0-86B2-1BE1-CB89CD98E265}"/>
              </a:ext>
            </a:extLst>
          </p:cNvPr>
          <p:cNvPicPr>
            <a:picLocks noChangeAspect="1"/>
          </p:cNvPicPr>
          <p:nvPr/>
        </p:nvPicPr>
        <p:blipFill>
          <a:blip r:embed="rId4"/>
          <a:stretch>
            <a:fillRect/>
          </a:stretch>
        </p:blipFill>
        <p:spPr>
          <a:xfrm>
            <a:off x="3297440" y="1107298"/>
            <a:ext cx="2244305" cy="931813"/>
          </a:xfrm>
          <a:prstGeom prst="rect">
            <a:avLst/>
          </a:prstGeom>
        </p:spPr>
      </p:pic>
      <p:pic>
        <p:nvPicPr>
          <p:cNvPr id="15" name="Picture 14">
            <a:extLst>
              <a:ext uri="{FF2B5EF4-FFF2-40B4-BE49-F238E27FC236}">
                <a16:creationId xmlns:a16="http://schemas.microsoft.com/office/drawing/2014/main" id="{A90652A6-240A-B890-A5A4-897498CAF314}"/>
              </a:ext>
            </a:extLst>
          </p:cNvPr>
          <p:cNvPicPr>
            <a:picLocks noChangeAspect="1"/>
          </p:cNvPicPr>
          <p:nvPr/>
        </p:nvPicPr>
        <p:blipFill>
          <a:blip r:embed="rId5"/>
          <a:stretch>
            <a:fillRect/>
          </a:stretch>
        </p:blipFill>
        <p:spPr>
          <a:xfrm>
            <a:off x="3297440" y="2035897"/>
            <a:ext cx="2233985" cy="938944"/>
          </a:xfrm>
          <a:prstGeom prst="rect">
            <a:avLst/>
          </a:prstGeom>
        </p:spPr>
      </p:pic>
      <p:pic>
        <p:nvPicPr>
          <p:cNvPr id="17" name="Picture 16">
            <a:extLst>
              <a:ext uri="{FF2B5EF4-FFF2-40B4-BE49-F238E27FC236}">
                <a16:creationId xmlns:a16="http://schemas.microsoft.com/office/drawing/2014/main" id="{C425D4AE-A809-6881-6A38-91D6825586D5}"/>
              </a:ext>
            </a:extLst>
          </p:cNvPr>
          <p:cNvPicPr>
            <a:picLocks noChangeAspect="1"/>
          </p:cNvPicPr>
          <p:nvPr/>
        </p:nvPicPr>
        <p:blipFill>
          <a:blip r:embed="rId6"/>
          <a:stretch>
            <a:fillRect/>
          </a:stretch>
        </p:blipFill>
        <p:spPr>
          <a:xfrm>
            <a:off x="3297441" y="2974841"/>
            <a:ext cx="2244304" cy="917337"/>
          </a:xfrm>
          <a:prstGeom prst="rect">
            <a:avLst/>
          </a:prstGeom>
        </p:spPr>
      </p:pic>
      <p:pic>
        <p:nvPicPr>
          <p:cNvPr id="19" name="Picture 18">
            <a:extLst>
              <a:ext uri="{FF2B5EF4-FFF2-40B4-BE49-F238E27FC236}">
                <a16:creationId xmlns:a16="http://schemas.microsoft.com/office/drawing/2014/main" id="{D25CDD86-0A95-20C6-742A-F35AE270BC37}"/>
              </a:ext>
            </a:extLst>
          </p:cNvPr>
          <p:cNvPicPr>
            <a:picLocks noChangeAspect="1"/>
          </p:cNvPicPr>
          <p:nvPr/>
        </p:nvPicPr>
        <p:blipFill>
          <a:blip r:embed="rId7"/>
          <a:stretch>
            <a:fillRect/>
          </a:stretch>
        </p:blipFill>
        <p:spPr>
          <a:xfrm>
            <a:off x="3287121" y="3889998"/>
            <a:ext cx="2244304" cy="934177"/>
          </a:xfrm>
          <a:prstGeom prst="rect">
            <a:avLst/>
          </a:prstGeom>
        </p:spPr>
      </p:pic>
      <p:pic>
        <p:nvPicPr>
          <p:cNvPr id="8" name="Picture 7">
            <a:extLst>
              <a:ext uri="{FF2B5EF4-FFF2-40B4-BE49-F238E27FC236}">
                <a16:creationId xmlns:a16="http://schemas.microsoft.com/office/drawing/2014/main" id="{A1AD5771-1F20-B8B0-6164-F8130DE448E7}"/>
              </a:ext>
            </a:extLst>
          </p:cNvPr>
          <p:cNvPicPr>
            <a:picLocks noChangeAspect="1"/>
          </p:cNvPicPr>
          <p:nvPr/>
        </p:nvPicPr>
        <p:blipFill>
          <a:blip r:embed="rId8"/>
          <a:stretch>
            <a:fillRect/>
          </a:stretch>
        </p:blipFill>
        <p:spPr>
          <a:xfrm>
            <a:off x="3297440" y="4807336"/>
            <a:ext cx="2251375" cy="958278"/>
          </a:xfrm>
          <a:prstGeom prst="rect">
            <a:avLst/>
          </a:prstGeom>
        </p:spPr>
      </p:pic>
      <p:pic>
        <p:nvPicPr>
          <p:cNvPr id="12" name="Picture 11">
            <a:extLst>
              <a:ext uri="{FF2B5EF4-FFF2-40B4-BE49-F238E27FC236}">
                <a16:creationId xmlns:a16="http://schemas.microsoft.com/office/drawing/2014/main" id="{E0DD98AE-AADB-B0AA-D853-3512A2A1B25C}"/>
              </a:ext>
            </a:extLst>
          </p:cNvPr>
          <p:cNvPicPr>
            <a:picLocks noChangeAspect="1"/>
          </p:cNvPicPr>
          <p:nvPr/>
        </p:nvPicPr>
        <p:blipFill>
          <a:blip r:embed="rId9"/>
          <a:stretch>
            <a:fillRect/>
          </a:stretch>
        </p:blipFill>
        <p:spPr>
          <a:xfrm>
            <a:off x="3297439" y="5739333"/>
            <a:ext cx="2249891" cy="934646"/>
          </a:xfrm>
          <a:prstGeom prst="rect">
            <a:avLst/>
          </a:prstGeom>
        </p:spPr>
      </p:pic>
      <p:pic>
        <p:nvPicPr>
          <p:cNvPr id="16" name="Picture 15">
            <a:extLst>
              <a:ext uri="{FF2B5EF4-FFF2-40B4-BE49-F238E27FC236}">
                <a16:creationId xmlns:a16="http://schemas.microsoft.com/office/drawing/2014/main" id="{8D433024-DAA2-716D-14CB-194B17CAB058}"/>
              </a:ext>
            </a:extLst>
          </p:cNvPr>
          <p:cNvPicPr>
            <a:picLocks noChangeAspect="1"/>
          </p:cNvPicPr>
          <p:nvPr/>
        </p:nvPicPr>
        <p:blipFill>
          <a:blip r:embed="rId10"/>
          <a:stretch>
            <a:fillRect/>
          </a:stretch>
        </p:blipFill>
        <p:spPr>
          <a:xfrm>
            <a:off x="5536147" y="142112"/>
            <a:ext cx="2874419" cy="965186"/>
          </a:xfrm>
          <a:prstGeom prst="rect">
            <a:avLst/>
          </a:prstGeom>
        </p:spPr>
      </p:pic>
      <p:pic>
        <p:nvPicPr>
          <p:cNvPr id="20" name="Picture 19">
            <a:extLst>
              <a:ext uri="{FF2B5EF4-FFF2-40B4-BE49-F238E27FC236}">
                <a16:creationId xmlns:a16="http://schemas.microsoft.com/office/drawing/2014/main" id="{1B7F15C8-6458-C450-6F5C-767CCD677992}"/>
              </a:ext>
            </a:extLst>
          </p:cNvPr>
          <p:cNvPicPr>
            <a:picLocks noChangeAspect="1"/>
          </p:cNvPicPr>
          <p:nvPr/>
        </p:nvPicPr>
        <p:blipFill>
          <a:blip r:embed="rId11"/>
          <a:stretch>
            <a:fillRect/>
          </a:stretch>
        </p:blipFill>
        <p:spPr>
          <a:xfrm>
            <a:off x="8396253" y="148174"/>
            <a:ext cx="2245269" cy="968771"/>
          </a:xfrm>
          <a:prstGeom prst="rect">
            <a:avLst/>
          </a:prstGeom>
        </p:spPr>
      </p:pic>
      <p:pic>
        <p:nvPicPr>
          <p:cNvPr id="22" name="Picture 21">
            <a:extLst>
              <a:ext uri="{FF2B5EF4-FFF2-40B4-BE49-F238E27FC236}">
                <a16:creationId xmlns:a16="http://schemas.microsoft.com/office/drawing/2014/main" id="{850EF479-2594-368D-A665-02791D04E40A}"/>
              </a:ext>
            </a:extLst>
          </p:cNvPr>
          <p:cNvPicPr>
            <a:picLocks noChangeAspect="1"/>
          </p:cNvPicPr>
          <p:nvPr/>
        </p:nvPicPr>
        <p:blipFill>
          <a:blip r:embed="rId12"/>
          <a:stretch>
            <a:fillRect/>
          </a:stretch>
        </p:blipFill>
        <p:spPr>
          <a:xfrm>
            <a:off x="5998311" y="1265119"/>
            <a:ext cx="2731301" cy="5462601"/>
          </a:xfrm>
          <a:prstGeom prst="rect">
            <a:avLst/>
          </a:prstGeom>
        </p:spPr>
      </p:pic>
      <p:pic>
        <p:nvPicPr>
          <p:cNvPr id="24" name="Picture 23">
            <a:extLst>
              <a:ext uri="{FF2B5EF4-FFF2-40B4-BE49-F238E27FC236}">
                <a16:creationId xmlns:a16="http://schemas.microsoft.com/office/drawing/2014/main" id="{77C55174-639B-BC20-5254-0D8B82BF8A07}"/>
              </a:ext>
            </a:extLst>
          </p:cNvPr>
          <p:cNvPicPr>
            <a:picLocks noChangeAspect="1"/>
          </p:cNvPicPr>
          <p:nvPr/>
        </p:nvPicPr>
        <p:blipFill>
          <a:blip r:embed="rId13"/>
          <a:stretch>
            <a:fillRect/>
          </a:stretch>
        </p:blipFill>
        <p:spPr>
          <a:xfrm>
            <a:off x="10641522" y="150358"/>
            <a:ext cx="1466622" cy="939102"/>
          </a:xfrm>
          <a:prstGeom prst="rect">
            <a:avLst/>
          </a:prstGeom>
        </p:spPr>
      </p:pic>
      <p:sp>
        <p:nvSpPr>
          <p:cNvPr id="31" name="TextBox 30">
            <a:extLst>
              <a:ext uri="{FF2B5EF4-FFF2-40B4-BE49-F238E27FC236}">
                <a16:creationId xmlns:a16="http://schemas.microsoft.com/office/drawing/2014/main" id="{FA36EF31-7EC0-D082-8F71-C4E62F104C0A}"/>
              </a:ext>
            </a:extLst>
          </p:cNvPr>
          <p:cNvSpPr txBox="1"/>
          <p:nvPr/>
        </p:nvSpPr>
        <p:spPr>
          <a:xfrm>
            <a:off x="8839182" y="1116945"/>
            <a:ext cx="3236929" cy="600164"/>
          </a:xfrm>
          <a:prstGeom prst="rect">
            <a:avLst/>
          </a:prstGeom>
          <a:solidFill>
            <a:schemeClr val="accent2"/>
          </a:solidFill>
        </p:spPr>
        <p:txBody>
          <a:bodyPr wrap="square" rtlCol="0">
            <a:spAutoFit/>
          </a:bodyPr>
          <a:lstStyle/>
          <a:p>
            <a:r>
              <a:rPr lang="en-NZ" sz="1100" dirty="0"/>
              <a:t>The code below is almost a replica of the previous code, except the combo's name is entered as 123 instead of Supreme for testing purposes</a:t>
            </a:r>
          </a:p>
        </p:txBody>
      </p:sp>
      <p:pic>
        <p:nvPicPr>
          <p:cNvPr id="33" name="Picture 32">
            <a:extLst>
              <a:ext uri="{FF2B5EF4-FFF2-40B4-BE49-F238E27FC236}">
                <a16:creationId xmlns:a16="http://schemas.microsoft.com/office/drawing/2014/main" id="{5C2972F1-0315-0B97-504C-59FB57EF9A11}"/>
              </a:ext>
            </a:extLst>
          </p:cNvPr>
          <p:cNvPicPr>
            <a:picLocks noChangeAspect="1"/>
          </p:cNvPicPr>
          <p:nvPr/>
        </p:nvPicPr>
        <p:blipFill>
          <a:blip r:embed="rId14"/>
          <a:stretch>
            <a:fillRect/>
          </a:stretch>
        </p:blipFill>
        <p:spPr>
          <a:xfrm>
            <a:off x="9147775" y="1717108"/>
            <a:ext cx="2496228" cy="5010611"/>
          </a:xfrm>
          <a:prstGeom prst="rect">
            <a:avLst/>
          </a:prstGeom>
        </p:spPr>
      </p:pic>
      <p:cxnSp>
        <p:nvCxnSpPr>
          <p:cNvPr id="35" name="Straight Arrow Connector 34">
            <a:extLst>
              <a:ext uri="{FF2B5EF4-FFF2-40B4-BE49-F238E27FC236}">
                <a16:creationId xmlns:a16="http://schemas.microsoft.com/office/drawing/2014/main" id="{666F297F-D916-B2EA-82AF-ADE464DF5FDF}"/>
              </a:ext>
            </a:extLst>
          </p:cNvPr>
          <p:cNvCxnSpPr>
            <a:cxnSpLocks/>
          </p:cNvCxnSpPr>
          <p:nvPr/>
        </p:nvCxnSpPr>
        <p:spPr>
          <a:xfrm>
            <a:off x="4450080" y="963168"/>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190800C-1404-CD38-8A69-07D25EFC58D2}"/>
              </a:ext>
            </a:extLst>
          </p:cNvPr>
          <p:cNvCxnSpPr>
            <a:cxnSpLocks/>
          </p:cNvCxnSpPr>
          <p:nvPr/>
        </p:nvCxnSpPr>
        <p:spPr>
          <a:xfrm>
            <a:off x="4419600" y="188349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8E24C97-ED3F-7A6A-1D40-B34E135A524D}"/>
              </a:ext>
            </a:extLst>
          </p:cNvPr>
          <p:cNvCxnSpPr>
            <a:cxnSpLocks/>
          </p:cNvCxnSpPr>
          <p:nvPr/>
        </p:nvCxnSpPr>
        <p:spPr>
          <a:xfrm>
            <a:off x="4419600" y="2805294"/>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5051846-65BB-7084-F899-0D14A643F79F}"/>
              </a:ext>
            </a:extLst>
          </p:cNvPr>
          <p:cNvCxnSpPr>
            <a:cxnSpLocks/>
          </p:cNvCxnSpPr>
          <p:nvPr/>
        </p:nvCxnSpPr>
        <p:spPr>
          <a:xfrm>
            <a:off x="4419600" y="374352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90FC4E69-01A6-DA88-6CD0-7E2DD8712C1A}"/>
              </a:ext>
            </a:extLst>
          </p:cNvPr>
          <p:cNvCxnSpPr>
            <a:cxnSpLocks/>
          </p:cNvCxnSpPr>
          <p:nvPr/>
        </p:nvCxnSpPr>
        <p:spPr>
          <a:xfrm>
            <a:off x="4419600" y="4656360"/>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32F8C335-5E36-BCB3-3415-0540ABB0D8BB}"/>
              </a:ext>
            </a:extLst>
          </p:cNvPr>
          <p:cNvCxnSpPr>
            <a:cxnSpLocks/>
          </p:cNvCxnSpPr>
          <p:nvPr/>
        </p:nvCxnSpPr>
        <p:spPr>
          <a:xfrm>
            <a:off x="4407408" y="558835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866235F-F150-D505-5C0C-E793126DBF94}"/>
              </a:ext>
            </a:extLst>
          </p:cNvPr>
          <p:cNvCxnSpPr>
            <a:cxnSpLocks/>
          </p:cNvCxnSpPr>
          <p:nvPr/>
        </p:nvCxnSpPr>
        <p:spPr>
          <a:xfrm>
            <a:off x="8201181" y="486005"/>
            <a:ext cx="35356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99139D0-DAB0-B4B3-DD8B-27F638ACE534}"/>
              </a:ext>
            </a:extLst>
          </p:cNvPr>
          <p:cNvCxnSpPr>
            <a:cxnSpLocks/>
          </p:cNvCxnSpPr>
          <p:nvPr/>
        </p:nvCxnSpPr>
        <p:spPr>
          <a:xfrm flipV="1">
            <a:off x="5519233" y="963168"/>
            <a:ext cx="259775" cy="52165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Rounded Corners 47">
            <a:extLst>
              <a:ext uri="{FF2B5EF4-FFF2-40B4-BE49-F238E27FC236}">
                <a16:creationId xmlns:a16="http://schemas.microsoft.com/office/drawing/2014/main" id="{30A0622F-6332-0722-19D2-788604031C57}"/>
              </a:ext>
            </a:extLst>
          </p:cNvPr>
          <p:cNvSpPr/>
          <p:nvPr/>
        </p:nvSpPr>
        <p:spPr>
          <a:xfrm>
            <a:off x="216914" y="2328400"/>
            <a:ext cx="1465582" cy="23835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9" name="Rectangle: Rounded Corners 48">
            <a:extLst>
              <a:ext uri="{FF2B5EF4-FFF2-40B4-BE49-F238E27FC236}">
                <a16:creationId xmlns:a16="http://schemas.microsoft.com/office/drawing/2014/main" id="{DAC7EDEF-CD37-23A1-3F78-A49C751F9116}"/>
              </a:ext>
            </a:extLst>
          </p:cNvPr>
          <p:cNvSpPr/>
          <p:nvPr/>
        </p:nvSpPr>
        <p:spPr>
          <a:xfrm>
            <a:off x="3335889" y="151505"/>
            <a:ext cx="2200734" cy="933953"/>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0" name="Rectangle: Rounded Corners 49">
            <a:extLst>
              <a:ext uri="{FF2B5EF4-FFF2-40B4-BE49-F238E27FC236}">
                <a16:creationId xmlns:a16="http://schemas.microsoft.com/office/drawing/2014/main" id="{3613E752-6A70-A5D9-0A5B-C55C8CCC8C24}"/>
              </a:ext>
            </a:extLst>
          </p:cNvPr>
          <p:cNvSpPr/>
          <p:nvPr/>
        </p:nvSpPr>
        <p:spPr>
          <a:xfrm>
            <a:off x="2004460" y="2349880"/>
            <a:ext cx="1073677" cy="21687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1" name="Rectangle: Rounded Corners 50">
            <a:extLst>
              <a:ext uri="{FF2B5EF4-FFF2-40B4-BE49-F238E27FC236}">
                <a16:creationId xmlns:a16="http://schemas.microsoft.com/office/drawing/2014/main" id="{6E87E76B-CEA8-DED9-D89E-7A2B24EAE5C0}"/>
              </a:ext>
            </a:extLst>
          </p:cNvPr>
          <p:cNvSpPr/>
          <p:nvPr/>
        </p:nvSpPr>
        <p:spPr>
          <a:xfrm>
            <a:off x="5998310" y="5178038"/>
            <a:ext cx="1646074" cy="223018"/>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2" name="Straight Arrow Connector 51">
            <a:extLst>
              <a:ext uri="{FF2B5EF4-FFF2-40B4-BE49-F238E27FC236}">
                <a16:creationId xmlns:a16="http://schemas.microsoft.com/office/drawing/2014/main" id="{B4704BE4-9EFA-D2FE-910C-43B1311DF7B1}"/>
              </a:ext>
            </a:extLst>
          </p:cNvPr>
          <p:cNvCxnSpPr>
            <a:cxnSpLocks/>
          </p:cNvCxnSpPr>
          <p:nvPr/>
        </p:nvCxnSpPr>
        <p:spPr>
          <a:xfrm>
            <a:off x="1719072" y="2449068"/>
            <a:ext cx="28538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18789B5-F65B-A558-96DB-D628DAADD8E9}"/>
              </a:ext>
            </a:extLst>
          </p:cNvPr>
          <p:cNvCxnSpPr>
            <a:cxnSpLocks/>
          </p:cNvCxnSpPr>
          <p:nvPr/>
        </p:nvCxnSpPr>
        <p:spPr>
          <a:xfrm>
            <a:off x="5548815" y="1116945"/>
            <a:ext cx="449495" cy="406109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1E93DB7F-ED08-A3A7-9267-6B1E2DE864D2}"/>
              </a:ext>
            </a:extLst>
          </p:cNvPr>
          <p:cNvSpPr/>
          <p:nvPr/>
        </p:nvSpPr>
        <p:spPr>
          <a:xfrm>
            <a:off x="216915" y="2760158"/>
            <a:ext cx="1209550" cy="21468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1" name="Rectangle: Rounded Corners 60">
            <a:extLst>
              <a:ext uri="{FF2B5EF4-FFF2-40B4-BE49-F238E27FC236}">
                <a16:creationId xmlns:a16="http://schemas.microsoft.com/office/drawing/2014/main" id="{57BCB2CF-E6B5-C3DA-A971-BE46163A7C70}"/>
              </a:ext>
            </a:extLst>
          </p:cNvPr>
          <p:cNvSpPr/>
          <p:nvPr/>
        </p:nvSpPr>
        <p:spPr>
          <a:xfrm>
            <a:off x="1978320" y="2780520"/>
            <a:ext cx="1099817" cy="214682"/>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2" name="Rectangle: Rounded Corners 61">
            <a:extLst>
              <a:ext uri="{FF2B5EF4-FFF2-40B4-BE49-F238E27FC236}">
                <a16:creationId xmlns:a16="http://schemas.microsoft.com/office/drawing/2014/main" id="{6A6474FB-091A-EF60-C943-F6C3E373493A}"/>
              </a:ext>
            </a:extLst>
          </p:cNvPr>
          <p:cNvSpPr/>
          <p:nvPr/>
        </p:nvSpPr>
        <p:spPr>
          <a:xfrm>
            <a:off x="10614366" y="118690"/>
            <a:ext cx="1493778" cy="988607"/>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3" name="Rectangle: Rounded Corners 62">
            <a:extLst>
              <a:ext uri="{FF2B5EF4-FFF2-40B4-BE49-F238E27FC236}">
                <a16:creationId xmlns:a16="http://schemas.microsoft.com/office/drawing/2014/main" id="{F31BA1FA-E97B-0E24-F86D-D5D075F3C88F}"/>
              </a:ext>
            </a:extLst>
          </p:cNvPr>
          <p:cNvSpPr/>
          <p:nvPr/>
        </p:nvSpPr>
        <p:spPr>
          <a:xfrm>
            <a:off x="9159966" y="5305907"/>
            <a:ext cx="1178850" cy="204877"/>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64" name="Straight Arrow Connector 63">
            <a:extLst>
              <a:ext uri="{FF2B5EF4-FFF2-40B4-BE49-F238E27FC236}">
                <a16:creationId xmlns:a16="http://schemas.microsoft.com/office/drawing/2014/main" id="{286E51A3-427A-EE57-9507-F6DA7C6121F0}"/>
              </a:ext>
            </a:extLst>
          </p:cNvPr>
          <p:cNvCxnSpPr>
            <a:cxnSpLocks/>
          </p:cNvCxnSpPr>
          <p:nvPr/>
        </p:nvCxnSpPr>
        <p:spPr>
          <a:xfrm>
            <a:off x="1461317" y="2878446"/>
            <a:ext cx="42844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86A7EE23-59F3-C01D-FB59-31AC458CA4F7}"/>
              </a:ext>
            </a:extLst>
          </p:cNvPr>
          <p:cNvCxnSpPr/>
          <p:nvPr/>
        </p:nvCxnSpPr>
        <p:spPr>
          <a:xfrm flipV="1">
            <a:off x="3139097" y="118690"/>
            <a:ext cx="7475269" cy="2759756"/>
          </a:xfrm>
          <a:prstGeom prst="bentConnector3">
            <a:avLst>
              <a:gd name="adj1" fmla="val 744"/>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E5DF3CE-2958-6287-B5D2-15B6265FEE29}"/>
              </a:ext>
            </a:extLst>
          </p:cNvPr>
          <p:cNvCxnSpPr>
            <a:cxnSpLocks/>
          </p:cNvCxnSpPr>
          <p:nvPr/>
        </p:nvCxnSpPr>
        <p:spPr>
          <a:xfrm flipH="1">
            <a:off x="10424160" y="1748722"/>
            <a:ext cx="1071173" cy="360595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9E8EDC6-5525-BD12-FFFE-DAE357F39570}"/>
              </a:ext>
            </a:extLst>
          </p:cNvPr>
          <p:cNvCxnSpPr>
            <a:cxnSpLocks/>
          </p:cNvCxnSpPr>
          <p:nvPr/>
        </p:nvCxnSpPr>
        <p:spPr>
          <a:xfrm flipH="1">
            <a:off x="11838432" y="947127"/>
            <a:ext cx="121920" cy="317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0075BB1-C3E3-72A8-199C-AC44D40BA62E}"/>
              </a:ext>
            </a:extLst>
          </p:cNvPr>
          <p:cNvCxnSpPr>
            <a:cxnSpLocks/>
          </p:cNvCxnSpPr>
          <p:nvPr/>
        </p:nvCxnSpPr>
        <p:spPr>
          <a:xfrm flipV="1">
            <a:off x="3139097" y="1107298"/>
            <a:ext cx="148024" cy="134024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0B7D5927-CB8C-51F4-3891-DD63E80BA60F}"/>
              </a:ext>
            </a:extLst>
          </p:cNvPr>
          <p:cNvSpPr/>
          <p:nvPr/>
        </p:nvSpPr>
        <p:spPr>
          <a:xfrm>
            <a:off x="224427" y="3775207"/>
            <a:ext cx="757170" cy="263196"/>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5" name="Rectangle: Rounded Corners 74">
            <a:extLst>
              <a:ext uri="{FF2B5EF4-FFF2-40B4-BE49-F238E27FC236}">
                <a16:creationId xmlns:a16="http://schemas.microsoft.com/office/drawing/2014/main" id="{68D97001-50CA-C4A4-46C0-2CA77D1D7DD0}"/>
              </a:ext>
            </a:extLst>
          </p:cNvPr>
          <p:cNvSpPr/>
          <p:nvPr/>
        </p:nvSpPr>
        <p:spPr>
          <a:xfrm>
            <a:off x="1995955" y="3791229"/>
            <a:ext cx="1069989" cy="23498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6" name="Rectangle: Rounded Corners 75">
            <a:extLst>
              <a:ext uri="{FF2B5EF4-FFF2-40B4-BE49-F238E27FC236}">
                <a16:creationId xmlns:a16="http://schemas.microsoft.com/office/drawing/2014/main" id="{C43FD62E-1B76-C48C-3F5A-FFFF58513651}"/>
              </a:ext>
            </a:extLst>
          </p:cNvPr>
          <p:cNvSpPr/>
          <p:nvPr/>
        </p:nvSpPr>
        <p:spPr>
          <a:xfrm>
            <a:off x="3319648" y="1152654"/>
            <a:ext cx="2244305" cy="84796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7" name="Rectangle: Rounded Corners 76">
            <a:extLst>
              <a:ext uri="{FF2B5EF4-FFF2-40B4-BE49-F238E27FC236}">
                <a16:creationId xmlns:a16="http://schemas.microsoft.com/office/drawing/2014/main" id="{A507CED8-D995-8E8B-0082-ECC27061C41D}"/>
              </a:ext>
            </a:extLst>
          </p:cNvPr>
          <p:cNvSpPr/>
          <p:nvPr/>
        </p:nvSpPr>
        <p:spPr>
          <a:xfrm>
            <a:off x="5989947" y="5634034"/>
            <a:ext cx="996069" cy="223018"/>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78" name="Straight Arrow Connector 77">
            <a:extLst>
              <a:ext uri="{FF2B5EF4-FFF2-40B4-BE49-F238E27FC236}">
                <a16:creationId xmlns:a16="http://schemas.microsoft.com/office/drawing/2014/main" id="{CF0BD509-AFA2-70ED-DEFD-BD629008EE40}"/>
              </a:ext>
            </a:extLst>
          </p:cNvPr>
          <p:cNvCxnSpPr>
            <a:cxnSpLocks/>
          </p:cNvCxnSpPr>
          <p:nvPr/>
        </p:nvCxnSpPr>
        <p:spPr>
          <a:xfrm>
            <a:off x="1067636" y="3901540"/>
            <a:ext cx="839272" cy="526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3BEA16E-BD23-0958-E31D-942E09855D46}"/>
              </a:ext>
            </a:extLst>
          </p:cNvPr>
          <p:cNvCxnSpPr>
            <a:cxnSpLocks/>
          </p:cNvCxnSpPr>
          <p:nvPr/>
        </p:nvCxnSpPr>
        <p:spPr>
          <a:xfrm flipV="1">
            <a:off x="3148771" y="1989851"/>
            <a:ext cx="185533" cy="188318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4CCC340-D70A-95D0-7508-5BF7138D79A6}"/>
              </a:ext>
            </a:extLst>
          </p:cNvPr>
          <p:cNvCxnSpPr>
            <a:cxnSpLocks/>
          </p:cNvCxnSpPr>
          <p:nvPr/>
        </p:nvCxnSpPr>
        <p:spPr>
          <a:xfrm>
            <a:off x="5667709" y="1602542"/>
            <a:ext cx="281879" cy="398581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7356EF56-3512-8E05-8C16-F97B16BEBC7B}"/>
              </a:ext>
            </a:extLst>
          </p:cNvPr>
          <p:cNvSpPr/>
          <p:nvPr/>
        </p:nvSpPr>
        <p:spPr>
          <a:xfrm>
            <a:off x="216914" y="4259969"/>
            <a:ext cx="331083" cy="18928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6" name="Rectangle: Rounded Corners 85">
            <a:extLst>
              <a:ext uri="{FF2B5EF4-FFF2-40B4-BE49-F238E27FC236}">
                <a16:creationId xmlns:a16="http://schemas.microsoft.com/office/drawing/2014/main" id="{F4C92C81-BA10-D2EC-CE21-BEC8BBD8A35C}"/>
              </a:ext>
            </a:extLst>
          </p:cNvPr>
          <p:cNvSpPr/>
          <p:nvPr/>
        </p:nvSpPr>
        <p:spPr>
          <a:xfrm>
            <a:off x="2004460" y="4259968"/>
            <a:ext cx="1069989" cy="18928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7" name="Rectangle: Rounded Corners 86">
            <a:extLst>
              <a:ext uri="{FF2B5EF4-FFF2-40B4-BE49-F238E27FC236}">
                <a16:creationId xmlns:a16="http://schemas.microsoft.com/office/drawing/2014/main" id="{3D2BB5DB-0B7C-FA4E-70DB-B26EDBA49E83}"/>
              </a:ext>
            </a:extLst>
          </p:cNvPr>
          <p:cNvSpPr/>
          <p:nvPr/>
        </p:nvSpPr>
        <p:spPr>
          <a:xfrm>
            <a:off x="3314548" y="2951283"/>
            <a:ext cx="2209928" cy="917820"/>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9" name="Rectangle: Rounded Corners 88">
            <a:extLst>
              <a:ext uri="{FF2B5EF4-FFF2-40B4-BE49-F238E27FC236}">
                <a16:creationId xmlns:a16="http://schemas.microsoft.com/office/drawing/2014/main" id="{5EB2D431-C155-4446-12DF-B7ABD9C9AFCA}"/>
              </a:ext>
            </a:extLst>
          </p:cNvPr>
          <p:cNvSpPr/>
          <p:nvPr/>
        </p:nvSpPr>
        <p:spPr>
          <a:xfrm>
            <a:off x="5998311" y="5875102"/>
            <a:ext cx="414684" cy="223018"/>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90" name="Straight Arrow Connector 89">
            <a:extLst>
              <a:ext uri="{FF2B5EF4-FFF2-40B4-BE49-F238E27FC236}">
                <a16:creationId xmlns:a16="http://schemas.microsoft.com/office/drawing/2014/main" id="{975E49F9-D900-A6A4-E3E4-560149622AA8}"/>
              </a:ext>
            </a:extLst>
          </p:cNvPr>
          <p:cNvCxnSpPr>
            <a:cxnSpLocks/>
          </p:cNvCxnSpPr>
          <p:nvPr/>
        </p:nvCxnSpPr>
        <p:spPr>
          <a:xfrm>
            <a:off x="610324" y="4348019"/>
            <a:ext cx="127943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E568574-557B-4244-2FC3-F67448509246}"/>
              </a:ext>
            </a:extLst>
          </p:cNvPr>
          <p:cNvCxnSpPr>
            <a:cxnSpLocks/>
            <a:endCxn id="5" idx="3"/>
          </p:cNvCxnSpPr>
          <p:nvPr/>
        </p:nvCxnSpPr>
        <p:spPr>
          <a:xfrm flipV="1">
            <a:off x="3127972" y="3832018"/>
            <a:ext cx="100137" cy="51600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C03BC31-4343-1E4E-93CE-5E4478A95BE7}"/>
              </a:ext>
            </a:extLst>
          </p:cNvPr>
          <p:cNvCxnSpPr>
            <a:cxnSpLocks/>
          </p:cNvCxnSpPr>
          <p:nvPr/>
        </p:nvCxnSpPr>
        <p:spPr>
          <a:xfrm>
            <a:off x="5563953" y="3429000"/>
            <a:ext cx="385635" cy="242805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4C2C6557-0981-6A08-E648-CECE75562F8E}"/>
              </a:ext>
            </a:extLst>
          </p:cNvPr>
          <p:cNvSpPr/>
          <p:nvPr/>
        </p:nvSpPr>
        <p:spPr>
          <a:xfrm>
            <a:off x="216914" y="5269321"/>
            <a:ext cx="990094" cy="24146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8" name="Rectangle: Rounded Corners 97">
            <a:extLst>
              <a:ext uri="{FF2B5EF4-FFF2-40B4-BE49-F238E27FC236}">
                <a16:creationId xmlns:a16="http://schemas.microsoft.com/office/drawing/2014/main" id="{F263AE9C-466C-8518-2B86-A69DE58A9691}"/>
              </a:ext>
            </a:extLst>
          </p:cNvPr>
          <p:cNvSpPr/>
          <p:nvPr/>
        </p:nvSpPr>
        <p:spPr>
          <a:xfrm>
            <a:off x="1992252" y="5240775"/>
            <a:ext cx="1073691" cy="24146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9" name="Rectangle: Rounded Corners 98">
            <a:extLst>
              <a:ext uri="{FF2B5EF4-FFF2-40B4-BE49-F238E27FC236}">
                <a16:creationId xmlns:a16="http://schemas.microsoft.com/office/drawing/2014/main" id="{2B48B852-849A-C8D7-B1CD-01FF4A9AE298}"/>
              </a:ext>
            </a:extLst>
          </p:cNvPr>
          <p:cNvSpPr/>
          <p:nvPr/>
        </p:nvSpPr>
        <p:spPr>
          <a:xfrm>
            <a:off x="3327621" y="2066203"/>
            <a:ext cx="2179708" cy="864185"/>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00" name="Rectangle: Rounded Corners 99">
            <a:extLst>
              <a:ext uri="{FF2B5EF4-FFF2-40B4-BE49-F238E27FC236}">
                <a16:creationId xmlns:a16="http://schemas.microsoft.com/office/drawing/2014/main" id="{A5A5FD21-A5D0-1CD6-6341-480A06225920}"/>
              </a:ext>
            </a:extLst>
          </p:cNvPr>
          <p:cNvSpPr/>
          <p:nvPr/>
        </p:nvSpPr>
        <p:spPr>
          <a:xfrm>
            <a:off x="7014216" y="5634035"/>
            <a:ext cx="422782" cy="223018"/>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01" name="Straight Arrow Connector 100">
            <a:extLst>
              <a:ext uri="{FF2B5EF4-FFF2-40B4-BE49-F238E27FC236}">
                <a16:creationId xmlns:a16="http://schemas.microsoft.com/office/drawing/2014/main" id="{47C6C947-93D3-8ECE-FEDE-EF8AE4B33DC9}"/>
              </a:ext>
            </a:extLst>
          </p:cNvPr>
          <p:cNvCxnSpPr>
            <a:cxnSpLocks/>
          </p:cNvCxnSpPr>
          <p:nvPr/>
        </p:nvCxnSpPr>
        <p:spPr>
          <a:xfrm>
            <a:off x="1260438" y="5393353"/>
            <a:ext cx="646470" cy="770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6BC4798-0AA8-A2AB-0175-E6072A60D74B}"/>
              </a:ext>
            </a:extLst>
          </p:cNvPr>
          <p:cNvCxnSpPr>
            <a:cxnSpLocks/>
          </p:cNvCxnSpPr>
          <p:nvPr/>
        </p:nvCxnSpPr>
        <p:spPr>
          <a:xfrm flipV="1">
            <a:off x="3148770" y="2951244"/>
            <a:ext cx="148669" cy="239945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DCF02F1-7AD1-D376-D85F-6EF5DE30066C}"/>
              </a:ext>
            </a:extLst>
          </p:cNvPr>
          <p:cNvCxnSpPr>
            <a:cxnSpLocks/>
          </p:cNvCxnSpPr>
          <p:nvPr/>
        </p:nvCxnSpPr>
        <p:spPr>
          <a:xfrm>
            <a:off x="5570466" y="2509790"/>
            <a:ext cx="1484927" cy="3046306"/>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Rounded Corners 109">
            <a:extLst>
              <a:ext uri="{FF2B5EF4-FFF2-40B4-BE49-F238E27FC236}">
                <a16:creationId xmlns:a16="http://schemas.microsoft.com/office/drawing/2014/main" id="{CFC043BE-353A-1432-155B-912DE0C90C63}"/>
              </a:ext>
            </a:extLst>
          </p:cNvPr>
          <p:cNvSpPr/>
          <p:nvPr/>
        </p:nvSpPr>
        <p:spPr>
          <a:xfrm>
            <a:off x="221505" y="5703550"/>
            <a:ext cx="723515" cy="18675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1" name="Rectangle: Rounded Corners 110">
            <a:extLst>
              <a:ext uri="{FF2B5EF4-FFF2-40B4-BE49-F238E27FC236}">
                <a16:creationId xmlns:a16="http://schemas.microsoft.com/office/drawing/2014/main" id="{6FBC93B7-F2AF-CD01-297F-E576F78BF485}"/>
              </a:ext>
            </a:extLst>
          </p:cNvPr>
          <p:cNvSpPr/>
          <p:nvPr/>
        </p:nvSpPr>
        <p:spPr>
          <a:xfrm>
            <a:off x="2004460" y="5703550"/>
            <a:ext cx="1061301" cy="18675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2" name="Rectangle: Rounded Corners 111">
            <a:extLst>
              <a:ext uri="{FF2B5EF4-FFF2-40B4-BE49-F238E27FC236}">
                <a16:creationId xmlns:a16="http://schemas.microsoft.com/office/drawing/2014/main" id="{D3D9992B-9D89-C3BA-6961-E3BCEA997EA8}"/>
              </a:ext>
            </a:extLst>
          </p:cNvPr>
          <p:cNvSpPr/>
          <p:nvPr/>
        </p:nvSpPr>
        <p:spPr>
          <a:xfrm>
            <a:off x="3290824" y="3906804"/>
            <a:ext cx="2218392" cy="877455"/>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3" name="Rectangle: Rounded Corners 112">
            <a:extLst>
              <a:ext uri="{FF2B5EF4-FFF2-40B4-BE49-F238E27FC236}">
                <a16:creationId xmlns:a16="http://schemas.microsoft.com/office/drawing/2014/main" id="{21995EA2-23ED-C759-1330-94A8CEAF742D}"/>
              </a:ext>
            </a:extLst>
          </p:cNvPr>
          <p:cNvSpPr/>
          <p:nvPr/>
        </p:nvSpPr>
        <p:spPr>
          <a:xfrm>
            <a:off x="6414915" y="5893196"/>
            <a:ext cx="306674" cy="204923"/>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14" name="Straight Arrow Connector 113">
            <a:extLst>
              <a:ext uri="{FF2B5EF4-FFF2-40B4-BE49-F238E27FC236}">
                <a16:creationId xmlns:a16="http://schemas.microsoft.com/office/drawing/2014/main" id="{7B9FB656-E5AC-D515-8A29-D60AA2106392}"/>
              </a:ext>
            </a:extLst>
          </p:cNvPr>
          <p:cNvCxnSpPr>
            <a:cxnSpLocks/>
          </p:cNvCxnSpPr>
          <p:nvPr/>
        </p:nvCxnSpPr>
        <p:spPr>
          <a:xfrm>
            <a:off x="1001318" y="5809653"/>
            <a:ext cx="90559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2AE6B0E-2C71-B822-803B-CF549799F006}"/>
              </a:ext>
            </a:extLst>
          </p:cNvPr>
          <p:cNvCxnSpPr>
            <a:cxnSpLocks/>
          </p:cNvCxnSpPr>
          <p:nvPr/>
        </p:nvCxnSpPr>
        <p:spPr>
          <a:xfrm flipV="1">
            <a:off x="3127972" y="4784259"/>
            <a:ext cx="159149" cy="102539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262B9DD-3BA4-E6DB-C999-06F3E0B094C7}"/>
              </a:ext>
            </a:extLst>
          </p:cNvPr>
          <p:cNvCxnSpPr>
            <a:cxnSpLocks/>
            <a:endCxn id="113" idx="0"/>
          </p:cNvCxnSpPr>
          <p:nvPr/>
        </p:nvCxnSpPr>
        <p:spPr>
          <a:xfrm>
            <a:off x="5558211" y="4391203"/>
            <a:ext cx="1010041" cy="150199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Rounded Corners 120">
            <a:extLst>
              <a:ext uri="{FF2B5EF4-FFF2-40B4-BE49-F238E27FC236}">
                <a16:creationId xmlns:a16="http://schemas.microsoft.com/office/drawing/2014/main" id="{52B08703-5679-D183-9EB4-A0E7C042D597}"/>
              </a:ext>
            </a:extLst>
          </p:cNvPr>
          <p:cNvSpPr/>
          <p:nvPr/>
        </p:nvSpPr>
        <p:spPr>
          <a:xfrm>
            <a:off x="214856" y="6126463"/>
            <a:ext cx="333142" cy="186758"/>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2" name="Rectangle: Rounded Corners 121">
            <a:extLst>
              <a:ext uri="{FF2B5EF4-FFF2-40B4-BE49-F238E27FC236}">
                <a16:creationId xmlns:a16="http://schemas.microsoft.com/office/drawing/2014/main" id="{946CC39C-CE14-0F21-ED3A-AD0DBEF038B9}"/>
              </a:ext>
            </a:extLst>
          </p:cNvPr>
          <p:cNvSpPr/>
          <p:nvPr/>
        </p:nvSpPr>
        <p:spPr>
          <a:xfrm>
            <a:off x="1978320" y="6128703"/>
            <a:ext cx="1108180" cy="545275"/>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3" name="Rectangle: Rounded Corners 122">
            <a:extLst>
              <a:ext uri="{FF2B5EF4-FFF2-40B4-BE49-F238E27FC236}">
                <a16:creationId xmlns:a16="http://schemas.microsoft.com/office/drawing/2014/main" id="{7B5947DE-D63B-1B08-B90A-77CAECADB77E}"/>
              </a:ext>
            </a:extLst>
          </p:cNvPr>
          <p:cNvSpPr/>
          <p:nvPr/>
        </p:nvSpPr>
        <p:spPr>
          <a:xfrm>
            <a:off x="3300676" y="5732523"/>
            <a:ext cx="2261792" cy="934177"/>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4" name="Rectangle: Rounded Corners 123">
            <a:extLst>
              <a:ext uri="{FF2B5EF4-FFF2-40B4-BE49-F238E27FC236}">
                <a16:creationId xmlns:a16="http://schemas.microsoft.com/office/drawing/2014/main" id="{407364DB-8A77-C8DB-022A-4D47D5FC8ACA}"/>
              </a:ext>
            </a:extLst>
          </p:cNvPr>
          <p:cNvSpPr/>
          <p:nvPr/>
        </p:nvSpPr>
        <p:spPr>
          <a:xfrm>
            <a:off x="5576506" y="154002"/>
            <a:ext cx="5022125" cy="934177"/>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25" name="Straight Arrow Connector 124">
            <a:extLst>
              <a:ext uri="{FF2B5EF4-FFF2-40B4-BE49-F238E27FC236}">
                <a16:creationId xmlns:a16="http://schemas.microsoft.com/office/drawing/2014/main" id="{9E4B5B7F-D5DA-DFFA-293E-2D5113A467F7}"/>
              </a:ext>
            </a:extLst>
          </p:cNvPr>
          <p:cNvCxnSpPr>
            <a:cxnSpLocks/>
          </p:cNvCxnSpPr>
          <p:nvPr/>
        </p:nvCxnSpPr>
        <p:spPr>
          <a:xfrm>
            <a:off x="614841" y="6216410"/>
            <a:ext cx="1292067" cy="184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B10A1EA-018D-329D-65EE-FA0C66D81554}"/>
              </a:ext>
            </a:extLst>
          </p:cNvPr>
          <p:cNvCxnSpPr>
            <a:cxnSpLocks/>
          </p:cNvCxnSpPr>
          <p:nvPr/>
        </p:nvCxnSpPr>
        <p:spPr>
          <a:xfrm flipV="1">
            <a:off x="3148770" y="6075474"/>
            <a:ext cx="89658" cy="233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AF109FB3-06EF-A519-3657-79982FA13E4A}"/>
              </a:ext>
            </a:extLst>
          </p:cNvPr>
          <p:cNvCxnSpPr>
            <a:cxnSpLocks/>
          </p:cNvCxnSpPr>
          <p:nvPr/>
        </p:nvCxnSpPr>
        <p:spPr>
          <a:xfrm flipV="1">
            <a:off x="5620095" y="1152654"/>
            <a:ext cx="277807" cy="50129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E0E81C2B-E09C-5421-5D08-8C1B6C9C420D}"/>
              </a:ext>
            </a:extLst>
          </p:cNvPr>
          <p:cNvCxnSpPr>
            <a:cxnSpLocks/>
          </p:cNvCxnSpPr>
          <p:nvPr/>
        </p:nvCxnSpPr>
        <p:spPr>
          <a:xfrm flipH="1">
            <a:off x="6859303" y="1146429"/>
            <a:ext cx="1452643" cy="49290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170407D6-8EB4-E125-0AF4-9F0966C983EA}"/>
              </a:ext>
            </a:extLst>
          </p:cNvPr>
          <p:cNvSpPr/>
          <p:nvPr/>
        </p:nvSpPr>
        <p:spPr>
          <a:xfrm>
            <a:off x="6556497" y="6109109"/>
            <a:ext cx="333142" cy="186758"/>
          </a:xfrm>
          <a:prstGeom prst="roundRect">
            <a:avLst/>
          </a:prstGeom>
          <a:noFill/>
          <a:ln w="381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048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Four</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(Search for Combo Meal or Items)</a:t>
            </a:r>
          </a:p>
        </p:txBody>
      </p:sp>
      <p:pic>
        <p:nvPicPr>
          <p:cNvPr id="3" name="Picture 2">
            <a:extLst>
              <a:ext uri="{FF2B5EF4-FFF2-40B4-BE49-F238E27FC236}">
                <a16:creationId xmlns:a16="http://schemas.microsoft.com/office/drawing/2014/main" id="{F337FB80-A130-2C91-FBAD-58DD848EF9DF}"/>
              </a:ext>
            </a:extLst>
          </p:cNvPr>
          <p:cNvPicPr>
            <a:picLocks noChangeAspect="1"/>
          </p:cNvPicPr>
          <p:nvPr/>
        </p:nvPicPr>
        <p:blipFill>
          <a:blip r:embed="rId3"/>
          <a:stretch>
            <a:fillRect/>
          </a:stretch>
        </p:blipFill>
        <p:spPr>
          <a:xfrm>
            <a:off x="4344095" y="419784"/>
            <a:ext cx="7614329" cy="6018432"/>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86436" y="478712"/>
            <a:ext cx="3747603" cy="3776296"/>
          </a:xfrm>
          <a:prstGeom prst="roundRect">
            <a:avLst>
              <a:gd name="adj" fmla="val 499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83614" y="3416807"/>
            <a:ext cx="3449417" cy="462763"/>
          </a:xfrm>
          <a:prstGeom prst="roundRect">
            <a:avLst>
              <a:gd name="adj" fmla="val 3052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53389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4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Google Shape;91;p19"/>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4000" kern="1200" dirty="0">
                <a:solidFill>
                  <a:srgbClr val="FFFFFF"/>
                </a:solidFill>
                <a:latin typeface="+mj-lt"/>
                <a:ea typeface="+mj-ea"/>
                <a:cs typeface="+mj-cs"/>
              </a:rPr>
              <a:t>Search for Combo Meal or Items - Test Plan</a:t>
            </a:r>
          </a:p>
        </p:txBody>
      </p:sp>
      <p:graphicFrame>
        <p:nvGraphicFramePr>
          <p:cNvPr id="92" name="Google Shape;92;p19"/>
          <p:cNvGraphicFramePr/>
          <p:nvPr>
            <p:extLst>
              <p:ext uri="{D42A27DB-BD31-4B8C-83A1-F6EECF244321}">
                <p14:modId xmlns:p14="http://schemas.microsoft.com/office/powerpoint/2010/main" val="2923494087"/>
              </p:ext>
            </p:extLst>
          </p:nvPr>
        </p:nvGraphicFramePr>
        <p:xfrm>
          <a:off x="4817494" y="563728"/>
          <a:ext cx="6595617" cy="5923586"/>
        </p:xfrm>
        <a:graphic>
          <a:graphicData uri="http://schemas.openxmlformats.org/drawingml/2006/table">
            <a:tbl>
              <a:tblPr firstRow="1" bandRow="1">
                <a:tableStyleId>{C083E6E3-FA7D-4D7B-A595-EF9225AFEA82}</a:tableStyleId>
              </a:tblPr>
              <a:tblGrid>
                <a:gridCol w="2508973">
                  <a:extLst>
                    <a:ext uri="{9D8B030D-6E8A-4147-A177-3AD203B41FA5}">
                      <a16:colId xmlns:a16="http://schemas.microsoft.com/office/drawing/2014/main" val="20000"/>
                    </a:ext>
                  </a:extLst>
                </a:gridCol>
                <a:gridCol w="4086644">
                  <a:extLst>
                    <a:ext uri="{9D8B030D-6E8A-4147-A177-3AD203B41FA5}">
                      <a16:colId xmlns:a16="http://schemas.microsoft.com/office/drawing/2014/main" val="20001"/>
                    </a:ext>
                  </a:extLst>
                </a:gridCol>
              </a:tblGrid>
              <a:tr h="251773">
                <a:tc>
                  <a:txBody>
                    <a:bodyPr/>
                    <a:lstStyle/>
                    <a:p>
                      <a:pPr marL="0" lvl="0" indent="0" algn="l" rtl="0">
                        <a:spcBef>
                          <a:spcPts val="0"/>
                        </a:spcBef>
                        <a:spcAft>
                          <a:spcPts val="0"/>
                        </a:spcAft>
                        <a:buNone/>
                      </a:pPr>
                      <a:r>
                        <a:rPr lang="en-NZ" sz="800" b="1" cap="all" spc="60">
                          <a:solidFill>
                            <a:schemeClr val="tx1"/>
                          </a:solidFill>
                        </a:rPr>
                        <a:t>Test Cases – input</a:t>
                      </a:r>
                    </a:p>
                  </a:txBody>
                  <a:tcPr marL="77681" marR="77681" marT="57221" marB="57221" anchor="b"/>
                </a:tc>
                <a:tc>
                  <a:txBody>
                    <a:bodyPr/>
                    <a:lstStyle/>
                    <a:p>
                      <a:pPr marL="0" lvl="0" indent="0" algn="l" rtl="0">
                        <a:spcBef>
                          <a:spcPts val="0"/>
                        </a:spcBef>
                        <a:spcAft>
                          <a:spcPts val="0"/>
                        </a:spcAft>
                        <a:buNone/>
                      </a:pPr>
                      <a:r>
                        <a:rPr lang="en-NZ" sz="800" b="1" cap="all" spc="60" dirty="0">
                          <a:solidFill>
                            <a:schemeClr val="tx1"/>
                          </a:solidFill>
                        </a:rPr>
                        <a:t>Expected output</a:t>
                      </a:r>
                    </a:p>
                  </a:txBody>
                  <a:tcPr marL="77681" marR="77681" marT="57221" marB="57221" anchor="b"/>
                </a:tc>
                <a:extLst>
                  <a:ext uri="{0D108BD9-81ED-4DB2-BD59-A6C34878D82A}">
                    <a16:rowId xmlns:a16="http://schemas.microsoft.com/office/drawing/2014/main" val="10000"/>
                  </a:ext>
                </a:extLst>
              </a:tr>
              <a:tr h="1073327">
                <a:tc>
                  <a:txBody>
                    <a:bodyPr/>
                    <a:lstStyle/>
                    <a:p>
                      <a:pPr marL="0" lvl="0" indent="0" algn="l" rtl="0">
                        <a:spcBef>
                          <a:spcPts val="0"/>
                        </a:spcBef>
                        <a:spcAft>
                          <a:spcPts val="0"/>
                        </a:spcAft>
                        <a:buNone/>
                      </a:pPr>
                      <a:r>
                        <a:rPr lang="en-NZ" sz="1000" cap="none" spc="0">
                          <a:solidFill>
                            <a:schemeClr val="tx1"/>
                          </a:solidFill>
                        </a:rPr>
                        <a:t>Value</a:t>
                      </a:r>
                    </a:p>
                  </a:txBody>
                  <a:tcPr marL="77681" marR="77681" marT="77681" marB="57221"/>
                </a:tc>
                <a:tc>
                  <a:txBody>
                    <a:bodyPr/>
                    <a:lstStyle/>
                    <a:p>
                      <a:pPr marL="0" lvl="0" indent="0" algn="l" rtl="0">
                        <a:spcBef>
                          <a:spcPts val="0"/>
                        </a:spcBef>
                        <a:spcAft>
                          <a:spcPts val="0"/>
                        </a:spcAft>
                        <a:buNone/>
                      </a:pPr>
                      <a:r>
                        <a:rPr lang="en-NZ" sz="1000" cap="none" spc="0">
                          <a:solidFill>
                            <a:schemeClr val="tx1"/>
                          </a:solidFill>
                        </a:rPr>
                        <a:t>Results:</a:t>
                      </a:r>
                    </a:p>
                    <a:p>
                      <a:pPr marL="0" lvl="0" indent="0" algn="l" rtl="0">
                        <a:spcBef>
                          <a:spcPts val="0"/>
                        </a:spcBef>
                        <a:spcAft>
                          <a:spcPts val="0"/>
                        </a:spcAft>
                        <a:buNone/>
                      </a:pPr>
                      <a:r>
                        <a:rPr lang="en-NZ" sz="1000" cap="none" spc="0">
                          <a:solidFill>
                            <a:schemeClr val="tx1"/>
                          </a:solidFill>
                        </a:rPr>
                        <a:t>Combo Name: Value</a:t>
                      </a:r>
                    </a:p>
                    <a:p>
                      <a:pPr marL="0" lvl="0" indent="0" algn="l" rtl="0">
                        <a:spcBef>
                          <a:spcPts val="0"/>
                        </a:spcBef>
                        <a:spcAft>
                          <a:spcPts val="0"/>
                        </a:spcAft>
                        <a:buNone/>
                      </a:pPr>
                      <a:r>
                        <a:rPr lang="en-NZ" sz="1000" cap="none" spc="0">
                          <a:solidFill>
                            <a:schemeClr val="tx1"/>
                          </a:solidFill>
                        </a:rPr>
                        <a:t>Items &amp; Price:</a:t>
                      </a:r>
                    </a:p>
                    <a:p>
                      <a:pPr marL="0" lvl="0" indent="0" algn="l" rtl="0">
                        <a:spcBef>
                          <a:spcPts val="0"/>
                        </a:spcBef>
                        <a:spcAft>
                          <a:spcPts val="0"/>
                        </a:spcAft>
                        <a:buNone/>
                      </a:pPr>
                      <a:r>
                        <a:rPr lang="en-NZ" sz="1000" cap="none" spc="0">
                          <a:solidFill>
                            <a:schemeClr val="tx1"/>
                          </a:solidFill>
                        </a:rPr>
                        <a:t>Beef Burger: 5.69</a:t>
                      </a:r>
                    </a:p>
                    <a:p>
                      <a:pPr marL="0" lvl="0" indent="0" algn="l" rtl="0">
                        <a:spcBef>
                          <a:spcPts val="0"/>
                        </a:spcBef>
                        <a:spcAft>
                          <a:spcPts val="0"/>
                        </a:spcAft>
                        <a:buNone/>
                      </a:pPr>
                      <a:r>
                        <a:rPr lang="en-NZ" sz="1000" cap="none" spc="0">
                          <a:solidFill>
                            <a:schemeClr val="tx1"/>
                          </a:solidFill>
                        </a:rPr>
                        <a:t>Fries: 1.00</a:t>
                      </a:r>
                    </a:p>
                    <a:p>
                      <a:pPr marL="0" lvl="0" indent="0" algn="l" rtl="0">
                        <a:spcBef>
                          <a:spcPts val="0"/>
                        </a:spcBef>
                        <a:spcAft>
                          <a:spcPts val="0"/>
                        </a:spcAft>
                        <a:buNone/>
                      </a:pPr>
                      <a:r>
                        <a:rPr lang="en-NZ" sz="1000" cap="none" spc="0">
                          <a:solidFill>
                            <a:schemeClr val="tx1"/>
                          </a:solidFill>
                        </a:rPr>
                        <a:t>Fizzy Drink: 1.00</a:t>
                      </a:r>
                    </a:p>
                  </a:txBody>
                  <a:tcPr marL="77681" marR="77681" marT="77681" marB="57221"/>
                </a:tc>
                <a:extLst>
                  <a:ext uri="{0D108BD9-81ED-4DB2-BD59-A6C34878D82A}">
                    <a16:rowId xmlns:a16="http://schemas.microsoft.com/office/drawing/2014/main" val="10001"/>
                  </a:ext>
                </a:extLst>
              </a:tr>
              <a:tr h="1073327">
                <a:tc>
                  <a:txBody>
                    <a:bodyPr/>
                    <a:lstStyle/>
                    <a:p>
                      <a:pPr marL="0" lvl="0" indent="0" algn="l" rtl="0">
                        <a:spcBef>
                          <a:spcPts val="0"/>
                        </a:spcBef>
                        <a:spcAft>
                          <a:spcPts val="0"/>
                        </a:spcAft>
                        <a:buNone/>
                      </a:pPr>
                      <a:r>
                        <a:rPr lang="en-NZ" sz="1000" cap="none" spc="0">
                          <a:solidFill>
                            <a:schemeClr val="tx1"/>
                          </a:solidFill>
                        </a:rPr>
                        <a:t>Cheezy</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a:solidFill>
                            <a:schemeClr val="tx1"/>
                          </a:solidFill>
                        </a:rPr>
                        <a:t>Results:</a:t>
                      </a:r>
                    </a:p>
                    <a:p>
                      <a:pPr marL="0" lvl="0" indent="0" algn="l" rtl="0">
                        <a:spcBef>
                          <a:spcPts val="0"/>
                        </a:spcBef>
                        <a:spcAft>
                          <a:spcPts val="0"/>
                        </a:spcAft>
                        <a:buNone/>
                      </a:pPr>
                      <a:r>
                        <a:rPr lang="en-NZ" sz="1000" cap="none" spc="0">
                          <a:solidFill>
                            <a:schemeClr val="tx1"/>
                          </a:solidFill>
                        </a:rPr>
                        <a:t>Combo Name: Cheezy</a:t>
                      </a:r>
                    </a:p>
                    <a:p>
                      <a:pPr marL="0" lvl="0" indent="0" algn="l" rtl="0">
                        <a:spcBef>
                          <a:spcPts val="0"/>
                        </a:spcBef>
                        <a:spcAft>
                          <a:spcPts val="0"/>
                        </a:spcAft>
                        <a:buNone/>
                      </a:pPr>
                      <a:r>
                        <a:rPr lang="en-NZ" sz="1000" cap="none" spc="0">
                          <a:solidFill>
                            <a:schemeClr val="tx1"/>
                          </a:solidFill>
                        </a:rPr>
                        <a:t>Items &amp; Price:</a:t>
                      </a:r>
                    </a:p>
                    <a:p>
                      <a:pPr marL="0" lvl="0" indent="0" algn="l" rtl="0">
                        <a:spcBef>
                          <a:spcPts val="0"/>
                        </a:spcBef>
                        <a:spcAft>
                          <a:spcPts val="0"/>
                        </a:spcAft>
                        <a:buNone/>
                      </a:pPr>
                      <a:r>
                        <a:rPr lang="en-NZ" sz="1000" cap="none" spc="0">
                          <a:solidFill>
                            <a:schemeClr val="tx1"/>
                          </a:solidFill>
                        </a:rPr>
                        <a:t>Cheeseburger: 6.69</a:t>
                      </a:r>
                    </a:p>
                    <a:p>
                      <a:pPr marL="0" lvl="0" indent="0" algn="l" rtl="0">
                        <a:spcBef>
                          <a:spcPts val="0"/>
                        </a:spcBef>
                        <a:spcAft>
                          <a:spcPts val="0"/>
                        </a:spcAft>
                        <a:buNone/>
                      </a:pPr>
                      <a:r>
                        <a:rPr lang="en-NZ" sz="1000" cap="none" spc="0">
                          <a:solidFill>
                            <a:schemeClr val="tx1"/>
                          </a:solidFill>
                        </a:rPr>
                        <a:t>Fries: 1.00</a:t>
                      </a:r>
                    </a:p>
                    <a:p>
                      <a:pPr marL="0" lvl="0" indent="0" algn="l" rtl="0">
                        <a:spcBef>
                          <a:spcPts val="0"/>
                        </a:spcBef>
                        <a:spcAft>
                          <a:spcPts val="0"/>
                        </a:spcAft>
                        <a:buNone/>
                      </a:pPr>
                      <a:r>
                        <a:rPr lang="en-NZ" sz="1000" cap="none" spc="0">
                          <a:solidFill>
                            <a:schemeClr val="tx1"/>
                          </a:solidFill>
                        </a:rPr>
                        <a:t>Fizzy Drink: 1.00</a:t>
                      </a:r>
                    </a:p>
                  </a:txBody>
                  <a:tcPr marL="77681" marR="77681" marT="77681" marB="57221"/>
                </a:tc>
                <a:extLst>
                  <a:ext uri="{0D108BD9-81ED-4DB2-BD59-A6C34878D82A}">
                    <a16:rowId xmlns:a16="http://schemas.microsoft.com/office/drawing/2014/main" val="4257040270"/>
                  </a:ext>
                </a:extLst>
              </a:tr>
              <a:tr h="1073327">
                <a:tc>
                  <a:txBody>
                    <a:bodyPr/>
                    <a:lstStyle/>
                    <a:p>
                      <a:pPr marL="0" lvl="0" indent="0" algn="l" rtl="0">
                        <a:spcBef>
                          <a:spcPts val="0"/>
                        </a:spcBef>
                        <a:spcAft>
                          <a:spcPts val="0"/>
                        </a:spcAft>
                        <a:buNone/>
                      </a:pPr>
                      <a:r>
                        <a:rPr lang="en-NZ" sz="1000" cap="none" spc="0">
                          <a:solidFill>
                            <a:schemeClr val="tx1"/>
                          </a:solidFill>
                        </a:rPr>
                        <a:t>Super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dirty="0">
                          <a:solidFill>
                            <a:schemeClr val="tx1"/>
                          </a:solidFill>
                        </a:rPr>
                        <a:t>Results:</a:t>
                      </a:r>
                    </a:p>
                    <a:p>
                      <a:pPr marL="0" lvl="0" indent="0" algn="l" rtl="0">
                        <a:spcBef>
                          <a:spcPts val="0"/>
                        </a:spcBef>
                        <a:spcAft>
                          <a:spcPts val="0"/>
                        </a:spcAft>
                        <a:buNone/>
                      </a:pPr>
                      <a:r>
                        <a:rPr lang="en-NZ" sz="1000" cap="none" spc="0" dirty="0">
                          <a:solidFill>
                            <a:schemeClr val="tx1"/>
                          </a:solidFill>
                        </a:rPr>
                        <a:t>Combo Name: Super</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Large Fries: 2.00</a:t>
                      </a:r>
                    </a:p>
                    <a:p>
                      <a:pPr marL="0" lvl="0" indent="0" algn="l" rtl="0">
                        <a:spcBef>
                          <a:spcPts val="0"/>
                        </a:spcBef>
                        <a:spcAft>
                          <a:spcPts val="0"/>
                        </a:spcAft>
                        <a:buNone/>
                      </a:pPr>
                      <a:r>
                        <a:rPr lang="en-NZ" sz="1000" cap="none" spc="0" dirty="0">
                          <a:solidFill>
                            <a:schemeClr val="tx1"/>
                          </a:solidFill>
                        </a:rPr>
                        <a:t>Smoothie: 2.00</a:t>
                      </a:r>
                    </a:p>
                  </a:txBody>
                  <a:tcPr marL="77681" marR="77681" marT="77681" marB="57221"/>
                </a:tc>
                <a:extLst>
                  <a:ext uri="{0D108BD9-81ED-4DB2-BD59-A6C34878D82A}">
                    <a16:rowId xmlns:a16="http://schemas.microsoft.com/office/drawing/2014/main" val="584342243"/>
                  </a:ext>
                </a:extLst>
              </a:tr>
              <a:tr h="462969">
                <a:tc>
                  <a:txBody>
                    <a:bodyPr/>
                    <a:lstStyle/>
                    <a:p>
                      <a:pPr marL="0" lvl="0" indent="0" algn="l" rtl="0">
                        <a:spcBef>
                          <a:spcPts val="0"/>
                        </a:spcBef>
                        <a:spcAft>
                          <a:spcPts val="0"/>
                        </a:spcAft>
                        <a:buNone/>
                      </a:pPr>
                      <a:r>
                        <a:rPr lang="en-NZ" sz="1000" cap="none" spc="0">
                          <a:solidFill>
                            <a:schemeClr val="tx1"/>
                          </a:solidFill>
                        </a:rPr>
                        <a:t>Supreme</a:t>
                      </a:r>
                    </a:p>
                  </a:txBody>
                  <a:tcPr marL="77681" marR="77681" marT="77681" marB="57221"/>
                </a:tc>
                <a:tc>
                  <a:txBody>
                    <a:bodyPr/>
                    <a:lstStyle/>
                    <a:p>
                      <a:pPr marL="0" lvl="0" indent="0" algn="l" rtl="0">
                        <a:spcBef>
                          <a:spcPts val="0"/>
                        </a:spcBef>
                        <a:spcAft>
                          <a:spcPts val="0"/>
                        </a:spcAft>
                        <a:buNone/>
                      </a:pPr>
                      <a:r>
                        <a:rPr lang="en-NZ" sz="1000" cap="none" spc="0" dirty="0">
                          <a:solidFill>
                            <a:schemeClr val="tx1"/>
                          </a:solidFill>
                        </a:rPr>
                        <a:t>There are no Combos named Supreme </a:t>
                      </a:r>
                    </a:p>
                    <a:p>
                      <a:pPr marL="0" lvl="0" indent="0" algn="l" rtl="0">
                        <a:spcBef>
                          <a:spcPts val="0"/>
                        </a:spcBef>
                        <a:spcAft>
                          <a:spcPts val="0"/>
                        </a:spcAft>
                        <a:buNone/>
                      </a:pPr>
                      <a:r>
                        <a:rPr lang="en-NZ" sz="1000" cap="none" spc="0" dirty="0">
                          <a:solidFill>
                            <a:schemeClr val="tx1"/>
                          </a:solidFill>
                        </a:rPr>
                        <a:t>Nor are there any items within Combos named Supreme</a:t>
                      </a:r>
                    </a:p>
                  </a:txBody>
                  <a:tcPr marL="77681" marR="77681" marT="77681" marB="57221"/>
                </a:tc>
                <a:extLst>
                  <a:ext uri="{0D108BD9-81ED-4DB2-BD59-A6C34878D82A}">
                    <a16:rowId xmlns:a16="http://schemas.microsoft.com/office/drawing/2014/main" val="273472111"/>
                  </a:ext>
                </a:extLst>
              </a:tr>
              <a:tr h="1988863">
                <a:tc>
                  <a:txBody>
                    <a:bodyPr/>
                    <a:lstStyle/>
                    <a:p>
                      <a:pPr marL="0" lvl="0" indent="0" algn="l" rtl="0">
                        <a:spcBef>
                          <a:spcPts val="0"/>
                        </a:spcBef>
                        <a:spcAft>
                          <a:spcPts val="0"/>
                        </a:spcAft>
                        <a:buNone/>
                      </a:pPr>
                      <a:r>
                        <a:rPr lang="en-NZ" sz="1000" cap="none" spc="0">
                          <a:solidFill>
                            <a:schemeClr val="tx1"/>
                          </a:solidFill>
                        </a:rPr>
                        <a:t>Cheeseburger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dirty="0">
                          <a:solidFill>
                            <a:schemeClr val="tx1"/>
                          </a:solidFill>
                        </a:rPr>
                        <a:t>Results:</a:t>
                      </a:r>
                    </a:p>
                    <a:p>
                      <a:pPr marL="0" lvl="0" indent="0" algn="l" rtl="0">
                        <a:spcBef>
                          <a:spcPts val="0"/>
                        </a:spcBef>
                        <a:spcAft>
                          <a:spcPts val="0"/>
                        </a:spcAft>
                        <a:buNone/>
                      </a:pPr>
                      <a:r>
                        <a:rPr lang="en-NZ" sz="1000" cap="none" spc="0" dirty="0">
                          <a:solidFill>
                            <a:schemeClr val="tx1"/>
                          </a:solidFill>
                        </a:rPr>
                        <a:t>Combo Name: Cheezy</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Fries: 1.00</a:t>
                      </a:r>
                    </a:p>
                    <a:p>
                      <a:pPr marL="0" lvl="0" indent="0" algn="l" rtl="0">
                        <a:spcBef>
                          <a:spcPts val="0"/>
                        </a:spcBef>
                        <a:spcAft>
                          <a:spcPts val="0"/>
                        </a:spcAft>
                        <a:buNone/>
                      </a:pPr>
                      <a:r>
                        <a:rPr lang="en-NZ" sz="1000" cap="none" spc="0" dirty="0">
                          <a:solidFill>
                            <a:schemeClr val="tx1"/>
                          </a:solidFill>
                        </a:rPr>
                        <a:t>Fizzy Drink: 1.00</a:t>
                      </a:r>
                    </a:p>
                    <a:p>
                      <a:pPr marL="0" lvl="0" indent="0" algn="l" rtl="0">
                        <a:spcBef>
                          <a:spcPts val="0"/>
                        </a:spcBef>
                        <a:spcAft>
                          <a:spcPts val="0"/>
                        </a:spcAft>
                        <a:buNone/>
                      </a:pPr>
                      <a:endParaRPr lang="en-NZ" sz="1000" cap="none" spc="0" dirty="0">
                        <a:solidFill>
                          <a:schemeClr val="tx1"/>
                        </a:solidFill>
                      </a:endParaRPr>
                    </a:p>
                    <a:p>
                      <a:pPr marL="0" lvl="0" indent="0" algn="l" rtl="0">
                        <a:spcBef>
                          <a:spcPts val="0"/>
                        </a:spcBef>
                        <a:spcAft>
                          <a:spcPts val="0"/>
                        </a:spcAft>
                        <a:buNone/>
                      </a:pPr>
                      <a:r>
                        <a:rPr lang="en-NZ" sz="1000" cap="none" spc="0" dirty="0">
                          <a:solidFill>
                            <a:schemeClr val="tx1"/>
                          </a:solidFill>
                        </a:rPr>
                        <a:t>Combo Name: Super</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Large Fries: 2.00</a:t>
                      </a:r>
                    </a:p>
                    <a:p>
                      <a:pPr marL="0" lvl="0" indent="0" algn="l" rtl="0">
                        <a:spcBef>
                          <a:spcPts val="0"/>
                        </a:spcBef>
                        <a:spcAft>
                          <a:spcPts val="0"/>
                        </a:spcAft>
                        <a:buNone/>
                      </a:pPr>
                      <a:r>
                        <a:rPr lang="en-NZ" sz="1000" cap="none" spc="0" dirty="0">
                          <a:solidFill>
                            <a:schemeClr val="tx1"/>
                          </a:solidFill>
                        </a:rPr>
                        <a:t>Smoothie: 2.00</a:t>
                      </a:r>
                    </a:p>
                  </a:txBody>
                  <a:tcPr marL="77681" marR="77681" marT="77681" marB="57221"/>
                </a:tc>
                <a:extLst>
                  <a:ext uri="{0D108BD9-81ED-4DB2-BD59-A6C34878D82A}">
                    <a16:rowId xmlns:a16="http://schemas.microsoft.com/office/drawing/2014/main" val="142855508"/>
                  </a:ext>
                </a:extLst>
              </a:tr>
            </a:tbl>
          </a:graphicData>
        </a:graphic>
      </p:graphicFrame>
    </p:spTree>
    <p:extLst>
      <p:ext uri="{BB962C8B-B14F-4D97-AF65-F5344CB8AC3E}">
        <p14:creationId xmlns:p14="http://schemas.microsoft.com/office/powerpoint/2010/main" val="218279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Search for Combo Meals Or Items: Testing </a:t>
            </a:r>
          </a:p>
        </p:txBody>
      </p:sp>
      <p:graphicFrame>
        <p:nvGraphicFramePr>
          <p:cNvPr id="3" name="Google Shape;92;p19">
            <a:extLst>
              <a:ext uri="{FF2B5EF4-FFF2-40B4-BE49-F238E27FC236}">
                <a16:creationId xmlns:a16="http://schemas.microsoft.com/office/drawing/2014/main" id="{430974AB-8DF7-A264-5586-3688012665CC}"/>
              </a:ext>
            </a:extLst>
          </p:cNvPr>
          <p:cNvGraphicFramePr/>
          <p:nvPr>
            <p:extLst>
              <p:ext uri="{D42A27DB-BD31-4B8C-83A1-F6EECF244321}">
                <p14:modId xmlns:p14="http://schemas.microsoft.com/office/powerpoint/2010/main" val="15774075"/>
              </p:ext>
            </p:extLst>
          </p:nvPr>
        </p:nvGraphicFramePr>
        <p:xfrm>
          <a:off x="346538" y="1764856"/>
          <a:ext cx="3049805" cy="4903752"/>
        </p:xfrm>
        <a:graphic>
          <a:graphicData uri="http://schemas.openxmlformats.org/drawingml/2006/table">
            <a:tbl>
              <a:tblPr firstRow="1" bandRow="1">
                <a:tableStyleId>{C083E6E3-FA7D-4D7B-A595-EF9225AFEA82}</a:tableStyleId>
              </a:tblPr>
              <a:tblGrid>
                <a:gridCol w="1160146">
                  <a:extLst>
                    <a:ext uri="{9D8B030D-6E8A-4147-A177-3AD203B41FA5}">
                      <a16:colId xmlns:a16="http://schemas.microsoft.com/office/drawing/2014/main" val="20000"/>
                    </a:ext>
                  </a:extLst>
                </a:gridCol>
                <a:gridCol w="1889659">
                  <a:extLst>
                    <a:ext uri="{9D8B030D-6E8A-4147-A177-3AD203B41FA5}">
                      <a16:colId xmlns:a16="http://schemas.microsoft.com/office/drawing/2014/main" val="20001"/>
                    </a:ext>
                  </a:extLst>
                </a:gridCol>
              </a:tblGrid>
              <a:tr h="146565">
                <a:tc>
                  <a:txBody>
                    <a:bodyPr/>
                    <a:lstStyle/>
                    <a:p>
                      <a:pPr marL="0" lvl="0" indent="0" algn="l" rtl="0">
                        <a:spcBef>
                          <a:spcPts val="0"/>
                        </a:spcBef>
                        <a:spcAft>
                          <a:spcPts val="0"/>
                        </a:spcAft>
                        <a:buNone/>
                      </a:pPr>
                      <a:r>
                        <a:rPr lang="en-NZ" sz="600" b="1" cap="all" spc="60">
                          <a:solidFill>
                            <a:schemeClr val="tx1"/>
                          </a:solidFill>
                        </a:rPr>
                        <a:t>Test Cases – input</a:t>
                      </a:r>
                    </a:p>
                  </a:txBody>
                  <a:tcPr marL="77681" marR="77681" marT="57221" marB="57221" anchor="b"/>
                </a:tc>
                <a:tc>
                  <a:txBody>
                    <a:bodyPr/>
                    <a:lstStyle/>
                    <a:p>
                      <a:pPr marL="0" lvl="0" indent="0" algn="l" rtl="0">
                        <a:spcBef>
                          <a:spcPts val="0"/>
                        </a:spcBef>
                        <a:spcAft>
                          <a:spcPts val="0"/>
                        </a:spcAft>
                        <a:buNone/>
                      </a:pPr>
                      <a:r>
                        <a:rPr lang="en-NZ" sz="600" b="1" cap="all" spc="60" dirty="0">
                          <a:solidFill>
                            <a:schemeClr val="tx1"/>
                          </a:solidFill>
                        </a:rPr>
                        <a:t>Expected output</a:t>
                      </a:r>
                    </a:p>
                  </a:txBody>
                  <a:tcPr marL="77681" marR="77681" marT="57221" marB="57221" anchor="b"/>
                </a:tc>
                <a:extLst>
                  <a:ext uri="{0D108BD9-81ED-4DB2-BD59-A6C34878D82A}">
                    <a16:rowId xmlns:a16="http://schemas.microsoft.com/office/drawing/2014/main" val="10000"/>
                  </a:ext>
                </a:extLst>
              </a:tr>
              <a:tr h="624817">
                <a:tc>
                  <a:txBody>
                    <a:bodyPr/>
                    <a:lstStyle/>
                    <a:p>
                      <a:pPr marL="0" lvl="0" indent="0" algn="l" rtl="0">
                        <a:spcBef>
                          <a:spcPts val="0"/>
                        </a:spcBef>
                        <a:spcAft>
                          <a:spcPts val="0"/>
                        </a:spcAft>
                        <a:buNone/>
                      </a:pPr>
                      <a:r>
                        <a:rPr lang="en-NZ" sz="800" cap="none" spc="0">
                          <a:solidFill>
                            <a:schemeClr val="tx1"/>
                          </a:solidFill>
                        </a:rPr>
                        <a:t>Value</a:t>
                      </a:r>
                    </a:p>
                  </a:txBody>
                  <a:tcPr marL="77681" marR="77681" marT="77681" marB="57221"/>
                </a:tc>
                <a:tc>
                  <a:txBody>
                    <a:bodyPr/>
                    <a:lstStyle/>
                    <a:p>
                      <a:pPr marL="0" lvl="0" indent="0" algn="l" rtl="0">
                        <a:spcBef>
                          <a:spcPts val="0"/>
                        </a:spcBef>
                        <a:spcAft>
                          <a:spcPts val="0"/>
                        </a:spcAft>
                        <a:buNone/>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Value</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Beef Burger: 5.69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txBody>
                  <a:tcPr marL="77681" marR="77681" marT="77681" marB="57221"/>
                </a:tc>
                <a:extLst>
                  <a:ext uri="{0D108BD9-81ED-4DB2-BD59-A6C34878D82A}">
                    <a16:rowId xmlns:a16="http://schemas.microsoft.com/office/drawing/2014/main" val="10001"/>
                  </a:ext>
                </a:extLst>
              </a:tr>
              <a:tr h="624817">
                <a:tc>
                  <a:txBody>
                    <a:bodyPr/>
                    <a:lstStyle/>
                    <a:p>
                      <a:pPr marL="0" lvl="0" indent="0" algn="l" rtl="0">
                        <a:spcBef>
                          <a:spcPts val="0"/>
                        </a:spcBef>
                        <a:spcAft>
                          <a:spcPts val="0"/>
                        </a:spcAft>
                        <a:buNone/>
                      </a:pPr>
                      <a:r>
                        <a:rPr lang="en-NZ" sz="800" cap="none" spc="0" dirty="0">
                          <a:solidFill>
                            <a:schemeClr val="tx1"/>
                          </a:solidFill>
                        </a:rPr>
                        <a:t>Cheezy</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Cheezy</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txBody>
                  <a:tcPr marL="77681" marR="77681" marT="77681" marB="57221"/>
                </a:tc>
                <a:extLst>
                  <a:ext uri="{0D108BD9-81ED-4DB2-BD59-A6C34878D82A}">
                    <a16:rowId xmlns:a16="http://schemas.microsoft.com/office/drawing/2014/main" val="4257040270"/>
                  </a:ext>
                </a:extLst>
              </a:tr>
              <a:tr h="624817">
                <a:tc>
                  <a:txBody>
                    <a:bodyPr/>
                    <a:lstStyle/>
                    <a:p>
                      <a:pPr marL="0" lvl="0" indent="0" algn="l" rtl="0">
                        <a:spcBef>
                          <a:spcPts val="0"/>
                        </a:spcBef>
                        <a:spcAft>
                          <a:spcPts val="0"/>
                        </a:spcAft>
                        <a:buNone/>
                      </a:pPr>
                      <a:r>
                        <a:rPr lang="en-NZ" sz="800" cap="none" spc="0">
                          <a:solidFill>
                            <a:schemeClr val="tx1"/>
                          </a:solidFill>
                        </a:rPr>
                        <a:t>Super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Super</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Large Fries: 2.00</a:t>
                      </a:r>
                    </a:p>
                    <a:p>
                      <a:pPr marL="0" lvl="0" indent="0" algn="l" rtl="0">
                        <a:spcBef>
                          <a:spcPts val="0"/>
                        </a:spcBef>
                        <a:spcAft>
                          <a:spcPts val="0"/>
                        </a:spcAft>
                        <a:buNone/>
                      </a:pPr>
                      <a:r>
                        <a:rPr lang="en-NZ" sz="800" cap="none" spc="0" dirty="0">
                          <a:solidFill>
                            <a:schemeClr val="tx1"/>
                          </a:solidFill>
                        </a:rPr>
                        <a:t>Smoothie: 2.00</a:t>
                      </a:r>
                    </a:p>
                  </a:txBody>
                  <a:tcPr marL="77681" marR="77681" marT="77681" marB="57221"/>
                </a:tc>
                <a:extLst>
                  <a:ext uri="{0D108BD9-81ED-4DB2-BD59-A6C34878D82A}">
                    <a16:rowId xmlns:a16="http://schemas.microsoft.com/office/drawing/2014/main" val="584342243"/>
                  </a:ext>
                </a:extLst>
              </a:tr>
              <a:tr h="269508">
                <a:tc>
                  <a:txBody>
                    <a:bodyPr/>
                    <a:lstStyle/>
                    <a:p>
                      <a:pPr marL="0" lvl="0" indent="0" algn="l" rtl="0">
                        <a:spcBef>
                          <a:spcPts val="0"/>
                        </a:spcBef>
                        <a:spcAft>
                          <a:spcPts val="0"/>
                        </a:spcAft>
                        <a:buNone/>
                      </a:pPr>
                      <a:r>
                        <a:rPr lang="en-NZ" sz="800" cap="none" spc="0">
                          <a:solidFill>
                            <a:schemeClr val="tx1"/>
                          </a:solidFill>
                        </a:rPr>
                        <a:t>Supreme</a:t>
                      </a:r>
                    </a:p>
                  </a:txBody>
                  <a:tcPr marL="77681" marR="77681" marT="77681" marB="57221"/>
                </a:tc>
                <a:tc>
                  <a:txBody>
                    <a:bodyPr/>
                    <a:lstStyle/>
                    <a:p>
                      <a:pPr marL="0" lvl="0" indent="0" algn="l" rtl="0">
                        <a:spcBef>
                          <a:spcPts val="0"/>
                        </a:spcBef>
                        <a:spcAft>
                          <a:spcPts val="0"/>
                        </a:spcAft>
                        <a:buNone/>
                      </a:pPr>
                      <a:r>
                        <a:rPr lang="en-NZ" sz="800" cap="none" spc="0" dirty="0">
                          <a:solidFill>
                            <a:schemeClr val="tx1"/>
                          </a:solidFill>
                        </a:rPr>
                        <a:t>There are no Combos named Supreme </a:t>
                      </a:r>
                    </a:p>
                    <a:p>
                      <a:pPr marL="0" lvl="0" indent="0" algn="l" rtl="0">
                        <a:spcBef>
                          <a:spcPts val="0"/>
                        </a:spcBef>
                        <a:spcAft>
                          <a:spcPts val="0"/>
                        </a:spcAft>
                        <a:buNone/>
                      </a:pPr>
                      <a:r>
                        <a:rPr lang="en-NZ" sz="800" cap="none" spc="0" dirty="0">
                          <a:solidFill>
                            <a:schemeClr val="tx1"/>
                          </a:solidFill>
                        </a:rPr>
                        <a:t>Nor are there any items within Combos named Supreme</a:t>
                      </a:r>
                    </a:p>
                  </a:txBody>
                  <a:tcPr marL="77681" marR="77681" marT="77681" marB="57221"/>
                </a:tc>
                <a:extLst>
                  <a:ext uri="{0D108BD9-81ED-4DB2-BD59-A6C34878D82A}">
                    <a16:rowId xmlns:a16="http://schemas.microsoft.com/office/drawing/2014/main" val="273472111"/>
                  </a:ext>
                </a:extLst>
              </a:tr>
              <a:tr h="1157778">
                <a:tc>
                  <a:txBody>
                    <a:bodyPr/>
                    <a:lstStyle/>
                    <a:p>
                      <a:pPr marL="0" lvl="0" indent="0" algn="l" rtl="0">
                        <a:spcBef>
                          <a:spcPts val="0"/>
                        </a:spcBef>
                        <a:spcAft>
                          <a:spcPts val="0"/>
                        </a:spcAft>
                        <a:buNone/>
                      </a:pPr>
                      <a:r>
                        <a:rPr lang="en-NZ" sz="800" cap="none" spc="0">
                          <a:solidFill>
                            <a:schemeClr val="tx1"/>
                          </a:solidFill>
                        </a:rPr>
                        <a:t>Cheeseburger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Cheezy</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p>
                      <a:pPr marL="0" lvl="0" indent="0" algn="l" rtl="0">
                        <a:spcBef>
                          <a:spcPts val="0"/>
                        </a:spcBef>
                        <a:spcAft>
                          <a:spcPts val="0"/>
                        </a:spcAft>
                        <a:buNone/>
                      </a:pPr>
                      <a:endParaRPr lang="en-NZ" sz="800" cap="none" spc="0" dirty="0">
                        <a:solidFill>
                          <a:schemeClr val="tx1"/>
                        </a:solidFill>
                      </a:endParaRPr>
                    </a:p>
                    <a:p>
                      <a:pPr marL="0" lvl="0" indent="0" algn="l" rtl="0">
                        <a:spcBef>
                          <a:spcPts val="0"/>
                        </a:spcBef>
                        <a:spcAft>
                          <a:spcPts val="0"/>
                        </a:spcAft>
                        <a:buNone/>
                      </a:pPr>
                      <a:r>
                        <a:rPr lang="en-NZ" sz="800" cap="none" spc="0" dirty="0">
                          <a:solidFill>
                            <a:schemeClr val="tx1"/>
                          </a:solidFill>
                        </a:rPr>
                        <a:t>Combo Name: Super</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Large Fries: 2.00</a:t>
                      </a:r>
                    </a:p>
                    <a:p>
                      <a:pPr marL="0" lvl="0" indent="0" algn="l" rtl="0">
                        <a:spcBef>
                          <a:spcPts val="0"/>
                        </a:spcBef>
                        <a:spcAft>
                          <a:spcPts val="0"/>
                        </a:spcAft>
                        <a:buNone/>
                      </a:pPr>
                      <a:r>
                        <a:rPr lang="en-NZ" sz="800" cap="none" spc="0" dirty="0">
                          <a:solidFill>
                            <a:schemeClr val="tx1"/>
                          </a:solidFill>
                        </a:rPr>
                        <a:t>Smoothie: 2.00</a:t>
                      </a:r>
                    </a:p>
                  </a:txBody>
                  <a:tcPr marL="77681" marR="77681" marT="77681" marB="57221"/>
                </a:tc>
                <a:extLst>
                  <a:ext uri="{0D108BD9-81ED-4DB2-BD59-A6C34878D82A}">
                    <a16:rowId xmlns:a16="http://schemas.microsoft.com/office/drawing/2014/main" val="142855508"/>
                  </a:ext>
                </a:extLst>
              </a:tr>
            </a:tbl>
          </a:graphicData>
        </a:graphic>
      </p:graphicFrame>
      <p:pic>
        <p:nvPicPr>
          <p:cNvPr id="5" name="Picture 4">
            <a:extLst>
              <a:ext uri="{FF2B5EF4-FFF2-40B4-BE49-F238E27FC236}">
                <a16:creationId xmlns:a16="http://schemas.microsoft.com/office/drawing/2014/main" id="{C42075A2-5C17-ED6F-D983-66D757F325C8}"/>
              </a:ext>
            </a:extLst>
          </p:cNvPr>
          <p:cNvPicPr>
            <a:picLocks noChangeAspect="1"/>
          </p:cNvPicPr>
          <p:nvPr/>
        </p:nvPicPr>
        <p:blipFill>
          <a:blip r:embed="rId3"/>
          <a:stretch>
            <a:fillRect/>
          </a:stretch>
        </p:blipFill>
        <p:spPr>
          <a:xfrm>
            <a:off x="3899790" y="1655877"/>
            <a:ext cx="2196210" cy="915555"/>
          </a:xfrm>
          <a:prstGeom prst="rect">
            <a:avLst/>
          </a:prstGeom>
        </p:spPr>
      </p:pic>
      <p:pic>
        <p:nvPicPr>
          <p:cNvPr id="7" name="Picture 6">
            <a:extLst>
              <a:ext uri="{FF2B5EF4-FFF2-40B4-BE49-F238E27FC236}">
                <a16:creationId xmlns:a16="http://schemas.microsoft.com/office/drawing/2014/main" id="{E065954C-B253-5991-D735-1D35CB6BDC3A}"/>
              </a:ext>
            </a:extLst>
          </p:cNvPr>
          <p:cNvPicPr>
            <a:picLocks noChangeAspect="1"/>
          </p:cNvPicPr>
          <p:nvPr/>
        </p:nvPicPr>
        <p:blipFill>
          <a:blip r:embed="rId4"/>
          <a:stretch>
            <a:fillRect/>
          </a:stretch>
        </p:blipFill>
        <p:spPr>
          <a:xfrm>
            <a:off x="6229189" y="1671847"/>
            <a:ext cx="2705256" cy="1447313"/>
          </a:xfrm>
          <a:prstGeom prst="rect">
            <a:avLst/>
          </a:prstGeom>
        </p:spPr>
      </p:pic>
      <p:pic>
        <p:nvPicPr>
          <p:cNvPr id="9" name="Picture 8">
            <a:extLst>
              <a:ext uri="{FF2B5EF4-FFF2-40B4-BE49-F238E27FC236}">
                <a16:creationId xmlns:a16="http://schemas.microsoft.com/office/drawing/2014/main" id="{F3AA3835-3A96-9520-6EC1-3755A974D36C}"/>
              </a:ext>
            </a:extLst>
          </p:cNvPr>
          <p:cNvPicPr>
            <a:picLocks noChangeAspect="1"/>
          </p:cNvPicPr>
          <p:nvPr/>
        </p:nvPicPr>
        <p:blipFill>
          <a:blip r:embed="rId5"/>
          <a:stretch>
            <a:fillRect/>
          </a:stretch>
        </p:blipFill>
        <p:spPr>
          <a:xfrm>
            <a:off x="3899790" y="2661293"/>
            <a:ext cx="2196210" cy="901010"/>
          </a:xfrm>
          <a:prstGeom prst="rect">
            <a:avLst/>
          </a:prstGeom>
        </p:spPr>
      </p:pic>
      <p:pic>
        <p:nvPicPr>
          <p:cNvPr id="11" name="Picture 10">
            <a:extLst>
              <a:ext uri="{FF2B5EF4-FFF2-40B4-BE49-F238E27FC236}">
                <a16:creationId xmlns:a16="http://schemas.microsoft.com/office/drawing/2014/main" id="{37B70C72-CB15-F302-336F-F0C522449246}"/>
              </a:ext>
            </a:extLst>
          </p:cNvPr>
          <p:cNvPicPr>
            <a:picLocks noChangeAspect="1"/>
          </p:cNvPicPr>
          <p:nvPr/>
        </p:nvPicPr>
        <p:blipFill>
          <a:blip r:embed="rId6"/>
          <a:stretch>
            <a:fillRect/>
          </a:stretch>
        </p:blipFill>
        <p:spPr>
          <a:xfrm>
            <a:off x="9056437" y="2207963"/>
            <a:ext cx="2938338" cy="1603389"/>
          </a:xfrm>
          <a:prstGeom prst="rect">
            <a:avLst/>
          </a:prstGeom>
        </p:spPr>
      </p:pic>
      <p:pic>
        <p:nvPicPr>
          <p:cNvPr id="13" name="Picture 12">
            <a:extLst>
              <a:ext uri="{FF2B5EF4-FFF2-40B4-BE49-F238E27FC236}">
                <a16:creationId xmlns:a16="http://schemas.microsoft.com/office/drawing/2014/main" id="{73340FCF-27B2-BDEC-67E4-59508BB11D07}"/>
              </a:ext>
            </a:extLst>
          </p:cNvPr>
          <p:cNvPicPr>
            <a:picLocks noChangeAspect="1"/>
          </p:cNvPicPr>
          <p:nvPr/>
        </p:nvPicPr>
        <p:blipFill>
          <a:blip r:embed="rId7"/>
          <a:stretch>
            <a:fillRect/>
          </a:stretch>
        </p:blipFill>
        <p:spPr>
          <a:xfrm>
            <a:off x="3899791" y="3658939"/>
            <a:ext cx="2196210" cy="914617"/>
          </a:xfrm>
          <a:prstGeom prst="rect">
            <a:avLst/>
          </a:prstGeom>
        </p:spPr>
      </p:pic>
      <p:pic>
        <p:nvPicPr>
          <p:cNvPr id="15" name="Picture 14">
            <a:extLst>
              <a:ext uri="{FF2B5EF4-FFF2-40B4-BE49-F238E27FC236}">
                <a16:creationId xmlns:a16="http://schemas.microsoft.com/office/drawing/2014/main" id="{7C886E84-2592-F311-C800-1E359BC2C410}"/>
              </a:ext>
            </a:extLst>
          </p:cNvPr>
          <p:cNvPicPr>
            <a:picLocks noChangeAspect="1"/>
          </p:cNvPicPr>
          <p:nvPr/>
        </p:nvPicPr>
        <p:blipFill>
          <a:blip r:embed="rId8"/>
          <a:stretch>
            <a:fillRect/>
          </a:stretch>
        </p:blipFill>
        <p:spPr>
          <a:xfrm>
            <a:off x="6217992" y="3399872"/>
            <a:ext cx="2705256" cy="1477385"/>
          </a:xfrm>
          <a:prstGeom prst="rect">
            <a:avLst/>
          </a:prstGeom>
        </p:spPr>
      </p:pic>
      <p:pic>
        <p:nvPicPr>
          <p:cNvPr id="17" name="Picture 16">
            <a:extLst>
              <a:ext uri="{FF2B5EF4-FFF2-40B4-BE49-F238E27FC236}">
                <a16:creationId xmlns:a16="http://schemas.microsoft.com/office/drawing/2014/main" id="{5571FFE2-0BBF-1AAC-46A7-6375545D9714}"/>
              </a:ext>
            </a:extLst>
          </p:cNvPr>
          <p:cNvPicPr>
            <a:picLocks noChangeAspect="1"/>
          </p:cNvPicPr>
          <p:nvPr/>
        </p:nvPicPr>
        <p:blipFill>
          <a:blip r:embed="rId9"/>
          <a:stretch>
            <a:fillRect/>
          </a:stretch>
        </p:blipFill>
        <p:spPr>
          <a:xfrm>
            <a:off x="3899791" y="4681136"/>
            <a:ext cx="2196210" cy="913220"/>
          </a:xfrm>
          <a:prstGeom prst="rect">
            <a:avLst/>
          </a:prstGeom>
        </p:spPr>
      </p:pic>
      <p:pic>
        <p:nvPicPr>
          <p:cNvPr id="19" name="Picture 18">
            <a:extLst>
              <a:ext uri="{FF2B5EF4-FFF2-40B4-BE49-F238E27FC236}">
                <a16:creationId xmlns:a16="http://schemas.microsoft.com/office/drawing/2014/main" id="{1D7FAE4F-F229-94CD-CE98-0A0F20553551}"/>
              </a:ext>
            </a:extLst>
          </p:cNvPr>
          <p:cNvPicPr>
            <a:picLocks noChangeAspect="1"/>
          </p:cNvPicPr>
          <p:nvPr/>
        </p:nvPicPr>
        <p:blipFill>
          <a:blip r:embed="rId10"/>
          <a:stretch>
            <a:fillRect/>
          </a:stretch>
        </p:blipFill>
        <p:spPr>
          <a:xfrm>
            <a:off x="6223591" y="5137746"/>
            <a:ext cx="2705256" cy="941829"/>
          </a:xfrm>
          <a:prstGeom prst="rect">
            <a:avLst/>
          </a:prstGeom>
        </p:spPr>
      </p:pic>
      <p:pic>
        <p:nvPicPr>
          <p:cNvPr id="21" name="Picture 20">
            <a:extLst>
              <a:ext uri="{FF2B5EF4-FFF2-40B4-BE49-F238E27FC236}">
                <a16:creationId xmlns:a16="http://schemas.microsoft.com/office/drawing/2014/main" id="{E5B9434A-D1BA-2F17-9F81-BF32DF13DE2E}"/>
              </a:ext>
            </a:extLst>
          </p:cNvPr>
          <p:cNvPicPr>
            <a:picLocks noChangeAspect="1"/>
          </p:cNvPicPr>
          <p:nvPr/>
        </p:nvPicPr>
        <p:blipFill>
          <a:blip r:embed="rId11"/>
          <a:stretch>
            <a:fillRect/>
          </a:stretch>
        </p:blipFill>
        <p:spPr>
          <a:xfrm>
            <a:off x="3899791" y="5701933"/>
            <a:ext cx="2196210" cy="915556"/>
          </a:xfrm>
          <a:prstGeom prst="rect">
            <a:avLst/>
          </a:prstGeom>
        </p:spPr>
      </p:pic>
      <p:pic>
        <p:nvPicPr>
          <p:cNvPr id="10" name="Picture 9">
            <a:extLst>
              <a:ext uri="{FF2B5EF4-FFF2-40B4-BE49-F238E27FC236}">
                <a16:creationId xmlns:a16="http://schemas.microsoft.com/office/drawing/2014/main" id="{299EFBB1-45DC-7879-1F9B-5E1475B70A55}"/>
              </a:ext>
            </a:extLst>
          </p:cNvPr>
          <p:cNvPicPr>
            <a:picLocks noChangeAspect="1"/>
          </p:cNvPicPr>
          <p:nvPr/>
        </p:nvPicPr>
        <p:blipFill>
          <a:blip r:embed="rId12"/>
          <a:stretch>
            <a:fillRect/>
          </a:stretch>
        </p:blipFill>
        <p:spPr>
          <a:xfrm>
            <a:off x="9050839" y="3951271"/>
            <a:ext cx="2705256" cy="1465347"/>
          </a:xfrm>
          <a:prstGeom prst="rect">
            <a:avLst/>
          </a:prstGeom>
        </p:spPr>
      </p:pic>
      <p:pic>
        <p:nvPicPr>
          <p:cNvPr id="14" name="Picture 13">
            <a:extLst>
              <a:ext uri="{FF2B5EF4-FFF2-40B4-BE49-F238E27FC236}">
                <a16:creationId xmlns:a16="http://schemas.microsoft.com/office/drawing/2014/main" id="{659972C2-1DA4-5B74-34AA-0602CA3FE83C}"/>
              </a:ext>
            </a:extLst>
          </p:cNvPr>
          <p:cNvPicPr>
            <a:picLocks noChangeAspect="1"/>
          </p:cNvPicPr>
          <p:nvPr/>
        </p:nvPicPr>
        <p:blipFill>
          <a:blip r:embed="rId13"/>
          <a:stretch>
            <a:fillRect/>
          </a:stretch>
        </p:blipFill>
        <p:spPr>
          <a:xfrm>
            <a:off x="9050839" y="5336340"/>
            <a:ext cx="2705256" cy="1482241"/>
          </a:xfrm>
          <a:prstGeom prst="rect">
            <a:avLst/>
          </a:prstGeom>
        </p:spPr>
      </p:pic>
      <p:sp>
        <p:nvSpPr>
          <p:cNvPr id="16" name="Rectangle: Rounded Corners 15">
            <a:extLst>
              <a:ext uri="{FF2B5EF4-FFF2-40B4-BE49-F238E27FC236}">
                <a16:creationId xmlns:a16="http://schemas.microsoft.com/office/drawing/2014/main" id="{4324AFE1-0516-A3D2-005F-85BA46B7B3C9}"/>
              </a:ext>
            </a:extLst>
          </p:cNvPr>
          <p:cNvSpPr/>
          <p:nvPr/>
        </p:nvSpPr>
        <p:spPr>
          <a:xfrm>
            <a:off x="346537" y="1993280"/>
            <a:ext cx="395741" cy="21468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8" name="Rectangle: Rounded Corners 17">
            <a:extLst>
              <a:ext uri="{FF2B5EF4-FFF2-40B4-BE49-F238E27FC236}">
                <a16:creationId xmlns:a16="http://schemas.microsoft.com/office/drawing/2014/main" id="{1812CD98-7229-0B56-5B6C-D401993406CA}"/>
              </a:ext>
            </a:extLst>
          </p:cNvPr>
          <p:cNvSpPr/>
          <p:nvPr/>
        </p:nvSpPr>
        <p:spPr>
          <a:xfrm>
            <a:off x="1537975" y="2000279"/>
            <a:ext cx="957798" cy="828982"/>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0" name="Rectangle: Rounded Corners 19">
            <a:extLst>
              <a:ext uri="{FF2B5EF4-FFF2-40B4-BE49-F238E27FC236}">
                <a16:creationId xmlns:a16="http://schemas.microsoft.com/office/drawing/2014/main" id="{83AE06EF-4533-E830-07F9-1A3572CCEBD8}"/>
              </a:ext>
            </a:extLst>
          </p:cNvPr>
          <p:cNvSpPr/>
          <p:nvPr/>
        </p:nvSpPr>
        <p:spPr>
          <a:xfrm>
            <a:off x="3910547" y="1661833"/>
            <a:ext cx="2174695" cy="909599"/>
          </a:xfrm>
          <a:prstGeom prst="roundRect">
            <a:avLst>
              <a:gd name="adj" fmla="val 109"/>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2" name="Rectangle: Rounded Corners 21">
            <a:extLst>
              <a:ext uri="{FF2B5EF4-FFF2-40B4-BE49-F238E27FC236}">
                <a16:creationId xmlns:a16="http://schemas.microsoft.com/office/drawing/2014/main" id="{F9AEB744-1FAC-5A40-DFC9-74E58BB7560A}"/>
              </a:ext>
            </a:extLst>
          </p:cNvPr>
          <p:cNvSpPr/>
          <p:nvPr/>
        </p:nvSpPr>
        <p:spPr>
          <a:xfrm>
            <a:off x="6246472" y="1677392"/>
            <a:ext cx="2671616" cy="1431010"/>
          </a:xfrm>
          <a:prstGeom prst="roundRect">
            <a:avLst>
              <a:gd name="adj" fmla="val 0"/>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4" name="Rectangle: Rounded Corners 23">
            <a:extLst>
              <a:ext uri="{FF2B5EF4-FFF2-40B4-BE49-F238E27FC236}">
                <a16:creationId xmlns:a16="http://schemas.microsoft.com/office/drawing/2014/main" id="{6B77A815-D06C-9660-AAB3-7820BFD13DD5}"/>
              </a:ext>
            </a:extLst>
          </p:cNvPr>
          <p:cNvSpPr/>
          <p:nvPr/>
        </p:nvSpPr>
        <p:spPr>
          <a:xfrm>
            <a:off x="375152" y="2871828"/>
            <a:ext cx="395741" cy="214683"/>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5" name="Rectangle: Rounded Corners 24">
            <a:extLst>
              <a:ext uri="{FF2B5EF4-FFF2-40B4-BE49-F238E27FC236}">
                <a16:creationId xmlns:a16="http://schemas.microsoft.com/office/drawing/2014/main" id="{73C2D9A5-C03F-376A-31E6-B59519EB17B1}"/>
              </a:ext>
            </a:extLst>
          </p:cNvPr>
          <p:cNvSpPr/>
          <p:nvPr/>
        </p:nvSpPr>
        <p:spPr>
          <a:xfrm>
            <a:off x="1516459" y="2893719"/>
            <a:ext cx="1043860" cy="82898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6" name="Rectangle: Rounded Corners 25">
            <a:extLst>
              <a:ext uri="{FF2B5EF4-FFF2-40B4-BE49-F238E27FC236}">
                <a16:creationId xmlns:a16="http://schemas.microsoft.com/office/drawing/2014/main" id="{D4DEBB55-F039-A8A1-3CB8-D525B267ACFA}"/>
              </a:ext>
            </a:extLst>
          </p:cNvPr>
          <p:cNvSpPr/>
          <p:nvPr/>
        </p:nvSpPr>
        <p:spPr>
          <a:xfrm>
            <a:off x="3899789" y="2668067"/>
            <a:ext cx="2207408" cy="883291"/>
          </a:xfrm>
          <a:prstGeom prst="roundRect">
            <a:avLst>
              <a:gd name="adj" fmla="val 2052"/>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1" name="Rectangle: Rounded Corners 30">
            <a:extLst>
              <a:ext uri="{FF2B5EF4-FFF2-40B4-BE49-F238E27FC236}">
                <a16:creationId xmlns:a16="http://schemas.microsoft.com/office/drawing/2014/main" id="{B58D0583-D85F-7F4D-4072-3690696E65C2}"/>
              </a:ext>
            </a:extLst>
          </p:cNvPr>
          <p:cNvSpPr/>
          <p:nvPr/>
        </p:nvSpPr>
        <p:spPr>
          <a:xfrm>
            <a:off x="9068073" y="2192749"/>
            <a:ext cx="2938338" cy="1603389"/>
          </a:xfrm>
          <a:prstGeom prst="roundRect">
            <a:avLst>
              <a:gd name="adj" fmla="val 2052"/>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2" name="Straight Arrow Connector 31">
            <a:extLst>
              <a:ext uri="{FF2B5EF4-FFF2-40B4-BE49-F238E27FC236}">
                <a16:creationId xmlns:a16="http://schemas.microsoft.com/office/drawing/2014/main" id="{A2F74F3B-EE37-97C0-7971-71FD9940927F}"/>
              </a:ext>
            </a:extLst>
          </p:cNvPr>
          <p:cNvCxnSpPr>
            <a:cxnSpLocks/>
          </p:cNvCxnSpPr>
          <p:nvPr/>
        </p:nvCxnSpPr>
        <p:spPr>
          <a:xfrm>
            <a:off x="794341" y="2097099"/>
            <a:ext cx="700602"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08672CC-C3B3-A67E-098A-C1E94B1D9759}"/>
              </a:ext>
            </a:extLst>
          </p:cNvPr>
          <p:cNvCxnSpPr>
            <a:cxnSpLocks/>
          </p:cNvCxnSpPr>
          <p:nvPr/>
        </p:nvCxnSpPr>
        <p:spPr>
          <a:xfrm flipV="1">
            <a:off x="2560319" y="2097099"/>
            <a:ext cx="1215615" cy="33528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3786E8F-CB65-B9AC-6231-4B977D4555A5}"/>
              </a:ext>
            </a:extLst>
          </p:cNvPr>
          <p:cNvCxnSpPr>
            <a:cxnSpLocks/>
          </p:cNvCxnSpPr>
          <p:nvPr/>
        </p:nvCxnSpPr>
        <p:spPr>
          <a:xfrm>
            <a:off x="6128713" y="2117972"/>
            <a:ext cx="11079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FA52F5F-3837-0BBC-06FE-E5A563131011}"/>
              </a:ext>
            </a:extLst>
          </p:cNvPr>
          <p:cNvCxnSpPr>
            <a:cxnSpLocks/>
          </p:cNvCxnSpPr>
          <p:nvPr/>
        </p:nvCxnSpPr>
        <p:spPr>
          <a:xfrm>
            <a:off x="815857" y="2978290"/>
            <a:ext cx="68984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86DE06-DF63-6315-272B-9E68A237805A}"/>
              </a:ext>
            </a:extLst>
          </p:cNvPr>
          <p:cNvCxnSpPr>
            <a:cxnSpLocks/>
          </p:cNvCxnSpPr>
          <p:nvPr/>
        </p:nvCxnSpPr>
        <p:spPr>
          <a:xfrm flipV="1">
            <a:off x="2631194" y="3086511"/>
            <a:ext cx="1144740" cy="20554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71AF04C-A5B9-0E8E-B90B-E4B54A515257}"/>
              </a:ext>
            </a:extLst>
          </p:cNvPr>
          <p:cNvCxnSpPr>
            <a:cxnSpLocks/>
          </p:cNvCxnSpPr>
          <p:nvPr/>
        </p:nvCxnSpPr>
        <p:spPr>
          <a:xfrm>
            <a:off x="6160987" y="3248470"/>
            <a:ext cx="276786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A23E1585-D8F9-2D50-AED6-FB04760DFFEB}"/>
              </a:ext>
            </a:extLst>
          </p:cNvPr>
          <p:cNvSpPr/>
          <p:nvPr/>
        </p:nvSpPr>
        <p:spPr>
          <a:xfrm>
            <a:off x="356418" y="3748684"/>
            <a:ext cx="395741" cy="21468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5" name="Rectangle: Rounded Corners 44">
            <a:extLst>
              <a:ext uri="{FF2B5EF4-FFF2-40B4-BE49-F238E27FC236}">
                <a16:creationId xmlns:a16="http://schemas.microsoft.com/office/drawing/2014/main" id="{72F58840-2DEB-89C5-9F75-1E84BE864A79}"/>
              </a:ext>
            </a:extLst>
          </p:cNvPr>
          <p:cNvSpPr/>
          <p:nvPr/>
        </p:nvSpPr>
        <p:spPr>
          <a:xfrm>
            <a:off x="1527217" y="3747346"/>
            <a:ext cx="957798" cy="828982"/>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6" name="Rectangle: Rounded Corners 45">
            <a:extLst>
              <a:ext uri="{FF2B5EF4-FFF2-40B4-BE49-F238E27FC236}">
                <a16:creationId xmlns:a16="http://schemas.microsoft.com/office/drawing/2014/main" id="{381DA978-889F-E79E-38FF-B84DA03997ED}"/>
              </a:ext>
            </a:extLst>
          </p:cNvPr>
          <p:cNvSpPr/>
          <p:nvPr/>
        </p:nvSpPr>
        <p:spPr>
          <a:xfrm>
            <a:off x="3909669" y="3659122"/>
            <a:ext cx="2175134" cy="914434"/>
          </a:xfrm>
          <a:prstGeom prst="roundRect">
            <a:avLst>
              <a:gd name="adj" fmla="val 2550"/>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7" name="Rectangle: Rounded Corners 46">
            <a:extLst>
              <a:ext uri="{FF2B5EF4-FFF2-40B4-BE49-F238E27FC236}">
                <a16:creationId xmlns:a16="http://schemas.microsoft.com/office/drawing/2014/main" id="{2A781D0F-E053-1A5B-E307-6E9BB409042D}"/>
              </a:ext>
            </a:extLst>
          </p:cNvPr>
          <p:cNvSpPr/>
          <p:nvPr/>
        </p:nvSpPr>
        <p:spPr>
          <a:xfrm>
            <a:off x="6228749" y="3398807"/>
            <a:ext cx="2688899" cy="1477379"/>
          </a:xfrm>
          <a:prstGeom prst="roundRect">
            <a:avLst>
              <a:gd name="adj" fmla="val 2550"/>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48" name="Straight Arrow Connector 47">
            <a:extLst>
              <a:ext uri="{FF2B5EF4-FFF2-40B4-BE49-F238E27FC236}">
                <a16:creationId xmlns:a16="http://schemas.microsoft.com/office/drawing/2014/main" id="{75733C96-33CB-96C8-B485-9206F5073875}"/>
              </a:ext>
            </a:extLst>
          </p:cNvPr>
          <p:cNvCxnSpPr>
            <a:cxnSpLocks/>
          </p:cNvCxnSpPr>
          <p:nvPr/>
        </p:nvCxnSpPr>
        <p:spPr>
          <a:xfrm>
            <a:off x="815857" y="3854384"/>
            <a:ext cx="679086"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067A91C-28FE-20B1-FD9B-D19BA3DB0229}"/>
              </a:ext>
            </a:extLst>
          </p:cNvPr>
          <p:cNvCxnSpPr>
            <a:cxnSpLocks/>
          </p:cNvCxnSpPr>
          <p:nvPr/>
        </p:nvCxnSpPr>
        <p:spPr>
          <a:xfrm flipV="1">
            <a:off x="2560319" y="4055633"/>
            <a:ext cx="1215615" cy="9100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06EC1FB-1C6B-1E56-E9CE-6D3F82C3C75A}"/>
              </a:ext>
            </a:extLst>
          </p:cNvPr>
          <p:cNvCxnSpPr>
            <a:cxnSpLocks/>
          </p:cNvCxnSpPr>
          <p:nvPr/>
        </p:nvCxnSpPr>
        <p:spPr>
          <a:xfrm>
            <a:off x="6128713" y="4146633"/>
            <a:ext cx="110795"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4CE1274E-62BE-66DD-26BE-166DC041E597}"/>
              </a:ext>
            </a:extLst>
          </p:cNvPr>
          <p:cNvSpPr/>
          <p:nvPr/>
        </p:nvSpPr>
        <p:spPr>
          <a:xfrm>
            <a:off x="375152" y="4614363"/>
            <a:ext cx="569801" cy="214683"/>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FEA09B56-D99F-F9C7-F491-8D1B7C9D9764}"/>
              </a:ext>
            </a:extLst>
          </p:cNvPr>
          <p:cNvSpPr/>
          <p:nvPr/>
        </p:nvSpPr>
        <p:spPr>
          <a:xfrm>
            <a:off x="1537975" y="4639396"/>
            <a:ext cx="1719575" cy="408854"/>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 name="Rectangle: Rounded Corners 7">
            <a:extLst>
              <a:ext uri="{FF2B5EF4-FFF2-40B4-BE49-F238E27FC236}">
                <a16:creationId xmlns:a16="http://schemas.microsoft.com/office/drawing/2014/main" id="{38126BF3-4EEB-630E-5FEA-57DE481249BB}"/>
              </a:ext>
            </a:extLst>
          </p:cNvPr>
          <p:cNvSpPr/>
          <p:nvPr/>
        </p:nvSpPr>
        <p:spPr>
          <a:xfrm>
            <a:off x="3909314" y="4679716"/>
            <a:ext cx="2175134" cy="901009"/>
          </a:xfrm>
          <a:prstGeom prst="roundRect">
            <a:avLst>
              <a:gd name="adj" fmla="val 3981"/>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 name="Rectangle: Rounded Corners 11">
            <a:extLst>
              <a:ext uri="{FF2B5EF4-FFF2-40B4-BE49-F238E27FC236}">
                <a16:creationId xmlns:a16="http://schemas.microsoft.com/office/drawing/2014/main" id="{286AB99D-1653-8C42-C6C0-29586A5DB334}"/>
              </a:ext>
            </a:extLst>
          </p:cNvPr>
          <p:cNvSpPr/>
          <p:nvPr/>
        </p:nvSpPr>
        <p:spPr>
          <a:xfrm>
            <a:off x="6228748" y="5146200"/>
            <a:ext cx="2688899" cy="913217"/>
          </a:xfrm>
          <a:prstGeom prst="roundRect">
            <a:avLst>
              <a:gd name="adj" fmla="val 3981"/>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23" name="Straight Arrow Connector 22">
            <a:extLst>
              <a:ext uri="{FF2B5EF4-FFF2-40B4-BE49-F238E27FC236}">
                <a16:creationId xmlns:a16="http://schemas.microsoft.com/office/drawing/2014/main" id="{FA933403-8324-8F7C-2392-F6835F0721CA}"/>
              </a:ext>
            </a:extLst>
          </p:cNvPr>
          <p:cNvCxnSpPr>
            <a:cxnSpLocks/>
          </p:cNvCxnSpPr>
          <p:nvPr/>
        </p:nvCxnSpPr>
        <p:spPr>
          <a:xfrm>
            <a:off x="1037339" y="4721704"/>
            <a:ext cx="411062" cy="9597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99192A-15E7-72A6-0191-A5205C1E67AD}"/>
              </a:ext>
            </a:extLst>
          </p:cNvPr>
          <p:cNvCxnSpPr>
            <a:cxnSpLocks/>
          </p:cNvCxnSpPr>
          <p:nvPr/>
        </p:nvCxnSpPr>
        <p:spPr>
          <a:xfrm>
            <a:off x="3359459" y="4843823"/>
            <a:ext cx="491113" cy="302377"/>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852C360-40B3-18EF-D391-6EDBD47425B6}"/>
              </a:ext>
            </a:extLst>
          </p:cNvPr>
          <p:cNvCxnSpPr>
            <a:cxnSpLocks/>
          </p:cNvCxnSpPr>
          <p:nvPr/>
        </p:nvCxnSpPr>
        <p:spPr>
          <a:xfrm>
            <a:off x="6117859" y="4918176"/>
            <a:ext cx="233322" cy="171597"/>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A0FE157A-5391-AF91-F2EE-E896E8497E58}"/>
              </a:ext>
            </a:extLst>
          </p:cNvPr>
          <p:cNvSpPr/>
          <p:nvPr/>
        </p:nvSpPr>
        <p:spPr>
          <a:xfrm>
            <a:off x="369129" y="5101305"/>
            <a:ext cx="679086" cy="214682"/>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9" name="Rectangle: Rounded Corners 48">
            <a:extLst>
              <a:ext uri="{FF2B5EF4-FFF2-40B4-BE49-F238E27FC236}">
                <a16:creationId xmlns:a16="http://schemas.microsoft.com/office/drawing/2014/main" id="{9C5C3B98-F4CA-C6BF-2F9F-18EE704BE5AE}"/>
              </a:ext>
            </a:extLst>
          </p:cNvPr>
          <p:cNvSpPr/>
          <p:nvPr/>
        </p:nvSpPr>
        <p:spPr>
          <a:xfrm>
            <a:off x="1507967" y="5095484"/>
            <a:ext cx="1027967" cy="1560932"/>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1" name="Rectangle: Rounded Corners 50">
            <a:extLst>
              <a:ext uri="{FF2B5EF4-FFF2-40B4-BE49-F238E27FC236}">
                <a16:creationId xmlns:a16="http://schemas.microsoft.com/office/drawing/2014/main" id="{4FE2E2C7-201C-F773-01F5-EB2D40B1AFBA}"/>
              </a:ext>
            </a:extLst>
          </p:cNvPr>
          <p:cNvSpPr/>
          <p:nvPr/>
        </p:nvSpPr>
        <p:spPr>
          <a:xfrm>
            <a:off x="3897122" y="5714125"/>
            <a:ext cx="2196210" cy="883291"/>
          </a:xfrm>
          <a:prstGeom prst="roundRect">
            <a:avLst>
              <a:gd name="adj" fmla="val 2864"/>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3" name="Rectangle: Rounded Corners 52">
            <a:extLst>
              <a:ext uri="{FF2B5EF4-FFF2-40B4-BE49-F238E27FC236}">
                <a16:creationId xmlns:a16="http://schemas.microsoft.com/office/drawing/2014/main" id="{D337FB98-8159-C9B8-C018-71657E3B6606}"/>
              </a:ext>
            </a:extLst>
          </p:cNvPr>
          <p:cNvSpPr/>
          <p:nvPr/>
        </p:nvSpPr>
        <p:spPr>
          <a:xfrm>
            <a:off x="9074722" y="3969601"/>
            <a:ext cx="2664221" cy="2832085"/>
          </a:xfrm>
          <a:prstGeom prst="roundRect">
            <a:avLst>
              <a:gd name="adj" fmla="val 0"/>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4" name="Straight Arrow Connector 53">
            <a:extLst>
              <a:ext uri="{FF2B5EF4-FFF2-40B4-BE49-F238E27FC236}">
                <a16:creationId xmlns:a16="http://schemas.microsoft.com/office/drawing/2014/main" id="{AEDC007B-E9CC-709E-BA56-F599EC8FA0F7}"/>
              </a:ext>
            </a:extLst>
          </p:cNvPr>
          <p:cNvCxnSpPr>
            <a:cxnSpLocks/>
          </p:cNvCxnSpPr>
          <p:nvPr/>
        </p:nvCxnSpPr>
        <p:spPr>
          <a:xfrm>
            <a:off x="1116155" y="5179181"/>
            <a:ext cx="332246" cy="479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7E78DE6-D62A-3474-D99F-A8B5535C9A41}"/>
              </a:ext>
            </a:extLst>
          </p:cNvPr>
          <p:cNvCxnSpPr>
            <a:cxnSpLocks/>
          </p:cNvCxnSpPr>
          <p:nvPr/>
        </p:nvCxnSpPr>
        <p:spPr>
          <a:xfrm>
            <a:off x="2633892" y="5872729"/>
            <a:ext cx="1149543" cy="204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13D6F49-A6F8-A3F7-BED1-FE68CB82DB61}"/>
              </a:ext>
            </a:extLst>
          </p:cNvPr>
          <p:cNvCxnSpPr>
            <a:cxnSpLocks/>
          </p:cNvCxnSpPr>
          <p:nvPr/>
        </p:nvCxnSpPr>
        <p:spPr>
          <a:xfrm>
            <a:off x="6160987" y="6175294"/>
            <a:ext cx="28727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B614355-BE40-36D2-F5EB-257563D3DCC3}"/>
              </a:ext>
            </a:extLst>
          </p:cNvPr>
          <p:cNvCxnSpPr>
            <a:cxnSpLocks/>
          </p:cNvCxnSpPr>
          <p:nvPr/>
        </p:nvCxnSpPr>
        <p:spPr>
          <a:xfrm>
            <a:off x="815857" y="3850092"/>
            <a:ext cx="679086"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0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99713" y="248038"/>
            <a:ext cx="9578143"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Search for Combo Meal or Item: Trialing </a:t>
            </a:r>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extLst>
              <p:ext uri="{D42A27DB-BD31-4B8C-83A1-F6EECF244321}">
                <p14:modId xmlns:p14="http://schemas.microsoft.com/office/powerpoint/2010/main" val="1112117245"/>
              </p:ext>
            </p:extLst>
          </p:nvPr>
        </p:nvGraphicFramePr>
        <p:xfrm>
          <a:off x="407839" y="1801875"/>
          <a:ext cx="11327550" cy="4827408"/>
        </p:xfrm>
        <a:graphic>
          <a:graphicData uri="http://schemas.openxmlformats.org/drawingml/2006/table">
            <a:tbl>
              <a:tblPr bandRow="1">
                <a:tableStyleId>{C083E6E3-FA7D-4D7B-A595-EF9225AFEA82}</a:tableStyleId>
              </a:tblPr>
              <a:tblGrid>
                <a:gridCol w="3880171">
                  <a:extLst>
                    <a:ext uri="{9D8B030D-6E8A-4147-A177-3AD203B41FA5}">
                      <a16:colId xmlns:a16="http://schemas.microsoft.com/office/drawing/2014/main" val="3069276547"/>
                    </a:ext>
                  </a:extLst>
                </a:gridCol>
                <a:gridCol w="7447379">
                  <a:extLst>
                    <a:ext uri="{9D8B030D-6E8A-4147-A177-3AD203B41FA5}">
                      <a16:colId xmlns:a16="http://schemas.microsoft.com/office/drawing/2014/main" val="1673028620"/>
                    </a:ext>
                  </a:extLst>
                </a:gridCol>
              </a:tblGrid>
              <a:tr h="1169275">
                <a:tc>
                  <a:txBody>
                    <a:bodyPr/>
                    <a:lstStyle/>
                    <a:p>
                      <a:pPr algn="l"/>
                      <a:r>
                        <a:rPr lang="en-NZ" sz="2100" dirty="0"/>
                        <a:t>Trial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04_Search_Combo_Items_v1</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however, the user is limited to only searching for a combo name/meal. It prints all the results. Resulting in it not being very efficient.</a:t>
                      </a:r>
                    </a:p>
                  </a:txBody>
                  <a:tcPr marL="164204" marR="164204" marT="164204" marB="164204"/>
                </a:tc>
                <a:extLst>
                  <a:ext uri="{0D108BD9-81ED-4DB2-BD59-A6C34878D82A}">
                    <a16:rowId xmlns:a16="http://schemas.microsoft.com/office/drawing/2014/main" val="2491788484"/>
                  </a:ext>
                </a:extLst>
              </a:tr>
              <a:tr h="1319583">
                <a:tc>
                  <a:txBody>
                    <a:bodyPr/>
                    <a:lstStyle/>
                    <a:p>
                      <a:pPr algn="l"/>
                      <a:r>
                        <a:rPr lang="en-NZ" sz="2100"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04_Search_Combo_Items_v2</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This version allows the user more leverage in what they can search for. It isn’t limited to only searching for a combo name/meal, it allows the user to search for a specific item within all the combos and prints all the combos that contains the item.</a:t>
                      </a:r>
                    </a:p>
                  </a:txBody>
                  <a:tcPr marL="164204" marR="164204" marT="164204" marB="164204"/>
                </a:tc>
                <a:extLst>
                  <a:ext uri="{0D108BD9-81ED-4DB2-BD59-A6C34878D82A}">
                    <a16:rowId xmlns:a16="http://schemas.microsoft.com/office/drawing/2014/main" val="2479867542"/>
                  </a:ext>
                </a:extLst>
              </a:tr>
              <a:tr h="1169275">
                <a:tc>
                  <a:txBody>
                    <a:bodyPr/>
                    <a:lstStyle/>
                    <a:p>
                      <a:pPr algn="l"/>
                      <a:r>
                        <a:rPr lang="en-NZ" sz="2100" dirty="0"/>
                        <a:t>Trial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04_Search_Combo_Items_v3</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and allows the user to search for both combo names/meals and items within the combos. This version is more efficient and reusable than 04_Search_Combo_Items_v2 do to having been placed in functions.</a:t>
                      </a:r>
                    </a:p>
                  </a:txBody>
                  <a:tcPr marL="164204" marR="164204" marT="164204" marB="164204"/>
                </a:tc>
                <a:extLst>
                  <a:ext uri="{0D108BD9-81ED-4DB2-BD59-A6C34878D82A}">
                    <a16:rowId xmlns:a16="http://schemas.microsoft.com/office/drawing/2014/main" val="3909369493"/>
                  </a:ext>
                </a:extLst>
              </a:tr>
              <a:tr h="1169275">
                <a:tc>
                  <a:txBody>
                    <a:bodyPr/>
                    <a:lstStyle/>
                    <a:p>
                      <a:pPr algn="l"/>
                      <a:r>
                        <a:rPr lang="en-NZ" sz="2100" dirty="0"/>
                        <a:t>Trial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04_Search_Combo_Items_v4</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and allows the user to search for both combo names/meals and items within the combos. However, it uses easygui instead of the python console.</a:t>
                      </a:r>
                    </a:p>
                  </a:txBody>
                  <a:tcPr marL="164204" marR="164204" marT="164204" marB="164204"/>
                </a:tc>
                <a:extLst>
                  <a:ext uri="{0D108BD9-81ED-4DB2-BD59-A6C34878D82A}">
                    <a16:rowId xmlns:a16="http://schemas.microsoft.com/office/drawing/2014/main" val="1628813008"/>
                  </a:ext>
                </a:extLst>
              </a:tr>
            </a:tbl>
          </a:graphicData>
        </a:graphic>
      </p:graphicFrame>
    </p:spTree>
    <p:extLst>
      <p:ext uri="{BB962C8B-B14F-4D97-AF65-F5344CB8AC3E}">
        <p14:creationId xmlns:p14="http://schemas.microsoft.com/office/powerpoint/2010/main" val="120642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Five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(Delete Combo Meal)</a:t>
            </a:r>
          </a:p>
        </p:txBody>
      </p:sp>
      <p:pic>
        <p:nvPicPr>
          <p:cNvPr id="3" name="Picture 2">
            <a:extLst>
              <a:ext uri="{FF2B5EF4-FFF2-40B4-BE49-F238E27FC236}">
                <a16:creationId xmlns:a16="http://schemas.microsoft.com/office/drawing/2014/main" id="{7E15AB3F-C4E7-86C4-F3E2-10E36B028F91}"/>
              </a:ext>
            </a:extLst>
          </p:cNvPr>
          <p:cNvPicPr>
            <a:picLocks noChangeAspect="1"/>
          </p:cNvPicPr>
          <p:nvPr/>
        </p:nvPicPr>
        <p:blipFill>
          <a:blip r:embed="rId3"/>
          <a:stretch>
            <a:fillRect/>
          </a:stretch>
        </p:blipFill>
        <p:spPr>
          <a:xfrm>
            <a:off x="4230821" y="321200"/>
            <a:ext cx="7768961" cy="621517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210820" y="321200"/>
            <a:ext cx="3788961" cy="3958192"/>
          </a:xfrm>
          <a:prstGeom prst="roundRect">
            <a:avLst>
              <a:gd name="adj" fmla="val 6321"/>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383254" y="4071570"/>
            <a:ext cx="3535116" cy="524814"/>
          </a:xfrm>
          <a:prstGeom prst="roundRect">
            <a:avLst>
              <a:gd name="adj" fmla="val 31457"/>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66094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Burger Menu Combos</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371599" y="2318197"/>
            <a:ext cx="9724031" cy="3683358"/>
          </a:xfrm>
          <a:prstGeom prst="rect">
            <a:avLst/>
          </a:prstGeom>
        </p:spPr>
        <p:txBody>
          <a:bodyPr spcFirstLastPara="1" vert="horz" lIns="91440" tIns="45720" rIns="91440" bIns="45720" rtlCol="0" anchor="ctr" anchorCtr="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Clr>
                <a:schemeClr val="dk1"/>
              </a:buClr>
              <a:buSzPts val="1100"/>
              <a:buNone/>
            </a:pPr>
            <a:r>
              <a:rPr lang="en-US" sz="1700" b="1" dirty="0"/>
              <a:t>Link to your main (OneDrive) project folder: </a:t>
            </a:r>
          </a:p>
          <a:p>
            <a:pPr marL="0" indent="0">
              <a:spcBef>
                <a:spcPts val="0"/>
              </a:spcBef>
              <a:spcAft>
                <a:spcPts val="600"/>
              </a:spcAft>
              <a:buClr>
                <a:schemeClr val="dk1"/>
              </a:buClr>
              <a:buSzPts val="1100"/>
              <a:buNone/>
            </a:pPr>
            <a:r>
              <a:rPr lang="en-US" sz="1700" b="1" dirty="0">
                <a:hlinkClick r:id="rId2"/>
              </a:rPr>
              <a:t>https://middletonschoolnz-my.sharepoint.com/:f:/g/personal/pietersee_middleton_school_nz/Elb65JR21lFArNBtIwrVKLUBsEzDSffUPNHv9ZCL3_f43w?e=6iQdJ3</a:t>
            </a:r>
            <a:endParaRPr lang="en-US" sz="1700" b="1" dirty="0"/>
          </a:p>
          <a:p>
            <a:pPr marL="0" indent="0">
              <a:spcBef>
                <a:spcPts val="0"/>
              </a:spcBef>
              <a:spcAft>
                <a:spcPts val="600"/>
              </a:spcAft>
              <a:buClr>
                <a:schemeClr val="dk1"/>
              </a:buClr>
              <a:buSzPts val="1100"/>
              <a:buNone/>
            </a:pPr>
            <a:endParaRPr lang="en-US" sz="1700" b="1" dirty="0"/>
          </a:p>
          <a:p>
            <a:pPr marL="0" indent="0">
              <a:spcBef>
                <a:spcPts val="0"/>
              </a:spcBef>
              <a:spcAft>
                <a:spcPts val="600"/>
              </a:spcAft>
              <a:buClr>
                <a:schemeClr val="dk1"/>
              </a:buClr>
              <a:buSzPts val="1100"/>
              <a:buNone/>
            </a:pPr>
            <a:r>
              <a:rPr lang="en-US" sz="1700" b="1" dirty="0"/>
              <a:t>Link to GitHub Repository: </a:t>
            </a:r>
          </a:p>
          <a:p>
            <a:pPr marL="0" indent="0">
              <a:spcBef>
                <a:spcPts val="0"/>
              </a:spcBef>
              <a:spcAft>
                <a:spcPts val="600"/>
              </a:spcAft>
              <a:buClr>
                <a:schemeClr val="dk1"/>
              </a:buClr>
              <a:buSzPts val="1100"/>
              <a:buNone/>
            </a:pPr>
            <a:r>
              <a:rPr lang="en-US" sz="1700" b="1" dirty="0">
                <a:hlinkClick r:id="rId3"/>
              </a:rPr>
              <a:t>https://github.com/PIETERSEelmeEP/Assessment</a:t>
            </a:r>
            <a:endParaRPr lang="en-US" sz="1700" b="1" dirty="0"/>
          </a:p>
          <a:p>
            <a:pPr marL="0">
              <a:spcBef>
                <a:spcPts val="0"/>
              </a:spcBef>
              <a:spcAft>
                <a:spcPts val="600"/>
              </a:spcAft>
              <a:buClr>
                <a:schemeClr val="dk1"/>
              </a:buClr>
              <a:buSzPts val="1100"/>
            </a:pPr>
            <a:endParaRPr lang="en-US" sz="1700" b="1" dirty="0"/>
          </a:p>
          <a:p>
            <a:pPr marL="0" indent="0">
              <a:spcBef>
                <a:spcPts val="0"/>
              </a:spcBef>
              <a:spcAft>
                <a:spcPts val="600"/>
              </a:spcAft>
              <a:buClr>
                <a:schemeClr val="dk1"/>
              </a:buClr>
              <a:buSzPts val="1100"/>
              <a:buNone/>
            </a:pPr>
            <a:r>
              <a:rPr lang="en-US" sz="1700" b="1" dirty="0"/>
              <a:t>Links to Trello board / project management tools: </a:t>
            </a:r>
            <a:r>
              <a:rPr lang="en-US" sz="1700" b="1" dirty="0">
                <a:hlinkClick r:id="rId4"/>
              </a:rPr>
              <a:t>https://trello.com/invite/b/lFg3E4Jz/ATTIf6c5f1641a0254c466f73d1e70d0c1f6F44F18B1/burger-menu-combos</a:t>
            </a:r>
            <a:endParaRPr lang="en-US" sz="1700" b="1" dirty="0"/>
          </a:p>
          <a:p>
            <a:pPr marL="0">
              <a:spcBef>
                <a:spcPts val="0"/>
              </a:spcBef>
              <a:spcAft>
                <a:spcPts val="600"/>
              </a:spcAft>
              <a:buClr>
                <a:schemeClr val="dk1"/>
              </a:buClr>
              <a:buSzPts val="1100"/>
            </a:pPr>
            <a:endParaRPr lang="en-US" sz="1700" b="1" dirty="0"/>
          </a:p>
          <a:p>
            <a:pPr marL="0" indent="0">
              <a:spcBef>
                <a:spcPts val="0"/>
              </a:spcBef>
              <a:spcAft>
                <a:spcPts val="600"/>
              </a:spcAft>
              <a:buClr>
                <a:schemeClr val="dk1"/>
              </a:buClr>
              <a:buSzPts val="1100"/>
              <a:buNone/>
            </a:pPr>
            <a:r>
              <a:rPr lang="en-US" sz="1700" b="1" dirty="0"/>
              <a:t>Link to final version of your program: </a:t>
            </a:r>
          </a:p>
          <a:p>
            <a:pPr marL="0" indent="0">
              <a:spcBef>
                <a:spcPts val="0"/>
              </a:spcBef>
              <a:spcAft>
                <a:spcPts val="600"/>
              </a:spcAft>
              <a:buClr>
                <a:schemeClr val="dk1"/>
              </a:buClr>
              <a:buSzPts val="1100"/>
              <a:buNone/>
            </a:pPr>
            <a:r>
              <a:rPr lang="en-US" sz="1700" b="1" dirty="0">
                <a:hlinkClick r:id="rId5"/>
              </a:rPr>
              <a:t>https://middletonschoolnz</a:t>
            </a:r>
            <a:r>
              <a:rPr lang="en-US" sz="1700" b="1" dirty="0">
                <a:hlinkClick r:id="rId5"/>
              </a:rPr>
              <a:t>-</a:t>
            </a:r>
            <a:r>
              <a:rPr lang="en-US" sz="1700" b="1" dirty="0">
                <a:hlinkClick r:id="rId5"/>
              </a:rPr>
              <a:t>my.sharepoint.com/:u:/g/personal/pietersee_middleton_school_nz/ETROMZBMt15DjMihnlZqbt8BxAf7TI5O2e5U1T0ubNoHDA?email=P.Baker%40middleton.school.nz&amp;e=IRsDb3</a:t>
            </a:r>
            <a:endParaRPr lang="en-US" sz="1700" b="1" dirty="0"/>
          </a:p>
          <a:p>
            <a:pPr marL="0" indent="0">
              <a:spcBef>
                <a:spcPts val="0"/>
              </a:spcBef>
              <a:spcAft>
                <a:spcPts val="600"/>
              </a:spcAft>
              <a:buClr>
                <a:schemeClr val="dk1"/>
              </a:buClr>
              <a:buSzPts val="1100"/>
              <a:buNone/>
            </a:pPr>
            <a:endParaRPr lang="en-US" sz="1700" dirty="0"/>
          </a:p>
        </p:txBody>
      </p:sp>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Freeform: Shape 1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Google Shape;91;p19"/>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4000" kern="1200" dirty="0">
                <a:solidFill>
                  <a:srgbClr val="FFFFFF"/>
                </a:solidFill>
                <a:latin typeface="+mj-lt"/>
                <a:ea typeface="+mj-ea"/>
                <a:cs typeface="+mj-cs"/>
              </a:rPr>
              <a:t>Delete Combo Meal - Test Plan</a:t>
            </a:r>
          </a:p>
        </p:txBody>
      </p:sp>
      <p:graphicFrame>
        <p:nvGraphicFramePr>
          <p:cNvPr id="2" name="Google Shape;92;p19">
            <a:extLst>
              <a:ext uri="{FF2B5EF4-FFF2-40B4-BE49-F238E27FC236}">
                <a16:creationId xmlns:a16="http://schemas.microsoft.com/office/drawing/2014/main" id="{07061E8E-9F9E-2D60-1C3F-8FB779F03411}"/>
              </a:ext>
            </a:extLst>
          </p:cNvPr>
          <p:cNvGraphicFramePr/>
          <p:nvPr>
            <p:extLst>
              <p:ext uri="{D42A27DB-BD31-4B8C-83A1-F6EECF244321}">
                <p14:modId xmlns:p14="http://schemas.microsoft.com/office/powerpoint/2010/main" val="2360046004"/>
              </p:ext>
            </p:extLst>
          </p:nvPr>
        </p:nvGraphicFramePr>
        <p:xfrm>
          <a:off x="4143840" y="600937"/>
          <a:ext cx="7645757" cy="3971222"/>
        </p:xfrm>
        <a:graphic>
          <a:graphicData uri="http://schemas.openxmlformats.org/drawingml/2006/table">
            <a:tbl>
              <a:tblPr firstRow="1" bandRow="1">
                <a:tableStyleId>{C083E6E3-FA7D-4D7B-A595-EF9225AFEA82}</a:tableStyleId>
              </a:tblPr>
              <a:tblGrid>
                <a:gridCol w="3866238">
                  <a:extLst>
                    <a:ext uri="{9D8B030D-6E8A-4147-A177-3AD203B41FA5}">
                      <a16:colId xmlns:a16="http://schemas.microsoft.com/office/drawing/2014/main" val="20000"/>
                    </a:ext>
                  </a:extLst>
                </a:gridCol>
                <a:gridCol w="3779519">
                  <a:extLst>
                    <a:ext uri="{9D8B030D-6E8A-4147-A177-3AD203B41FA5}">
                      <a16:colId xmlns:a16="http://schemas.microsoft.com/office/drawing/2014/main" val="20001"/>
                    </a:ext>
                  </a:extLst>
                </a:gridCol>
              </a:tblGrid>
              <a:tr h="211731">
                <a:tc>
                  <a:txBody>
                    <a:bodyPr/>
                    <a:lstStyle/>
                    <a:p>
                      <a:pPr marL="0" lvl="0" indent="0" algn="l" rtl="0">
                        <a:spcBef>
                          <a:spcPts val="0"/>
                        </a:spcBef>
                        <a:spcAft>
                          <a:spcPts val="0"/>
                        </a:spcAft>
                        <a:buNone/>
                      </a:pPr>
                      <a:r>
                        <a:rPr lang="en-NZ" sz="900" b="1" cap="all" spc="60" dirty="0">
                          <a:solidFill>
                            <a:schemeClr val="tx1"/>
                          </a:solidFill>
                        </a:rPr>
                        <a:t>Test Cases – input (Enter combo you want to delete)</a:t>
                      </a:r>
                    </a:p>
                  </a:txBody>
                  <a:tcPr marL="76601" marR="76601" marT="56425" marB="56425" anchor="b"/>
                </a:tc>
                <a:tc>
                  <a:txBody>
                    <a:bodyPr/>
                    <a:lstStyle/>
                    <a:p>
                      <a:pPr marL="0" lvl="0" indent="0" algn="l" rtl="0">
                        <a:spcBef>
                          <a:spcPts val="0"/>
                        </a:spcBef>
                        <a:spcAft>
                          <a:spcPts val="0"/>
                        </a:spcAft>
                        <a:buNone/>
                      </a:pPr>
                      <a:r>
                        <a:rPr lang="en-NZ" sz="900" b="1" cap="all" spc="60" dirty="0">
                          <a:solidFill>
                            <a:schemeClr val="tx1"/>
                          </a:solidFill>
                        </a:rPr>
                        <a:t>Expected output</a:t>
                      </a:r>
                    </a:p>
                  </a:txBody>
                  <a:tcPr marL="76601" marR="76601" marT="56425" marB="56425" anchor="b"/>
                </a:tc>
                <a:extLst>
                  <a:ext uri="{0D108BD9-81ED-4DB2-BD59-A6C34878D82A}">
                    <a16:rowId xmlns:a16="http://schemas.microsoft.com/office/drawing/2014/main" val="10000"/>
                  </a:ext>
                </a:extLst>
              </a:tr>
              <a:tr h="1142722">
                <a:tc>
                  <a:txBody>
                    <a:bodyPr/>
                    <a:lstStyle/>
                    <a:p>
                      <a:pPr marL="0" lvl="0" indent="0" algn="l" rtl="0">
                        <a:spcBef>
                          <a:spcPts val="0"/>
                        </a:spcBef>
                        <a:spcAft>
                          <a:spcPts val="0"/>
                        </a:spcAft>
                        <a:buNone/>
                      </a:pPr>
                      <a:r>
                        <a:rPr lang="en-NZ" sz="1050" cap="none" spc="0">
                          <a:solidFill>
                            <a:schemeClr val="tx1"/>
                          </a:solidFill>
                        </a:rPr>
                        <a:t>Value</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Do you want to delete:</a:t>
                      </a:r>
                    </a:p>
                    <a:p>
                      <a:pPr marL="0" lvl="0" indent="0" algn="l" rtl="0">
                        <a:spcBef>
                          <a:spcPts val="0"/>
                        </a:spcBef>
                        <a:spcAft>
                          <a:spcPts val="0"/>
                        </a:spcAft>
                        <a:buNone/>
                      </a:pPr>
                      <a:r>
                        <a:rPr lang="en-NZ" sz="1050" cap="none" spc="0" dirty="0">
                          <a:solidFill>
                            <a:schemeClr val="tx1"/>
                          </a:solidFill>
                        </a:rPr>
                        <a:t>Combo Name: Value</a:t>
                      </a:r>
                    </a:p>
                    <a:p>
                      <a:pPr marL="0" lvl="0" indent="0" algn="l" rtl="0">
                        <a:spcBef>
                          <a:spcPts val="0"/>
                        </a:spcBef>
                        <a:spcAft>
                          <a:spcPts val="0"/>
                        </a:spcAft>
                        <a:buNone/>
                      </a:pPr>
                      <a:r>
                        <a:rPr lang="en-NZ" sz="1050" cap="none" spc="0" dirty="0">
                          <a:solidFill>
                            <a:schemeClr val="tx1"/>
                          </a:solidFill>
                        </a:rPr>
                        <a:t>Items &amp; Price:</a:t>
                      </a:r>
                    </a:p>
                    <a:p>
                      <a:pPr marL="0" lvl="0" indent="0" algn="l" rtl="0">
                        <a:spcBef>
                          <a:spcPts val="0"/>
                        </a:spcBef>
                        <a:spcAft>
                          <a:spcPts val="0"/>
                        </a:spcAft>
                        <a:buNone/>
                      </a:pPr>
                      <a:r>
                        <a:rPr lang="en-NZ" sz="1050" cap="none" spc="0" dirty="0">
                          <a:solidFill>
                            <a:schemeClr val="tx1"/>
                          </a:solidFill>
                        </a:rPr>
                        <a:t>Beef Burger: 5.69</a:t>
                      </a:r>
                    </a:p>
                    <a:p>
                      <a:pPr marL="0" lvl="0" indent="0" algn="l" rtl="0">
                        <a:spcBef>
                          <a:spcPts val="0"/>
                        </a:spcBef>
                        <a:spcAft>
                          <a:spcPts val="0"/>
                        </a:spcAft>
                        <a:buNone/>
                      </a:pPr>
                      <a:r>
                        <a:rPr lang="en-NZ" sz="1050" cap="none" spc="0" dirty="0">
                          <a:solidFill>
                            <a:schemeClr val="tx1"/>
                          </a:solidFill>
                        </a:rPr>
                        <a:t>Fries: 1.00</a:t>
                      </a:r>
                    </a:p>
                    <a:p>
                      <a:pPr marL="0" lvl="0" indent="0" algn="l" rtl="0">
                        <a:spcBef>
                          <a:spcPts val="0"/>
                        </a:spcBef>
                        <a:spcAft>
                          <a:spcPts val="0"/>
                        </a:spcAft>
                        <a:buNone/>
                      </a:pPr>
                      <a:r>
                        <a:rPr lang="en-NZ" sz="1050" cap="none" spc="0" dirty="0">
                          <a:solidFill>
                            <a:schemeClr val="tx1"/>
                          </a:solidFill>
                        </a:rPr>
                        <a:t>Fizzy Drink: 1.00</a:t>
                      </a:r>
                    </a:p>
                  </a:txBody>
                  <a:tcPr marL="76601" marR="76601" marT="76601" marB="56425"/>
                </a:tc>
                <a:extLst>
                  <a:ext uri="{0D108BD9-81ED-4DB2-BD59-A6C34878D82A}">
                    <a16:rowId xmlns:a16="http://schemas.microsoft.com/office/drawing/2014/main" val="10001"/>
                  </a:ext>
                </a:extLst>
              </a:tr>
              <a:tr h="1142722">
                <a:tc>
                  <a:txBody>
                    <a:bodyPr/>
                    <a:lstStyle/>
                    <a:p>
                      <a:pPr marL="0" lvl="0" indent="0" algn="l" rtl="0">
                        <a:spcBef>
                          <a:spcPts val="0"/>
                        </a:spcBef>
                        <a:spcAft>
                          <a:spcPts val="0"/>
                        </a:spcAft>
                        <a:buNone/>
                      </a:pPr>
                      <a:r>
                        <a:rPr lang="en-NZ" sz="1050" cap="none" spc="0">
                          <a:solidFill>
                            <a:schemeClr val="tx1"/>
                          </a:solidFill>
                        </a:rPr>
                        <a:t>Cheezy</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Do you want to delete:</a:t>
                      </a:r>
                    </a:p>
                    <a:p>
                      <a:pPr marL="0" lvl="0" indent="0" algn="l" rtl="0">
                        <a:spcBef>
                          <a:spcPts val="0"/>
                        </a:spcBef>
                        <a:spcAft>
                          <a:spcPts val="0"/>
                        </a:spcAft>
                        <a:buNone/>
                      </a:pPr>
                      <a:r>
                        <a:rPr lang="en-NZ" sz="1050" cap="none" spc="0" dirty="0">
                          <a:solidFill>
                            <a:schemeClr val="tx1"/>
                          </a:solidFill>
                        </a:rPr>
                        <a:t>Combo Name: Cheezy</a:t>
                      </a:r>
                    </a:p>
                    <a:p>
                      <a:pPr marL="0" lvl="0" indent="0" algn="l" rtl="0">
                        <a:spcBef>
                          <a:spcPts val="0"/>
                        </a:spcBef>
                        <a:spcAft>
                          <a:spcPts val="0"/>
                        </a:spcAft>
                        <a:buNone/>
                      </a:pPr>
                      <a:r>
                        <a:rPr lang="en-NZ" sz="1050" cap="none" spc="0" dirty="0">
                          <a:solidFill>
                            <a:schemeClr val="tx1"/>
                          </a:solidFill>
                        </a:rPr>
                        <a:t>Items &amp; Price:</a:t>
                      </a:r>
                    </a:p>
                    <a:p>
                      <a:pPr marL="0" lvl="0" indent="0" algn="l" rtl="0">
                        <a:spcBef>
                          <a:spcPts val="0"/>
                        </a:spcBef>
                        <a:spcAft>
                          <a:spcPts val="0"/>
                        </a:spcAft>
                        <a:buNone/>
                      </a:pPr>
                      <a:r>
                        <a:rPr lang="en-NZ" sz="1050" cap="none" spc="0" dirty="0">
                          <a:solidFill>
                            <a:schemeClr val="tx1"/>
                          </a:solidFill>
                        </a:rPr>
                        <a:t>Cheeseburger: 6.69</a:t>
                      </a:r>
                    </a:p>
                    <a:p>
                      <a:pPr marL="0" lvl="0" indent="0" algn="l" rtl="0">
                        <a:spcBef>
                          <a:spcPts val="0"/>
                        </a:spcBef>
                        <a:spcAft>
                          <a:spcPts val="0"/>
                        </a:spcAft>
                        <a:buNone/>
                      </a:pPr>
                      <a:r>
                        <a:rPr lang="en-NZ" sz="1050" cap="none" spc="0" dirty="0">
                          <a:solidFill>
                            <a:schemeClr val="tx1"/>
                          </a:solidFill>
                        </a:rPr>
                        <a:t>Fries: 1.00</a:t>
                      </a:r>
                    </a:p>
                    <a:p>
                      <a:pPr marL="0" lvl="0" indent="0" algn="l" rtl="0">
                        <a:spcBef>
                          <a:spcPts val="0"/>
                        </a:spcBef>
                        <a:spcAft>
                          <a:spcPts val="0"/>
                        </a:spcAft>
                        <a:buNone/>
                      </a:pPr>
                      <a:r>
                        <a:rPr lang="en-NZ" sz="1050" cap="none" spc="0" dirty="0">
                          <a:solidFill>
                            <a:schemeClr val="tx1"/>
                          </a:solidFill>
                        </a:rPr>
                        <a:t>Fizzy Drink: 1.00</a:t>
                      </a:r>
                    </a:p>
                  </a:txBody>
                  <a:tcPr marL="76601" marR="76601" marT="76601" marB="56425"/>
                </a:tc>
                <a:extLst>
                  <a:ext uri="{0D108BD9-81ED-4DB2-BD59-A6C34878D82A}">
                    <a16:rowId xmlns:a16="http://schemas.microsoft.com/office/drawing/2014/main" val="4257040270"/>
                  </a:ext>
                </a:extLst>
              </a:tr>
              <a:tr h="1142722">
                <a:tc>
                  <a:txBody>
                    <a:bodyPr/>
                    <a:lstStyle/>
                    <a:p>
                      <a:pPr marL="0" lvl="0" indent="0" algn="l" rtl="0">
                        <a:spcBef>
                          <a:spcPts val="0"/>
                        </a:spcBef>
                        <a:spcAft>
                          <a:spcPts val="0"/>
                        </a:spcAft>
                        <a:buNone/>
                      </a:pPr>
                      <a:r>
                        <a:rPr lang="en-NZ" sz="1050" cap="none" spc="0">
                          <a:solidFill>
                            <a:schemeClr val="tx1"/>
                          </a:solidFill>
                        </a:rPr>
                        <a:t>Super</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Do you want to delete:</a:t>
                      </a:r>
                    </a:p>
                    <a:p>
                      <a:pPr marL="0" lvl="0" indent="0" algn="l" rtl="0">
                        <a:spcBef>
                          <a:spcPts val="0"/>
                        </a:spcBef>
                        <a:spcAft>
                          <a:spcPts val="0"/>
                        </a:spcAft>
                        <a:buNone/>
                      </a:pPr>
                      <a:r>
                        <a:rPr lang="en-NZ" sz="1050" cap="none" spc="0" dirty="0">
                          <a:solidFill>
                            <a:schemeClr val="tx1"/>
                          </a:solidFill>
                        </a:rPr>
                        <a:t>Combo Name: Super</a:t>
                      </a:r>
                    </a:p>
                    <a:p>
                      <a:pPr marL="0" lvl="0" indent="0" algn="l" rtl="0">
                        <a:spcBef>
                          <a:spcPts val="0"/>
                        </a:spcBef>
                        <a:spcAft>
                          <a:spcPts val="0"/>
                        </a:spcAft>
                        <a:buNone/>
                      </a:pPr>
                      <a:r>
                        <a:rPr lang="en-NZ" sz="1050" cap="none" spc="0" dirty="0">
                          <a:solidFill>
                            <a:schemeClr val="tx1"/>
                          </a:solidFill>
                        </a:rPr>
                        <a:t>Items &amp; Price:</a:t>
                      </a:r>
                    </a:p>
                    <a:p>
                      <a:pPr marL="0" lvl="0" indent="0" algn="l" rtl="0">
                        <a:spcBef>
                          <a:spcPts val="0"/>
                        </a:spcBef>
                        <a:spcAft>
                          <a:spcPts val="0"/>
                        </a:spcAft>
                        <a:buNone/>
                      </a:pPr>
                      <a:r>
                        <a:rPr lang="en-NZ" sz="1050" cap="none" spc="0" dirty="0">
                          <a:solidFill>
                            <a:schemeClr val="tx1"/>
                          </a:solidFill>
                        </a:rPr>
                        <a:t>Cheeseburger: 6.69</a:t>
                      </a:r>
                    </a:p>
                    <a:p>
                      <a:pPr marL="0" lvl="0" indent="0" algn="l" rtl="0">
                        <a:spcBef>
                          <a:spcPts val="0"/>
                        </a:spcBef>
                        <a:spcAft>
                          <a:spcPts val="0"/>
                        </a:spcAft>
                        <a:buNone/>
                      </a:pPr>
                      <a:r>
                        <a:rPr lang="en-NZ" sz="1050" cap="none" spc="0" dirty="0">
                          <a:solidFill>
                            <a:schemeClr val="tx1"/>
                          </a:solidFill>
                        </a:rPr>
                        <a:t>Large Fries: 2.00</a:t>
                      </a:r>
                    </a:p>
                    <a:p>
                      <a:pPr marL="0" lvl="0" indent="0" algn="l" rtl="0">
                        <a:spcBef>
                          <a:spcPts val="0"/>
                        </a:spcBef>
                        <a:spcAft>
                          <a:spcPts val="0"/>
                        </a:spcAft>
                        <a:buNone/>
                      </a:pPr>
                      <a:r>
                        <a:rPr lang="en-NZ" sz="1050" cap="none" spc="0" dirty="0">
                          <a:solidFill>
                            <a:schemeClr val="tx1"/>
                          </a:solidFill>
                        </a:rPr>
                        <a:t>Smoothie: 2.00</a:t>
                      </a:r>
                    </a:p>
                  </a:txBody>
                  <a:tcPr marL="76601" marR="76601" marT="76601" marB="56425"/>
                </a:tc>
                <a:extLst>
                  <a:ext uri="{0D108BD9-81ED-4DB2-BD59-A6C34878D82A}">
                    <a16:rowId xmlns:a16="http://schemas.microsoft.com/office/drawing/2014/main" val="584342243"/>
                  </a:ext>
                </a:extLst>
              </a:tr>
              <a:tr h="269822">
                <a:tc>
                  <a:txBody>
                    <a:bodyPr/>
                    <a:lstStyle/>
                    <a:p>
                      <a:pPr marL="0" lvl="0" indent="0" algn="l" rtl="0">
                        <a:spcBef>
                          <a:spcPts val="0"/>
                        </a:spcBef>
                        <a:spcAft>
                          <a:spcPts val="0"/>
                        </a:spcAft>
                        <a:buNone/>
                      </a:pPr>
                      <a:r>
                        <a:rPr lang="en-NZ" sz="1050" cap="none" spc="0" dirty="0">
                          <a:solidFill>
                            <a:schemeClr val="tx1"/>
                          </a:solidFill>
                        </a:rPr>
                        <a:t>Supreme</a:t>
                      </a:r>
                    </a:p>
                  </a:txBody>
                  <a:tcPr marL="76601" marR="76601" marT="76601" marB="56425"/>
                </a:tc>
                <a:tc>
                  <a:txBody>
                    <a:bodyPr/>
                    <a:lstStyle/>
                    <a:p>
                      <a:pPr marL="0" lvl="0" indent="0" algn="l" rtl="0">
                        <a:spcBef>
                          <a:spcPts val="0"/>
                        </a:spcBef>
                        <a:spcAft>
                          <a:spcPts val="0"/>
                        </a:spcAft>
                        <a:buNone/>
                      </a:pPr>
                      <a:r>
                        <a:rPr lang="en-NZ" sz="1050" cap="none" spc="0" dirty="0">
                          <a:solidFill>
                            <a:schemeClr val="tx1"/>
                          </a:solidFill>
                        </a:rPr>
                        <a:t>There are no Combos named Supreme</a:t>
                      </a:r>
                    </a:p>
                  </a:txBody>
                  <a:tcPr marL="76601" marR="76601" marT="76601" marB="56425"/>
                </a:tc>
                <a:extLst>
                  <a:ext uri="{0D108BD9-81ED-4DB2-BD59-A6C34878D82A}">
                    <a16:rowId xmlns:a16="http://schemas.microsoft.com/office/drawing/2014/main" val="273472111"/>
                  </a:ext>
                </a:extLst>
              </a:tr>
            </a:tbl>
          </a:graphicData>
        </a:graphic>
      </p:graphicFrame>
      <p:graphicFrame>
        <p:nvGraphicFramePr>
          <p:cNvPr id="3" name="Google Shape;92;p19">
            <a:extLst>
              <a:ext uri="{FF2B5EF4-FFF2-40B4-BE49-F238E27FC236}">
                <a16:creationId xmlns:a16="http://schemas.microsoft.com/office/drawing/2014/main" id="{5BCB05C3-69BF-3688-9EDC-FEE15FED14D8}"/>
              </a:ext>
            </a:extLst>
          </p:cNvPr>
          <p:cNvGraphicFramePr/>
          <p:nvPr>
            <p:extLst>
              <p:ext uri="{D42A27DB-BD31-4B8C-83A1-F6EECF244321}">
                <p14:modId xmlns:p14="http://schemas.microsoft.com/office/powerpoint/2010/main" val="3445604433"/>
              </p:ext>
            </p:extLst>
          </p:nvPr>
        </p:nvGraphicFramePr>
        <p:xfrm>
          <a:off x="4143840" y="5420961"/>
          <a:ext cx="7645757" cy="836102"/>
        </p:xfrm>
        <a:graphic>
          <a:graphicData uri="http://schemas.openxmlformats.org/drawingml/2006/table">
            <a:tbl>
              <a:tblPr firstRow="1" bandRow="1">
                <a:tableStyleId>{C083E6E3-FA7D-4D7B-A595-EF9225AFEA82}</a:tableStyleId>
              </a:tblPr>
              <a:tblGrid>
                <a:gridCol w="4784605">
                  <a:extLst>
                    <a:ext uri="{9D8B030D-6E8A-4147-A177-3AD203B41FA5}">
                      <a16:colId xmlns:a16="http://schemas.microsoft.com/office/drawing/2014/main" val="20000"/>
                    </a:ext>
                  </a:extLst>
                </a:gridCol>
                <a:gridCol w="2861152">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NZ" sz="900" b="1" cap="all" spc="60" dirty="0">
                          <a:solidFill>
                            <a:schemeClr val="tx1"/>
                          </a:solidFill>
                        </a:rPr>
                        <a:t>Test Cases – input (</a:t>
                      </a:r>
                      <a:r>
                        <a:rPr lang="en-US" sz="900" b="1" cap="all" spc="60" dirty="0">
                          <a:solidFill>
                            <a:schemeClr val="tx1"/>
                          </a:solidFill>
                        </a:rPr>
                        <a:t>Are you sure you want to delete this combo? (yes/no))</a:t>
                      </a:r>
                      <a:endParaRPr lang="en-NZ" sz="900" b="1" cap="all" spc="60" dirty="0">
                        <a:solidFill>
                          <a:schemeClr val="tx1"/>
                        </a:solidFill>
                      </a:endParaRPr>
                    </a:p>
                  </a:txBody>
                  <a:tcPr marL="76601" marR="76601" marT="56425" marB="56425" anchor="b"/>
                </a:tc>
                <a:tc>
                  <a:txBody>
                    <a:bodyPr/>
                    <a:lstStyle/>
                    <a:p>
                      <a:pPr marL="0" lvl="0" indent="0" algn="l" rtl="0">
                        <a:spcBef>
                          <a:spcPts val="0"/>
                        </a:spcBef>
                        <a:spcAft>
                          <a:spcPts val="0"/>
                        </a:spcAft>
                        <a:buNone/>
                      </a:pPr>
                      <a:r>
                        <a:rPr lang="en-NZ" sz="900" b="1" cap="all" spc="60" dirty="0">
                          <a:solidFill>
                            <a:schemeClr val="tx1"/>
                          </a:solidFill>
                        </a:rPr>
                        <a:t>Expected output</a:t>
                      </a:r>
                    </a:p>
                  </a:txBody>
                  <a:tcPr marL="76601" marR="76601" marT="56425" marB="56425" anchor="b"/>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050" cap="none" spc="0" dirty="0">
                          <a:solidFill>
                            <a:schemeClr val="tx1"/>
                          </a:solidFill>
                        </a:rPr>
                        <a:t>Yes</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Combo 'Cheezy' deleted successfully!</a:t>
                      </a:r>
                    </a:p>
                  </a:txBody>
                  <a:tcPr marL="76601" marR="76601" marT="76601" marB="56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NZ" sz="1050" cap="none" spc="0" dirty="0">
                          <a:solidFill>
                            <a:schemeClr val="tx1"/>
                          </a:solidFill>
                        </a:rPr>
                        <a:t>no</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Deletion cancelled</a:t>
                      </a:r>
                    </a:p>
                  </a:txBody>
                  <a:tcPr marL="76601" marR="76601" marT="76601" marB="56425"/>
                </a:tc>
                <a:extLst>
                  <a:ext uri="{0D108BD9-81ED-4DB2-BD59-A6C34878D82A}">
                    <a16:rowId xmlns:a16="http://schemas.microsoft.com/office/drawing/2014/main" val="4257040270"/>
                  </a:ext>
                </a:extLst>
              </a:tr>
            </a:tbl>
          </a:graphicData>
        </a:graphic>
      </p:graphicFrame>
    </p:spTree>
    <p:extLst>
      <p:ext uri="{BB962C8B-B14F-4D97-AF65-F5344CB8AC3E}">
        <p14:creationId xmlns:p14="http://schemas.microsoft.com/office/powerpoint/2010/main" val="267020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03839"/>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Delete Combo Meal: Testing </a:t>
            </a:r>
          </a:p>
        </p:txBody>
      </p:sp>
      <p:graphicFrame>
        <p:nvGraphicFramePr>
          <p:cNvPr id="3" name="Google Shape;92;p19">
            <a:extLst>
              <a:ext uri="{FF2B5EF4-FFF2-40B4-BE49-F238E27FC236}">
                <a16:creationId xmlns:a16="http://schemas.microsoft.com/office/drawing/2014/main" id="{A779492E-AE1A-E38D-24C5-4E86311E293B}"/>
              </a:ext>
            </a:extLst>
          </p:cNvPr>
          <p:cNvGraphicFramePr/>
          <p:nvPr>
            <p:extLst>
              <p:ext uri="{D42A27DB-BD31-4B8C-83A1-F6EECF244321}">
                <p14:modId xmlns:p14="http://schemas.microsoft.com/office/powerpoint/2010/main" val="4161075475"/>
              </p:ext>
            </p:extLst>
          </p:nvPr>
        </p:nvGraphicFramePr>
        <p:xfrm>
          <a:off x="144862" y="1636915"/>
          <a:ext cx="4731936" cy="3959654"/>
        </p:xfrm>
        <a:graphic>
          <a:graphicData uri="http://schemas.openxmlformats.org/drawingml/2006/table">
            <a:tbl>
              <a:tblPr firstRow="1" bandRow="1">
                <a:tableStyleId>{C083E6E3-FA7D-4D7B-A595-EF9225AFEA82}</a:tableStyleId>
              </a:tblPr>
              <a:tblGrid>
                <a:gridCol w="2452034">
                  <a:extLst>
                    <a:ext uri="{9D8B030D-6E8A-4147-A177-3AD203B41FA5}">
                      <a16:colId xmlns:a16="http://schemas.microsoft.com/office/drawing/2014/main" val="20000"/>
                    </a:ext>
                  </a:extLst>
                </a:gridCol>
                <a:gridCol w="2279902">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NZ" sz="900" b="1" cap="all" spc="60" dirty="0">
                          <a:solidFill>
                            <a:schemeClr val="tx1"/>
                          </a:solidFill>
                        </a:rPr>
                        <a:t>Test Cases – input (Enter combo you want to delete)</a:t>
                      </a:r>
                    </a:p>
                  </a:txBody>
                  <a:tcPr marL="76601" marR="76601" marT="56425" marB="56425" anchor="b"/>
                </a:tc>
                <a:tc>
                  <a:txBody>
                    <a:bodyPr/>
                    <a:lstStyle/>
                    <a:p>
                      <a:pPr marL="0" lvl="0" indent="0" algn="l" rtl="0">
                        <a:spcBef>
                          <a:spcPts val="0"/>
                        </a:spcBef>
                        <a:spcAft>
                          <a:spcPts val="0"/>
                        </a:spcAft>
                        <a:buNone/>
                      </a:pPr>
                      <a:r>
                        <a:rPr lang="en-NZ" sz="900" b="1" cap="all" spc="60" dirty="0">
                          <a:solidFill>
                            <a:schemeClr val="tx1"/>
                          </a:solidFill>
                        </a:rPr>
                        <a:t>Expected output</a:t>
                      </a:r>
                    </a:p>
                  </a:txBody>
                  <a:tcPr marL="76601" marR="76601" marT="56425" marB="56425" anchor="b"/>
                </a:tc>
                <a:extLst>
                  <a:ext uri="{0D108BD9-81ED-4DB2-BD59-A6C34878D82A}">
                    <a16:rowId xmlns:a16="http://schemas.microsoft.com/office/drawing/2014/main" val="10000"/>
                  </a:ext>
                </a:extLst>
              </a:tr>
              <a:tr h="591880">
                <a:tc>
                  <a:txBody>
                    <a:bodyPr/>
                    <a:lstStyle/>
                    <a:p>
                      <a:pPr marL="0" lvl="0" indent="0" algn="l" rtl="0">
                        <a:spcBef>
                          <a:spcPts val="0"/>
                        </a:spcBef>
                        <a:spcAft>
                          <a:spcPts val="0"/>
                        </a:spcAft>
                        <a:buNone/>
                      </a:pPr>
                      <a:r>
                        <a:rPr lang="en-NZ" sz="1050" cap="none" spc="0" dirty="0">
                          <a:solidFill>
                            <a:schemeClr val="tx1"/>
                          </a:solidFill>
                        </a:rPr>
                        <a:t>Value</a:t>
                      </a:r>
                    </a:p>
                    <a:p>
                      <a:pPr marL="0" lvl="0" indent="0" algn="l" rtl="0">
                        <a:spcBef>
                          <a:spcPts val="0"/>
                        </a:spcBef>
                        <a:spcAft>
                          <a:spcPts val="0"/>
                        </a:spcAft>
                        <a:buNone/>
                      </a:pPr>
                      <a:endParaRPr lang="en-NZ" sz="1050" cap="none" spc="0" dirty="0">
                        <a:solidFill>
                          <a:schemeClr val="tx1"/>
                        </a:solidFill>
                      </a:endParaRP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Do you want to delete:</a:t>
                      </a:r>
                    </a:p>
                    <a:p>
                      <a:pPr marL="0" lvl="0" indent="0" algn="l" rtl="0">
                        <a:spcBef>
                          <a:spcPts val="0"/>
                        </a:spcBef>
                        <a:spcAft>
                          <a:spcPts val="0"/>
                        </a:spcAft>
                        <a:buNone/>
                      </a:pPr>
                      <a:r>
                        <a:rPr lang="en-NZ" sz="1050" cap="none" spc="0" dirty="0">
                          <a:solidFill>
                            <a:schemeClr val="tx1"/>
                          </a:solidFill>
                        </a:rPr>
                        <a:t>Combo Name: Value</a:t>
                      </a:r>
                    </a:p>
                    <a:p>
                      <a:pPr marL="0" lvl="0" indent="0" algn="l" rtl="0">
                        <a:spcBef>
                          <a:spcPts val="0"/>
                        </a:spcBef>
                        <a:spcAft>
                          <a:spcPts val="0"/>
                        </a:spcAft>
                        <a:buNone/>
                      </a:pPr>
                      <a:r>
                        <a:rPr lang="en-NZ" sz="1050" cap="none" spc="0" dirty="0">
                          <a:solidFill>
                            <a:schemeClr val="tx1"/>
                          </a:solidFill>
                        </a:rPr>
                        <a:t>Items &amp; Price:</a:t>
                      </a:r>
                    </a:p>
                    <a:p>
                      <a:pPr marL="0" lvl="0" indent="0" algn="l" rtl="0">
                        <a:spcBef>
                          <a:spcPts val="0"/>
                        </a:spcBef>
                        <a:spcAft>
                          <a:spcPts val="0"/>
                        </a:spcAft>
                        <a:buNone/>
                      </a:pPr>
                      <a:r>
                        <a:rPr lang="en-NZ" sz="1050" cap="none" spc="0" dirty="0">
                          <a:solidFill>
                            <a:schemeClr val="tx1"/>
                          </a:solidFill>
                        </a:rPr>
                        <a:t>Beef Burger: 5.69</a:t>
                      </a:r>
                    </a:p>
                    <a:p>
                      <a:pPr marL="0" lvl="0" indent="0" algn="l" rtl="0">
                        <a:spcBef>
                          <a:spcPts val="0"/>
                        </a:spcBef>
                        <a:spcAft>
                          <a:spcPts val="0"/>
                        </a:spcAft>
                        <a:buNone/>
                      </a:pPr>
                      <a:r>
                        <a:rPr lang="en-NZ" sz="1050" cap="none" spc="0" dirty="0">
                          <a:solidFill>
                            <a:schemeClr val="tx1"/>
                          </a:solidFill>
                        </a:rPr>
                        <a:t>Fries: 1.00</a:t>
                      </a:r>
                    </a:p>
                    <a:p>
                      <a:pPr marL="0" lvl="0" indent="0" algn="l" rtl="0">
                        <a:spcBef>
                          <a:spcPts val="0"/>
                        </a:spcBef>
                        <a:spcAft>
                          <a:spcPts val="0"/>
                        </a:spcAft>
                        <a:buNone/>
                      </a:pPr>
                      <a:r>
                        <a:rPr lang="en-NZ" sz="1050" cap="none" spc="0" dirty="0">
                          <a:solidFill>
                            <a:schemeClr val="tx1"/>
                          </a:solidFill>
                        </a:rPr>
                        <a:t>Fizzy Drink: 1.00</a:t>
                      </a:r>
                    </a:p>
                  </a:txBody>
                  <a:tcPr marL="76601" marR="76601" marT="76601" marB="56425"/>
                </a:tc>
                <a:extLst>
                  <a:ext uri="{0D108BD9-81ED-4DB2-BD59-A6C34878D82A}">
                    <a16:rowId xmlns:a16="http://schemas.microsoft.com/office/drawing/2014/main" val="10001"/>
                  </a:ext>
                </a:extLst>
              </a:tr>
              <a:tr h="591880">
                <a:tc>
                  <a:txBody>
                    <a:bodyPr/>
                    <a:lstStyle/>
                    <a:p>
                      <a:pPr marL="0" lvl="0" indent="0" algn="l" rtl="0">
                        <a:spcBef>
                          <a:spcPts val="0"/>
                        </a:spcBef>
                        <a:spcAft>
                          <a:spcPts val="0"/>
                        </a:spcAft>
                        <a:buNone/>
                      </a:pPr>
                      <a:r>
                        <a:rPr lang="en-NZ" sz="1050" cap="none" spc="0" dirty="0">
                          <a:solidFill>
                            <a:schemeClr val="tx1"/>
                          </a:solidFill>
                        </a:rPr>
                        <a:t>Super</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Do you want to delete:</a:t>
                      </a:r>
                    </a:p>
                    <a:p>
                      <a:pPr marL="0" lvl="0" indent="0" algn="l" rtl="0">
                        <a:spcBef>
                          <a:spcPts val="0"/>
                        </a:spcBef>
                        <a:spcAft>
                          <a:spcPts val="0"/>
                        </a:spcAft>
                        <a:buNone/>
                      </a:pPr>
                      <a:r>
                        <a:rPr lang="en-NZ" sz="1050" cap="none" spc="0" dirty="0">
                          <a:solidFill>
                            <a:schemeClr val="tx1"/>
                          </a:solidFill>
                        </a:rPr>
                        <a:t>Combo Name: Super</a:t>
                      </a:r>
                    </a:p>
                    <a:p>
                      <a:pPr marL="0" lvl="0" indent="0" algn="l" rtl="0">
                        <a:spcBef>
                          <a:spcPts val="0"/>
                        </a:spcBef>
                        <a:spcAft>
                          <a:spcPts val="0"/>
                        </a:spcAft>
                        <a:buNone/>
                      </a:pPr>
                      <a:r>
                        <a:rPr lang="en-NZ" sz="1050" cap="none" spc="0" dirty="0">
                          <a:solidFill>
                            <a:schemeClr val="tx1"/>
                          </a:solidFill>
                        </a:rPr>
                        <a:t>Items &amp; Price:</a:t>
                      </a:r>
                    </a:p>
                    <a:p>
                      <a:pPr marL="0" lvl="0" indent="0" algn="l" rtl="0">
                        <a:spcBef>
                          <a:spcPts val="0"/>
                        </a:spcBef>
                        <a:spcAft>
                          <a:spcPts val="0"/>
                        </a:spcAft>
                        <a:buNone/>
                      </a:pPr>
                      <a:r>
                        <a:rPr lang="en-NZ" sz="1050" cap="none" spc="0" dirty="0">
                          <a:solidFill>
                            <a:schemeClr val="tx1"/>
                          </a:solidFill>
                        </a:rPr>
                        <a:t>Cheeseburger: 6.69</a:t>
                      </a:r>
                    </a:p>
                    <a:p>
                      <a:pPr marL="0" lvl="0" indent="0" algn="l" rtl="0">
                        <a:spcBef>
                          <a:spcPts val="0"/>
                        </a:spcBef>
                        <a:spcAft>
                          <a:spcPts val="0"/>
                        </a:spcAft>
                        <a:buNone/>
                      </a:pPr>
                      <a:r>
                        <a:rPr lang="en-NZ" sz="1050" cap="none" spc="0" dirty="0">
                          <a:solidFill>
                            <a:schemeClr val="tx1"/>
                          </a:solidFill>
                        </a:rPr>
                        <a:t>Large Fries: 2.00</a:t>
                      </a:r>
                    </a:p>
                    <a:p>
                      <a:pPr marL="0" lvl="0" indent="0" algn="l" rtl="0">
                        <a:spcBef>
                          <a:spcPts val="0"/>
                        </a:spcBef>
                        <a:spcAft>
                          <a:spcPts val="0"/>
                        </a:spcAft>
                        <a:buNone/>
                      </a:pPr>
                      <a:r>
                        <a:rPr lang="en-NZ" sz="1050" cap="none" spc="0" dirty="0">
                          <a:solidFill>
                            <a:schemeClr val="tx1"/>
                          </a:solidFill>
                        </a:rPr>
                        <a:t>Smoothie: 2.00</a:t>
                      </a:r>
                    </a:p>
                  </a:txBody>
                  <a:tcPr marL="76601" marR="76601" marT="76601" marB="56425"/>
                </a:tc>
                <a:extLst>
                  <a:ext uri="{0D108BD9-81ED-4DB2-BD59-A6C34878D82A}">
                    <a16:rowId xmlns:a16="http://schemas.microsoft.com/office/drawing/2014/main" val="4257040270"/>
                  </a:ext>
                </a:extLst>
              </a:tr>
              <a:tr h="591880">
                <a:tc>
                  <a:txBody>
                    <a:bodyPr/>
                    <a:lstStyle/>
                    <a:p>
                      <a:pPr marL="0" lvl="0" indent="0" algn="l" rtl="0">
                        <a:spcBef>
                          <a:spcPts val="0"/>
                        </a:spcBef>
                        <a:spcAft>
                          <a:spcPts val="0"/>
                        </a:spcAft>
                        <a:buNone/>
                      </a:pPr>
                      <a:r>
                        <a:rPr lang="en-NZ" sz="1050" cap="none" spc="0" dirty="0">
                          <a:solidFill>
                            <a:schemeClr val="tx1"/>
                          </a:solidFill>
                        </a:rPr>
                        <a:t>Cheezy</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Do you want to delete:</a:t>
                      </a:r>
                    </a:p>
                    <a:p>
                      <a:pPr marL="0" lvl="0" indent="0" algn="l" rtl="0">
                        <a:spcBef>
                          <a:spcPts val="0"/>
                        </a:spcBef>
                        <a:spcAft>
                          <a:spcPts val="0"/>
                        </a:spcAft>
                        <a:buNone/>
                      </a:pPr>
                      <a:r>
                        <a:rPr lang="en-NZ" sz="1050" cap="none" spc="0" dirty="0">
                          <a:solidFill>
                            <a:schemeClr val="tx1"/>
                          </a:solidFill>
                        </a:rPr>
                        <a:t>Combo Name: Cheezy</a:t>
                      </a:r>
                    </a:p>
                    <a:p>
                      <a:pPr marL="0" lvl="0" indent="0" algn="l" rtl="0">
                        <a:spcBef>
                          <a:spcPts val="0"/>
                        </a:spcBef>
                        <a:spcAft>
                          <a:spcPts val="0"/>
                        </a:spcAft>
                        <a:buNone/>
                      </a:pPr>
                      <a:r>
                        <a:rPr lang="en-NZ" sz="1050" cap="none" spc="0" dirty="0">
                          <a:solidFill>
                            <a:schemeClr val="tx1"/>
                          </a:solidFill>
                        </a:rPr>
                        <a:t>Items &amp; Price:</a:t>
                      </a:r>
                    </a:p>
                    <a:p>
                      <a:pPr marL="0" lvl="0" indent="0" algn="l" rtl="0">
                        <a:spcBef>
                          <a:spcPts val="0"/>
                        </a:spcBef>
                        <a:spcAft>
                          <a:spcPts val="0"/>
                        </a:spcAft>
                        <a:buNone/>
                      </a:pPr>
                      <a:r>
                        <a:rPr lang="en-NZ" sz="1050" cap="none" spc="0" dirty="0">
                          <a:solidFill>
                            <a:schemeClr val="tx1"/>
                          </a:solidFill>
                        </a:rPr>
                        <a:t>Cheeseburger: 6.69</a:t>
                      </a:r>
                    </a:p>
                    <a:p>
                      <a:pPr marL="0" lvl="0" indent="0" algn="l" rtl="0">
                        <a:spcBef>
                          <a:spcPts val="0"/>
                        </a:spcBef>
                        <a:spcAft>
                          <a:spcPts val="0"/>
                        </a:spcAft>
                        <a:buNone/>
                      </a:pPr>
                      <a:r>
                        <a:rPr lang="en-NZ" sz="1050" cap="none" spc="0" dirty="0">
                          <a:solidFill>
                            <a:schemeClr val="tx1"/>
                          </a:solidFill>
                        </a:rPr>
                        <a:t>Fries: 1.00</a:t>
                      </a:r>
                    </a:p>
                    <a:p>
                      <a:pPr marL="0" lvl="0" indent="0" algn="l" rtl="0">
                        <a:spcBef>
                          <a:spcPts val="0"/>
                        </a:spcBef>
                        <a:spcAft>
                          <a:spcPts val="0"/>
                        </a:spcAft>
                        <a:buNone/>
                      </a:pPr>
                      <a:r>
                        <a:rPr lang="en-NZ" sz="1050" cap="none" spc="0" dirty="0">
                          <a:solidFill>
                            <a:schemeClr val="tx1"/>
                          </a:solidFill>
                        </a:rPr>
                        <a:t>Fizzy Drink: 1.00</a:t>
                      </a:r>
                    </a:p>
                  </a:txBody>
                  <a:tcPr marL="76601" marR="76601" marT="76601" marB="56425"/>
                </a:tc>
                <a:extLst>
                  <a:ext uri="{0D108BD9-81ED-4DB2-BD59-A6C34878D82A}">
                    <a16:rowId xmlns:a16="http://schemas.microsoft.com/office/drawing/2014/main" val="584342243"/>
                  </a:ext>
                </a:extLst>
              </a:tr>
              <a:tr h="0">
                <a:tc>
                  <a:txBody>
                    <a:bodyPr/>
                    <a:lstStyle/>
                    <a:p>
                      <a:pPr marL="0" lvl="0" indent="0" algn="l" rtl="0">
                        <a:spcBef>
                          <a:spcPts val="0"/>
                        </a:spcBef>
                        <a:spcAft>
                          <a:spcPts val="0"/>
                        </a:spcAft>
                        <a:buNone/>
                      </a:pPr>
                      <a:r>
                        <a:rPr lang="en-NZ" sz="1050" cap="none" spc="0" dirty="0">
                          <a:solidFill>
                            <a:schemeClr val="tx1"/>
                          </a:solidFill>
                        </a:rPr>
                        <a:t>Supreme</a:t>
                      </a:r>
                    </a:p>
                  </a:txBody>
                  <a:tcPr marL="76601" marR="76601" marT="76601" marB="56425"/>
                </a:tc>
                <a:tc>
                  <a:txBody>
                    <a:bodyPr/>
                    <a:lstStyle/>
                    <a:p>
                      <a:pPr marL="0" lvl="0" indent="0" algn="l" rtl="0">
                        <a:spcBef>
                          <a:spcPts val="0"/>
                        </a:spcBef>
                        <a:spcAft>
                          <a:spcPts val="0"/>
                        </a:spcAft>
                        <a:buNone/>
                      </a:pPr>
                      <a:r>
                        <a:rPr lang="en-NZ" sz="1050" cap="none" spc="0" dirty="0">
                          <a:solidFill>
                            <a:schemeClr val="tx1"/>
                          </a:solidFill>
                        </a:rPr>
                        <a:t>There are no Combos named Supreme</a:t>
                      </a:r>
                    </a:p>
                  </a:txBody>
                  <a:tcPr marL="76601" marR="76601" marT="76601" marB="56425"/>
                </a:tc>
                <a:extLst>
                  <a:ext uri="{0D108BD9-81ED-4DB2-BD59-A6C34878D82A}">
                    <a16:rowId xmlns:a16="http://schemas.microsoft.com/office/drawing/2014/main" val="273472111"/>
                  </a:ext>
                </a:extLst>
              </a:tr>
            </a:tbl>
          </a:graphicData>
        </a:graphic>
      </p:graphicFrame>
      <p:graphicFrame>
        <p:nvGraphicFramePr>
          <p:cNvPr id="4" name="Google Shape;92;p19">
            <a:extLst>
              <a:ext uri="{FF2B5EF4-FFF2-40B4-BE49-F238E27FC236}">
                <a16:creationId xmlns:a16="http://schemas.microsoft.com/office/drawing/2014/main" id="{4B97EFAB-C6A4-285F-630C-618DB6390B5E}"/>
              </a:ext>
            </a:extLst>
          </p:cNvPr>
          <p:cNvGraphicFramePr/>
          <p:nvPr>
            <p:extLst>
              <p:ext uri="{D42A27DB-BD31-4B8C-83A1-F6EECF244321}">
                <p14:modId xmlns:p14="http://schemas.microsoft.com/office/powerpoint/2010/main" val="2737977490"/>
              </p:ext>
            </p:extLst>
          </p:nvPr>
        </p:nvGraphicFramePr>
        <p:xfrm>
          <a:off x="144863" y="5702269"/>
          <a:ext cx="4731937" cy="991542"/>
        </p:xfrm>
        <a:graphic>
          <a:graphicData uri="http://schemas.openxmlformats.org/drawingml/2006/table">
            <a:tbl>
              <a:tblPr firstRow="1" bandRow="1">
                <a:tableStyleId>{C083E6E3-FA7D-4D7B-A595-EF9225AFEA82}</a:tableStyleId>
              </a:tblPr>
              <a:tblGrid>
                <a:gridCol w="2488609">
                  <a:extLst>
                    <a:ext uri="{9D8B030D-6E8A-4147-A177-3AD203B41FA5}">
                      <a16:colId xmlns:a16="http://schemas.microsoft.com/office/drawing/2014/main" val="20000"/>
                    </a:ext>
                  </a:extLst>
                </a:gridCol>
                <a:gridCol w="2243328">
                  <a:extLst>
                    <a:ext uri="{9D8B030D-6E8A-4147-A177-3AD203B41FA5}">
                      <a16:colId xmlns:a16="http://schemas.microsoft.com/office/drawing/2014/main" val="20001"/>
                    </a:ext>
                  </a:extLst>
                </a:gridCol>
              </a:tblGrid>
              <a:tr h="266046">
                <a:tc>
                  <a:txBody>
                    <a:bodyPr/>
                    <a:lstStyle/>
                    <a:p>
                      <a:pPr marL="0" lvl="0" indent="0" algn="l" rtl="0">
                        <a:spcBef>
                          <a:spcPts val="0"/>
                        </a:spcBef>
                        <a:spcAft>
                          <a:spcPts val="0"/>
                        </a:spcAft>
                        <a:buNone/>
                      </a:pPr>
                      <a:r>
                        <a:rPr lang="en-NZ" sz="900" b="1" cap="all" spc="60" dirty="0">
                          <a:solidFill>
                            <a:schemeClr val="tx1"/>
                          </a:solidFill>
                        </a:rPr>
                        <a:t>Test Cases – input (</a:t>
                      </a:r>
                      <a:r>
                        <a:rPr lang="en-US" sz="900" b="1" cap="all" spc="60" dirty="0">
                          <a:solidFill>
                            <a:schemeClr val="tx1"/>
                          </a:solidFill>
                        </a:rPr>
                        <a:t>Are you sure you want to delete this combo? (yes/no))</a:t>
                      </a:r>
                      <a:endParaRPr lang="en-NZ" sz="900" b="1" cap="all" spc="60" dirty="0">
                        <a:solidFill>
                          <a:schemeClr val="tx1"/>
                        </a:solidFill>
                      </a:endParaRPr>
                    </a:p>
                  </a:txBody>
                  <a:tcPr marL="76601" marR="76601" marT="56425" marB="56425" anchor="b"/>
                </a:tc>
                <a:tc>
                  <a:txBody>
                    <a:bodyPr/>
                    <a:lstStyle/>
                    <a:p>
                      <a:pPr marL="0" lvl="0" indent="0" algn="l" rtl="0">
                        <a:spcBef>
                          <a:spcPts val="0"/>
                        </a:spcBef>
                        <a:spcAft>
                          <a:spcPts val="0"/>
                        </a:spcAft>
                        <a:buNone/>
                      </a:pPr>
                      <a:r>
                        <a:rPr lang="en-NZ" sz="900" b="1" cap="all" spc="60" dirty="0">
                          <a:solidFill>
                            <a:schemeClr val="tx1"/>
                          </a:solidFill>
                        </a:rPr>
                        <a:t>Expected output</a:t>
                      </a:r>
                    </a:p>
                  </a:txBody>
                  <a:tcPr marL="76601" marR="76601" marT="56425" marB="56425" anchor="b"/>
                </a:tc>
                <a:extLst>
                  <a:ext uri="{0D108BD9-81ED-4DB2-BD59-A6C34878D82A}">
                    <a16:rowId xmlns:a16="http://schemas.microsoft.com/office/drawing/2014/main" val="10000"/>
                  </a:ext>
                </a:extLst>
              </a:tr>
              <a:tr h="311326">
                <a:tc>
                  <a:txBody>
                    <a:bodyPr/>
                    <a:lstStyle/>
                    <a:p>
                      <a:pPr marL="0" lvl="0" indent="0" algn="l" rtl="0">
                        <a:spcBef>
                          <a:spcPts val="0"/>
                        </a:spcBef>
                        <a:spcAft>
                          <a:spcPts val="0"/>
                        </a:spcAft>
                        <a:buNone/>
                      </a:pPr>
                      <a:r>
                        <a:rPr lang="en-NZ" sz="1050" cap="none" spc="0" dirty="0">
                          <a:solidFill>
                            <a:schemeClr val="tx1"/>
                          </a:solidFill>
                        </a:rPr>
                        <a:t>Yes</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Combo 'Cheezy' deleted successfully!</a:t>
                      </a:r>
                    </a:p>
                  </a:txBody>
                  <a:tcPr marL="76601" marR="76601" marT="76601" marB="56425"/>
                </a:tc>
                <a:extLst>
                  <a:ext uri="{0D108BD9-81ED-4DB2-BD59-A6C34878D82A}">
                    <a16:rowId xmlns:a16="http://schemas.microsoft.com/office/drawing/2014/main" val="10001"/>
                  </a:ext>
                </a:extLst>
              </a:tr>
              <a:tr h="201368">
                <a:tc>
                  <a:txBody>
                    <a:bodyPr/>
                    <a:lstStyle/>
                    <a:p>
                      <a:pPr marL="0" lvl="0" indent="0" algn="l" rtl="0">
                        <a:spcBef>
                          <a:spcPts val="0"/>
                        </a:spcBef>
                        <a:spcAft>
                          <a:spcPts val="0"/>
                        </a:spcAft>
                        <a:buNone/>
                      </a:pPr>
                      <a:r>
                        <a:rPr lang="en-NZ" sz="1050" cap="none" spc="0" dirty="0">
                          <a:solidFill>
                            <a:schemeClr val="tx1"/>
                          </a:solidFill>
                        </a:rPr>
                        <a:t>no</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Deletion cancelled</a:t>
                      </a:r>
                    </a:p>
                  </a:txBody>
                  <a:tcPr marL="76601" marR="76601" marT="76601" marB="56425"/>
                </a:tc>
                <a:extLst>
                  <a:ext uri="{0D108BD9-81ED-4DB2-BD59-A6C34878D82A}">
                    <a16:rowId xmlns:a16="http://schemas.microsoft.com/office/drawing/2014/main" val="4257040270"/>
                  </a:ext>
                </a:extLst>
              </a:tr>
            </a:tbl>
          </a:graphicData>
        </a:graphic>
      </p:graphicFrame>
      <p:pic>
        <p:nvPicPr>
          <p:cNvPr id="6" name="Picture 5">
            <a:extLst>
              <a:ext uri="{FF2B5EF4-FFF2-40B4-BE49-F238E27FC236}">
                <a16:creationId xmlns:a16="http://schemas.microsoft.com/office/drawing/2014/main" id="{8265A081-D8C3-81B3-9636-DC6A85A73056}"/>
              </a:ext>
            </a:extLst>
          </p:cNvPr>
          <p:cNvPicPr>
            <a:picLocks noChangeAspect="1"/>
          </p:cNvPicPr>
          <p:nvPr/>
        </p:nvPicPr>
        <p:blipFill>
          <a:blip r:embed="rId3"/>
          <a:stretch>
            <a:fillRect/>
          </a:stretch>
        </p:blipFill>
        <p:spPr>
          <a:xfrm>
            <a:off x="4972892" y="1636915"/>
            <a:ext cx="2448960" cy="1007285"/>
          </a:xfrm>
          <a:prstGeom prst="rect">
            <a:avLst/>
          </a:prstGeom>
        </p:spPr>
      </p:pic>
      <p:pic>
        <p:nvPicPr>
          <p:cNvPr id="8" name="Picture 7">
            <a:extLst>
              <a:ext uri="{FF2B5EF4-FFF2-40B4-BE49-F238E27FC236}">
                <a16:creationId xmlns:a16="http://schemas.microsoft.com/office/drawing/2014/main" id="{C0B2C8E0-5A7B-C888-748D-46D861B52E89}"/>
              </a:ext>
            </a:extLst>
          </p:cNvPr>
          <p:cNvPicPr>
            <a:picLocks noChangeAspect="1"/>
          </p:cNvPicPr>
          <p:nvPr/>
        </p:nvPicPr>
        <p:blipFill>
          <a:blip r:embed="rId4"/>
          <a:stretch>
            <a:fillRect/>
          </a:stretch>
        </p:blipFill>
        <p:spPr>
          <a:xfrm>
            <a:off x="7603198" y="1635426"/>
            <a:ext cx="2246490" cy="1201481"/>
          </a:xfrm>
          <a:prstGeom prst="rect">
            <a:avLst/>
          </a:prstGeom>
        </p:spPr>
      </p:pic>
      <p:pic>
        <p:nvPicPr>
          <p:cNvPr id="11" name="Picture 10">
            <a:extLst>
              <a:ext uri="{FF2B5EF4-FFF2-40B4-BE49-F238E27FC236}">
                <a16:creationId xmlns:a16="http://schemas.microsoft.com/office/drawing/2014/main" id="{6615D249-3153-9A8D-E13E-2979C867079C}"/>
              </a:ext>
            </a:extLst>
          </p:cNvPr>
          <p:cNvPicPr>
            <a:picLocks noChangeAspect="1"/>
          </p:cNvPicPr>
          <p:nvPr/>
        </p:nvPicPr>
        <p:blipFill>
          <a:blip r:embed="rId5"/>
          <a:stretch>
            <a:fillRect/>
          </a:stretch>
        </p:blipFill>
        <p:spPr>
          <a:xfrm>
            <a:off x="4972890" y="2746545"/>
            <a:ext cx="2448961" cy="985864"/>
          </a:xfrm>
          <a:prstGeom prst="rect">
            <a:avLst/>
          </a:prstGeom>
        </p:spPr>
      </p:pic>
      <p:pic>
        <p:nvPicPr>
          <p:cNvPr id="13" name="Picture 12">
            <a:extLst>
              <a:ext uri="{FF2B5EF4-FFF2-40B4-BE49-F238E27FC236}">
                <a16:creationId xmlns:a16="http://schemas.microsoft.com/office/drawing/2014/main" id="{77BFF414-025D-E9C5-F24A-2D8C4903D000}"/>
              </a:ext>
            </a:extLst>
          </p:cNvPr>
          <p:cNvPicPr>
            <a:picLocks noChangeAspect="1"/>
          </p:cNvPicPr>
          <p:nvPr/>
        </p:nvPicPr>
        <p:blipFill>
          <a:blip r:embed="rId6"/>
          <a:stretch>
            <a:fillRect/>
          </a:stretch>
        </p:blipFill>
        <p:spPr>
          <a:xfrm>
            <a:off x="9897599" y="2364215"/>
            <a:ext cx="2246490" cy="1235011"/>
          </a:xfrm>
          <a:prstGeom prst="rect">
            <a:avLst/>
          </a:prstGeom>
        </p:spPr>
      </p:pic>
      <p:pic>
        <p:nvPicPr>
          <p:cNvPr id="15" name="Picture 14">
            <a:extLst>
              <a:ext uri="{FF2B5EF4-FFF2-40B4-BE49-F238E27FC236}">
                <a16:creationId xmlns:a16="http://schemas.microsoft.com/office/drawing/2014/main" id="{62084D03-F511-C00C-4559-346302F6BB50}"/>
              </a:ext>
            </a:extLst>
          </p:cNvPr>
          <p:cNvPicPr>
            <a:picLocks noChangeAspect="1"/>
          </p:cNvPicPr>
          <p:nvPr/>
        </p:nvPicPr>
        <p:blipFill>
          <a:blip r:embed="rId7"/>
          <a:stretch>
            <a:fillRect/>
          </a:stretch>
        </p:blipFill>
        <p:spPr>
          <a:xfrm>
            <a:off x="4972890" y="3802534"/>
            <a:ext cx="2448961" cy="1000989"/>
          </a:xfrm>
          <a:prstGeom prst="rect">
            <a:avLst/>
          </a:prstGeom>
        </p:spPr>
      </p:pic>
      <p:pic>
        <p:nvPicPr>
          <p:cNvPr id="17" name="Picture 16">
            <a:extLst>
              <a:ext uri="{FF2B5EF4-FFF2-40B4-BE49-F238E27FC236}">
                <a16:creationId xmlns:a16="http://schemas.microsoft.com/office/drawing/2014/main" id="{86DC9B3E-5C63-E8E9-DCF6-71DC8AE30CCC}"/>
              </a:ext>
            </a:extLst>
          </p:cNvPr>
          <p:cNvPicPr>
            <a:picLocks noChangeAspect="1"/>
          </p:cNvPicPr>
          <p:nvPr/>
        </p:nvPicPr>
        <p:blipFill>
          <a:blip r:embed="rId8"/>
          <a:stretch>
            <a:fillRect/>
          </a:stretch>
        </p:blipFill>
        <p:spPr>
          <a:xfrm>
            <a:off x="7595439" y="3197510"/>
            <a:ext cx="2250651" cy="1217474"/>
          </a:xfrm>
          <a:prstGeom prst="rect">
            <a:avLst/>
          </a:prstGeom>
        </p:spPr>
      </p:pic>
      <p:pic>
        <p:nvPicPr>
          <p:cNvPr id="19" name="Picture 18">
            <a:extLst>
              <a:ext uri="{FF2B5EF4-FFF2-40B4-BE49-F238E27FC236}">
                <a16:creationId xmlns:a16="http://schemas.microsoft.com/office/drawing/2014/main" id="{1C25E4C9-99A2-2789-8782-B8DF7CE6E565}"/>
              </a:ext>
            </a:extLst>
          </p:cNvPr>
          <p:cNvPicPr>
            <a:picLocks noChangeAspect="1"/>
          </p:cNvPicPr>
          <p:nvPr/>
        </p:nvPicPr>
        <p:blipFill>
          <a:blip r:embed="rId9"/>
          <a:stretch>
            <a:fillRect/>
          </a:stretch>
        </p:blipFill>
        <p:spPr>
          <a:xfrm>
            <a:off x="7492564" y="5302460"/>
            <a:ext cx="2613915" cy="884214"/>
          </a:xfrm>
          <a:prstGeom prst="rect">
            <a:avLst/>
          </a:prstGeom>
        </p:spPr>
      </p:pic>
      <p:sp>
        <p:nvSpPr>
          <p:cNvPr id="22" name="Rectangle: Rounded Corners 21">
            <a:extLst>
              <a:ext uri="{FF2B5EF4-FFF2-40B4-BE49-F238E27FC236}">
                <a16:creationId xmlns:a16="http://schemas.microsoft.com/office/drawing/2014/main" id="{D16D236E-AB7E-DC14-7511-914F7F8399F4}"/>
              </a:ext>
            </a:extLst>
          </p:cNvPr>
          <p:cNvSpPr/>
          <p:nvPr/>
        </p:nvSpPr>
        <p:spPr>
          <a:xfrm>
            <a:off x="144861" y="2075591"/>
            <a:ext cx="464739" cy="2160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3" name="Rectangle: Rounded Corners 22">
            <a:extLst>
              <a:ext uri="{FF2B5EF4-FFF2-40B4-BE49-F238E27FC236}">
                <a16:creationId xmlns:a16="http://schemas.microsoft.com/office/drawing/2014/main" id="{16EB2C4D-ECE4-6251-151D-38F4CA851099}"/>
              </a:ext>
            </a:extLst>
          </p:cNvPr>
          <p:cNvSpPr/>
          <p:nvPr/>
        </p:nvSpPr>
        <p:spPr>
          <a:xfrm>
            <a:off x="2600194" y="2075591"/>
            <a:ext cx="1384784" cy="1006276"/>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4" name="Rectangle: Rounded Corners 23">
            <a:extLst>
              <a:ext uri="{FF2B5EF4-FFF2-40B4-BE49-F238E27FC236}">
                <a16:creationId xmlns:a16="http://schemas.microsoft.com/office/drawing/2014/main" id="{8768456E-7CAE-1105-E34E-4F051169E9BA}"/>
              </a:ext>
            </a:extLst>
          </p:cNvPr>
          <p:cNvSpPr/>
          <p:nvPr/>
        </p:nvSpPr>
        <p:spPr>
          <a:xfrm>
            <a:off x="4972890" y="1632216"/>
            <a:ext cx="2448960" cy="1004285"/>
          </a:xfrm>
          <a:prstGeom prst="roundRect">
            <a:avLst>
              <a:gd name="adj" fmla="val 0"/>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5" name="Rectangle: Rounded Corners 24">
            <a:extLst>
              <a:ext uri="{FF2B5EF4-FFF2-40B4-BE49-F238E27FC236}">
                <a16:creationId xmlns:a16="http://schemas.microsoft.com/office/drawing/2014/main" id="{C0C28ED1-33B9-941D-89AF-906D6BD0347B}"/>
              </a:ext>
            </a:extLst>
          </p:cNvPr>
          <p:cNvSpPr/>
          <p:nvPr/>
        </p:nvSpPr>
        <p:spPr>
          <a:xfrm>
            <a:off x="7603198" y="1637219"/>
            <a:ext cx="2246490" cy="1209437"/>
          </a:xfrm>
          <a:prstGeom prst="roundRect">
            <a:avLst>
              <a:gd name="adj" fmla="val 0"/>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6" name="Rectangle: Rounded Corners 25">
            <a:extLst>
              <a:ext uri="{FF2B5EF4-FFF2-40B4-BE49-F238E27FC236}">
                <a16:creationId xmlns:a16="http://schemas.microsoft.com/office/drawing/2014/main" id="{FDB89CEA-D702-38B0-D331-A0A64CF2CB26}"/>
              </a:ext>
            </a:extLst>
          </p:cNvPr>
          <p:cNvSpPr/>
          <p:nvPr/>
        </p:nvSpPr>
        <p:spPr>
          <a:xfrm>
            <a:off x="140701" y="3163518"/>
            <a:ext cx="464739" cy="216053"/>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1" name="Rectangle: Rounded Corners 30">
            <a:extLst>
              <a:ext uri="{FF2B5EF4-FFF2-40B4-BE49-F238E27FC236}">
                <a16:creationId xmlns:a16="http://schemas.microsoft.com/office/drawing/2014/main" id="{B5D9496F-F39B-884E-65E6-9D66C2A77E4F}"/>
              </a:ext>
            </a:extLst>
          </p:cNvPr>
          <p:cNvSpPr/>
          <p:nvPr/>
        </p:nvSpPr>
        <p:spPr>
          <a:xfrm>
            <a:off x="2600194" y="3142336"/>
            <a:ext cx="1384784" cy="1006276"/>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2" name="Rectangle: Rounded Corners 31">
            <a:extLst>
              <a:ext uri="{FF2B5EF4-FFF2-40B4-BE49-F238E27FC236}">
                <a16:creationId xmlns:a16="http://schemas.microsoft.com/office/drawing/2014/main" id="{87A3775B-5DF3-0916-4E17-731AB396EE7F}"/>
              </a:ext>
            </a:extLst>
          </p:cNvPr>
          <p:cNvSpPr/>
          <p:nvPr/>
        </p:nvSpPr>
        <p:spPr>
          <a:xfrm>
            <a:off x="4980017" y="2728836"/>
            <a:ext cx="2441833" cy="991329"/>
          </a:xfrm>
          <a:prstGeom prst="roundRect">
            <a:avLst>
              <a:gd name="adj" fmla="val 238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3" name="Rectangle: Rounded Corners 32">
            <a:extLst>
              <a:ext uri="{FF2B5EF4-FFF2-40B4-BE49-F238E27FC236}">
                <a16:creationId xmlns:a16="http://schemas.microsoft.com/office/drawing/2014/main" id="{23AB9790-7F55-93BB-EBE9-A54BE7B7A861}"/>
              </a:ext>
            </a:extLst>
          </p:cNvPr>
          <p:cNvSpPr/>
          <p:nvPr/>
        </p:nvSpPr>
        <p:spPr>
          <a:xfrm>
            <a:off x="9900846" y="2392114"/>
            <a:ext cx="2243243" cy="1185781"/>
          </a:xfrm>
          <a:prstGeom prst="roundRect">
            <a:avLst>
              <a:gd name="adj" fmla="val 238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4" name="Rectangle: Rounded Corners 33">
            <a:extLst>
              <a:ext uri="{FF2B5EF4-FFF2-40B4-BE49-F238E27FC236}">
                <a16:creationId xmlns:a16="http://schemas.microsoft.com/office/drawing/2014/main" id="{B55BFC9F-8855-DD6F-2916-2F1057C38C11}"/>
              </a:ext>
            </a:extLst>
          </p:cNvPr>
          <p:cNvSpPr/>
          <p:nvPr/>
        </p:nvSpPr>
        <p:spPr>
          <a:xfrm>
            <a:off x="175199" y="4273386"/>
            <a:ext cx="547290" cy="216053"/>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5" name="Rectangle: Rounded Corners 34">
            <a:extLst>
              <a:ext uri="{FF2B5EF4-FFF2-40B4-BE49-F238E27FC236}">
                <a16:creationId xmlns:a16="http://schemas.microsoft.com/office/drawing/2014/main" id="{750CFF86-0D9A-A6C5-8719-CF1B8668C7C5}"/>
              </a:ext>
            </a:extLst>
          </p:cNvPr>
          <p:cNvSpPr/>
          <p:nvPr/>
        </p:nvSpPr>
        <p:spPr>
          <a:xfrm>
            <a:off x="2607953" y="4222551"/>
            <a:ext cx="1384784" cy="1084840"/>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6" name="Rectangle: Rounded Corners 35">
            <a:extLst>
              <a:ext uri="{FF2B5EF4-FFF2-40B4-BE49-F238E27FC236}">
                <a16:creationId xmlns:a16="http://schemas.microsoft.com/office/drawing/2014/main" id="{D47E72F5-8FD1-B339-1A92-9DE8C283E15D}"/>
              </a:ext>
            </a:extLst>
          </p:cNvPr>
          <p:cNvSpPr/>
          <p:nvPr/>
        </p:nvSpPr>
        <p:spPr>
          <a:xfrm>
            <a:off x="4964565" y="3800623"/>
            <a:ext cx="2448960" cy="985864"/>
          </a:xfrm>
          <a:prstGeom prst="roundRect">
            <a:avLst>
              <a:gd name="adj" fmla="val 2308"/>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7" name="Rectangle: Rounded Corners 36">
            <a:extLst>
              <a:ext uri="{FF2B5EF4-FFF2-40B4-BE49-F238E27FC236}">
                <a16:creationId xmlns:a16="http://schemas.microsoft.com/office/drawing/2014/main" id="{3A18FB63-E29A-3F51-C27A-140A330A6770}"/>
              </a:ext>
            </a:extLst>
          </p:cNvPr>
          <p:cNvSpPr/>
          <p:nvPr/>
        </p:nvSpPr>
        <p:spPr>
          <a:xfrm>
            <a:off x="7603198" y="3207259"/>
            <a:ext cx="2246490" cy="1179244"/>
          </a:xfrm>
          <a:prstGeom prst="roundRect">
            <a:avLst>
              <a:gd name="adj" fmla="val 2308"/>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pic>
        <p:nvPicPr>
          <p:cNvPr id="39" name="Picture 38">
            <a:extLst>
              <a:ext uri="{FF2B5EF4-FFF2-40B4-BE49-F238E27FC236}">
                <a16:creationId xmlns:a16="http://schemas.microsoft.com/office/drawing/2014/main" id="{EE55B180-F50E-CB41-0EDD-374FF30E1408}"/>
              </a:ext>
            </a:extLst>
          </p:cNvPr>
          <p:cNvPicPr>
            <a:picLocks noChangeAspect="1"/>
          </p:cNvPicPr>
          <p:nvPr/>
        </p:nvPicPr>
        <p:blipFill>
          <a:blip r:embed="rId10"/>
          <a:stretch>
            <a:fillRect/>
          </a:stretch>
        </p:blipFill>
        <p:spPr>
          <a:xfrm>
            <a:off x="4972890" y="4843536"/>
            <a:ext cx="2448960" cy="1061216"/>
          </a:xfrm>
          <a:prstGeom prst="rect">
            <a:avLst/>
          </a:prstGeom>
        </p:spPr>
      </p:pic>
      <p:pic>
        <p:nvPicPr>
          <p:cNvPr id="41" name="Picture 40">
            <a:extLst>
              <a:ext uri="{FF2B5EF4-FFF2-40B4-BE49-F238E27FC236}">
                <a16:creationId xmlns:a16="http://schemas.microsoft.com/office/drawing/2014/main" id="{B737BBC6-3714-F74B-ABF8-7FF5A766A81B}"/>
              </a:ext>
            </a:extLst>
          </p:cNvPr>
          <p:cNvPicPr>
            <a:picLocks noChangeAspect="1"/>
          </p:cNvPicPr>
          <p:nvPr/>
        </p:nvPicPr>
        <p:blipFill>
          <a:blip r:embed="rId11"/>
          <a:stretch>
            <a:fillRect/>
          </a:stretch>
        </p:blipFill>
        <p:spPr>
          <a:xfrm>
            <a:off x="9623690" y="4424733"/>
            <a:ext cx="2531957" cy="850102"/>
          </a:xfrm>
          <a:prstGeom prst="rect">
            <a:avLst/>
          </a:prstGeom>
        </p:spPr>
      </p:pic>
      <p:sp>
        <p:nvSpPr>
          <p:cNvPr id="42" name="Rectangle: Rounded Corners 41">
            <a:extLst>
              <a:ext uri="{FF2B5EF4-FFF2-40B4-BE49-F238E27FC236}">
                <a16:creationId xmlns:a16="http://schemas.microsoft.com/office/drawing/2014/main" id="{C56A6B58-5B8B-DB58-D17A-00AD0502B78A}"/>
              </a:ext>
            </a:extLst>
          </p:cNvPr>
          <p:cNvSpPr/>
          <p:nvPr/>
        </p:nvSpPr>
        <p:spPr>
          <a:xfrm>
            <a:off x="175199" y="5356128"/>
            <a:ext cx="637601" cy="21605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3" name="Rectangle: Rounded Corners 42">
            <a:extLst>
              <a:ext uri="{FF2B5EF4-FFF2-40B4-BE49-F238E27FC236}">
                <a16:creationId xmlns:a16="http://schemas.microsoft.com/office/drawing/2014/main" id="{CC39D74C-A59C-C08B-9845-F1E2D10B65C8}"/>
              </a:ext>
            </a:extLst>
          </p:cNvPr>
          <p:cNvSpPr/>
          <p:nvPr/>
        </p:nvSpPr>
        <p:spPr>
          <a:xfrm>
            <a:off x="2525998" y="5343953"/>
            <a:ext cx="2350800" cy="252616"/>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4" name="Rectangle: Rounded Corners 43">
            <a:extLst>
              <a:ext uri="{FF2B5EF4-FFF2-40B4-BE49-F238E27FC236}">
                <a16:creationId xmlns:a16="http://schemas.microsoft.com/office/drawing/2014/main" id="{131B40E7-FE38-7421-3B0A-07AE6E84BE71}"/>
              </a:ext>
            </a:extLst>
          </p:cNvPr>
          <p:cNvSpPr/>
          <p:nvPr/>
        </p:nvSpPr>
        <p:spPr>
          <a:xfrm>
            <a:off x="4980017" y="4829425"/>
            <a:ext cx="2433508" cy="1061216"/>
          </a:xfrm>
          <a:prstGeom prst="roundRect">
            <a:avLst>
              <a:gd name="adj" fmla="val 1774"/>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5" name="Rectangle: Rounded Corners 44">
            <a:extLst>
              <a:ext uri="{FF2B5EF4-FFF2-40B4-BE49-F238E27FC236}">
                <a16:creationId xmlns:a16="http://schemas.microsoft.com/office/drawing/2014/main" id="{3C8D20D6-F1EF-6A8A-A2BE-7409A3C12485}"/>
              </a:ext>
            </a:extLst>
          </p:cNvPr>
          <p:cNvSpPr/>
          <p:nvPr/>
        </p:nvSpPr>
        <p:spPr>
          <a:xfrm>
            <a:off x="9623689" y="4424733"/>
            <a:ext cx="2520400" cy="815758"/>
          </a:xfrm>
          <a:prstGeom prst="roundRect">
            <a:avLst>
              <a:gd name="adj" fmla="val 1774"/>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6" name="Rectangle: Rounded Corners 45">
            <a:extLst>
              <a:ext uri="{FF2B5EF4-FFF2-40B4-BE49-F238E27FC236}">
                <a16:creationId xmlns:a16="http://schemas.microsoft.com/office/drawing/2014/main" id="{8DD4DEB4-0EFC-1E4C-3649-6436B1D110AB}"/>
              </a:ext>
            </a:extLst>
          </p:cNvPr>
          <p:cNvSpPr/>
          <p:nvPr/>
        </p:nvSpPr>
        <p:spPr>
          <a:xfrm>
            <a:off x="175199" y="6116625"/>
            <a:ext cx="332801" cy="300842"/>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7" name="Rectangle: Rounded Corners 46">
            <a:extLst>
              <a:ext uri="{FF2B5EF4-FFF2-40B4-BE49-F238E27FC236}">
                <a16:creationId xmlns:a16="http://schemas.microsoft.com/office/drawing/2014/main" id="{3EE8B635-9903-71D1-A027-297AAAEF8170}"/>
              </a:ext>
            </a:extLst>
          </p:cNvPr>
          <p:cNvSpPr/>
          <p:nvPr/>
        </p:nvSpPr>
        <p:spPr>
          <a:xfrm>
            <a:off x="2686687" y="6076863"/>
            <a:ext cx="2077224" cy="300842"/>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8" name="Rectangle: Rounded Corners 47">
            <a:extLst>
              <a:ext uri="{FF2B5EF4-FFF2-40B4-BE49-F238E27FC236}">
                <a16:creationId xmlns:a16="http://schemas.microsoft.com/office/drawing/2014/main" id="{83CA4727-B174-A6BB-49B1-91BE714444CC}"/>
              </a:ext>
            </a:extLst>
          </p:cNvPr>
          <p:cNvSpPr/>
          <p:nvPr/>
        </p:nvSpPr>
        <p:spPr>
          <a:xfrm>
            <a:off x="7506823" y="5313732"/>
            <a:ext cx="2599656" cy="872941"/>
          </a:xfrm>
          <a:prstGeom prst="roundRect">
            <a:avLst>
              <a:gd name="adj" fmla="val 3735"/>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pic>
        <p:nvPicPr>
          <p:cNvPr id="21" name="Picture 20">
            <a:extLst>
              <a:ext uri="{FF2B5EF4-FFF2-40B4-BE49-F238E27FC236}">
                <a16:creationId xmlns:a16="http://schemas.microsoft.com/office/drawing/2014/main" id="{A531397C-46AF-C971-946C-CC50560398CA}"/>
              </a:ext>
            </a:extLst>
          </p:cNvPr>
          <p:cNvPicPr>
            <a:picLocks noChangeAspect="1"/>
          </p:cNvPicPr>
          <p:nvPr/>
        </p:nvPicPr>
        <p:blipFill>
          <a:blip r:embed="rId12"/>
          <a:stretch>
            <a:fillRect/>
          </a:stretch>
        </p:blipFill>
        <p:spPr>
          <a:xfrm>
            <a:off x="9612132" y="5935279"/>
            <a:ext cx="2531957" cy="823197"/>
          </a:xfrm>
          <a:prstGeom prst="rect">
            <a:avLst/>
          </a:prstGeom>
        </p:spPr>
      </p:pic>
      <p:sp>
        <p:nvSpPr>
          <p:cNvPr id="49" name="Rectangle: Rounded Corners 48">
            <a:extLst>
              <a:ext uri="{FF2B5EF4-FFF2-40B4-BE49-F238E27FC236}">
                <a16:creationId xmlns:a16="http://schemas.microsoft.com/office/drawing/2014/main" id="{129189D2-7908-B2C8-5459-8EB2B8D21D81}"/>
              </a:ext>
            </a:extLst>
          </p:cNvPr>
          <p:cNvSpPr/>
          <p:nvPr/>
        </p:nvSpPr>
        <p:spPr>
          <a:xfrm>
            <a:off x="175199" y="6460101"/>
            <a:ext cx="332801" cy="233710"/>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0" name="Rectangle: Rounded Corners 49">
            <a:extLst>
              <a:ext uri="{FF2B5EF4-FFF2-40B4-BE49-F238E27FC236}">
                <a16:creationId xmlns:a16="http://schemas.microsoft.com/office/drawing/2014/main" id="{6B17CB16-ACBC-E0A6-3F5A-ED5CD18051D3}"/>
              </a:ext>
            </a:extLst>
          </p:cNvPr>
          <p:cNvSpPr/>
          <p:nvPr/>
        </p:nvSpPr>
        <p:spPr>
          <a:xfrm>
            <a:off x="2657275" y="6448075"/>
            <a:ext cx="1113214" cy="233710"/>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1" name="Rectangle: Rounded Corners 50">
            <a:extLst>
              <a:ext uri="{FF2B5EF4-FFF2-40B4-BE49-F238E27FC236}">
                <a16:creationId xmlns:a16="http://schemas.microsoft.com/office/drawing/2014/main" id="{CE7250BE-BAD1-7397-834D-CB20CF3EF7E5}"/>
              </a:ext>
            </a:extLst>
          </p:cNvPr>
          <p:cNvSpPr/>
          <p:nvPr/>
        </p:nvSpPr>
        <p:spPr>
          <a:xfrm>
            <a:off x="9620585" y="5919192"/>
            <a:ext cx="2523503" cy="839283"/>
          </a:xfrm>
          <a:prstGeom prst="roundRect">
            <a:avLst>
              <a:gd name="adj" fmla="val 1871"/>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2" name="Straight Arrow Connector 51">
            <a:extLst>
              <a:ext uri="{FF2B5EF4-FFF2-40B4-BE49-F238E27FC236}">
                <a16:creationId xmlns:a16="http://schemas.microsoft.com/office/drawing/2014/main" id="{80F0DE71-5BCF-9280-F8D6-57B969E8C143}"/>
              </a:ext>
            </a:extLst>
          </p:cNvPr>
          <p:cNvCxnSpPr>
            <a:cxnSpLocks/>
          </p:cNvCxnSpPr>
          <p:nvPr/>
        </p:nvCxnSpPr>
        <p:spPr>
          <a:xfrm>
            <a:off x="722489" y="2164832"/>
            <a:ext cx="1803509" cy="47166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3D05F5F-371F-C95C-44F5-CAD44D4F010B}"/>
              </a:ext>
            </a:extLst>
          </p:cNvPr>
          <p:cNvCxnSpPr>
            <a:cxnSpLocks/>
          </p:cNvCxnSpPr>
          <p:nvPr/>
        </p:nvCxnSpPr>
        <p:spPr>
          <a:xfrm flipV="1">
            <a:off x="4036487" y="2183617"/>
            <a:ext cx="840311" cy="39511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3B88CE6-C37E-376A-7E05-8292EA56E362}"/>
              </a:ext>
            </a:extLst>
          </p:cNvPr>
          <p:cNvCxnSpPr>
            <a:cxnSpLocks/>
          </p:cNvCxnSpPr>
          <p:nvPr/>
        </p:nvCxnSpPr>
        <p:spPr>
          <a:xfrm>
            <a:off x="7469986" y="2167395"/>
            <a:ext cx="110634" cy="7454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EEA265A-74E8-1FE8-4612-D4B0939FDD8D}"/>
              </a:ext>
            </a:extLst>
          </p:cNvPr>
          <p:cNvCxnSpPr>
            <a:cxnSpLocks/>
          </p:cNvCxnSpPr>
          <p:nvPr/>
        </p:nvCxnSpPr>
        <p:spPr>
          <a:xfrm>
            <a:off x="701532" y="3271544"/>
            <a:ext cx="1824466" cy="37393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37C57D9-8D8E-BDDD-C0C9-FB0C3AF10C1A}"/>
              </a:ext>
            </a:extLst>
          </p:cNvPr>
          <p:cNvCxnSpPr>
            <a:cxnSpLocks/>
          </p:cNvCxnSpPr>
          <p:nvPr/>
        </p:nvCxnSpPr>
        <p:spPr>
          <a:xfrm flipV="1">
            <a:off x="4057059" y="3163518"/>
            <a:ext cx="864322" cy="52145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DF77950-268B-6A8B-0BD0-2B7012FFEEF6}"/>
              </a:ext>
            </a:extLst>
          </p:cNvPr>
          <p:cNvCxnSpPr>
            <a:cxnSpLocks/>
          </p:cNvCxnSpPr>
          <p:nvPr/>
        </p:nvCxnSpPr>
        <p:spPr>
          <a:xfrm>
            <a:off x="7495278" y="3058091"/>
            <a:ext cx="2350812"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ACDEDFC-0F3C-02CE-4B77-D91EF3F30DDA}"/>
              </a:ext>
            </a:extLst>
          </p:cNvPr>
          <p:cNvCxnSpPr>
            <a:cxnSpLocks/>
          </p:cNvCxnSpPr>
          <p:nvPr/>
        </p:nvCxnSpPr>
        <p:spPr>
          <a:xfrm>
            <a:off x="812800" y="4390430"/>
            <a:ext cx="1713198" cy="39605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1E79C23-1A05-C9CE-D8D1-7D42040280DA}"/>
              </a:ext>
            </a:extLst>
          </p:cNvPr>
          <p:cNvCxnSpPr>
            <a:cxnSpLocks/>
          </p:cNvCxnSpPr>
          <p:nvPr/>
        </p:nvCxnSpPr>
        <p:spPr>
          <a:xfrm flipV="1">
            <a:off x="4081226" y="4269760"/>
            <a:ext cx="795572" cy="48929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3E513CE-1700-3BFF-90F2-97658C38B987}"/>
              </a:ext>
            </a:extLst>
          </p:cNvPr>
          <p:cNvCxnSpPr>
            <a:cxnSpLocks/>
          </p:cNvCxnSpPr>
          <p:nvPr/>
        </p:nvCxnSpPr>
        <p:spPr>
          <a:xfrm flipV="1">
            <a:off x="7470530" y="4122520"/>
            <a:ext cx="54773" cy="23988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C720765-9D20-1115-D09B-37EEA83E4011}"/>
              </a:ext>
            </a:extLst>
          </p:cNvPr>
          <p:cNvCxnSpPr>
            <a:cxnSpLocks/>
          </p:cNvCxnSpPr>
          <p:nvPr/>
        </p:nvCxnSpPr>
        <p:spPr>
          <a:xfrm>
            <a:off x="812800" y="5453114"/>
            <a:ext cx="1625600"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05B8501-2371-2F2B-DD3A-6A6F2F671EE0}"/>
              </a:ext>
            </a:extLst>
          </p:cNvPr>
          <p:cNvCxnSpPr>
            <a:cxnSpLocks/>
          </p:cNvCxnSpPr>
          <p:nvPr/>
        </p:nvCxnSpPr>
        <p:spPr>
          <a:xfrm flipV="1">
            <a:off x="4566356" y="5046133"/>
            <a:ext cx="355025" cy="223638"/>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DC551BB-B885-E180-2B08-CF062606B17F}"/>
              </a:ext>
            </a:extLst>
          </p:cNvPr>
          <p:cNvCxnSpPr>
            <a:cxnSpLocks/>
          </p:cNvCxnSpPr>
          <p:nvPr/>
        </p:nvCxnSpPr>
        <p:spPr>
          <a:xfrm flipV="1">
            <a:off x="7451553" y="4717489"/>
            <a:ext cx="2132494" cy="289301"/>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FD28CFE-FDB2-B8B9-99F4-92516D5B7712}"/>
              </a:ext>
            </a:extLst>
          </p:cNvPr>
          <p:cNvCxnSpPr>
            <a:cxnSpLocks/>
          </p:cNvCxnSpPr>
          <p:nvPr/>
        </p:nvCxnSpPr>
        <p:spPr>
          <a:xfrm flipV="1">
            <a:off x="589133" y="6238808"/>
            <a:ext cx="2049642" cy="243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A830B7B-FB2B-61C4-9C9D-9B5901377E4F}"/>
              </a:ext>
            </a:extLst>
          </p:cNvPr>
          <p:cNvCxnSpPr>
            <a:cxnSpLocks/>
          </p:cNvCxnSpPr>
          <p:nvPr/>
        </p:nvCxnSpPr>
        <p:spPr>
          <a:xfrm flipV="1">
            <a:off x="4828031" y="6029067"/>
            <a:ext cx="2585494" cy="2219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AA68B62-9C41-331F-FDE4-8ED8E9447626}"/>
              </a:ext>
            </a:extLst>
          </p:cNvPr>
          <p:cNvCxnSpPr>
            <a:cxnSpLocks/>
          </p:cNvCxnSpPr>
          <p:nvPr/>
        </p:nvCxnSpPr>
        <p:spPr>
          <a:xfrm>
            <a:off x="589133" y="6552839"/>
            <a:ext cx="1936865"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D16C533-0105-C782-FFA4-161C02216267}"/>
              </a:ext>
            </a:extLst>
          </p:cNvPr>
          <p:cNvCxnSpPr>
            <a:cxnSpLocks/>
          </p:cNvCxnSpPr>
          <p:nvPr/>
        </p:nvCxnSpPr>
        <p:spPr>
          <a:xfrm flipV="1">
            <a:off x="3795478" y="6448075"/>
            <a:ext cx="5698478" cy="1047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65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Six</a:t>
            </a:r>
            <a:br>
              <a:rPr lang="en-US" sz="1900" dirty="0">
                <a:solidFill>
                  <a:srgbClr val="FFFFFF"/>
                </a:solidFill>
              </a:rPr>
            </a:br>
            <a:r>
              <a:rPr lang="en-US" sz="1900" kern="1200" dirty="0">
                <a:solidFill>
                  <a:srgbClr val="FFFFFF"/>
                </a:solidFill>
                <a:latin typeface="+mj-lt"/>
                <a:ea typeface="+mj-ea"/>
                <a:cs typeface="+mj-cs"/>
              </a:rPr>
              <a:t>(Print Full Combo Menu)</a:t>
            </a:r>
          </a:p>
        </p:txBody>
      </p:sp>
      <p:pic>
        <p:nvPicPr>
          <p:cNvPr id="3" name="Picture 2">
            <a:extLst>
              <a:ext uri="{FF2B5EF4-FFF2-40B4-BE49-F238E27FC236}">
                <a16:creationId xmlns:a16="http://schemas.microsoft.com/office/drawing/2014/main" id="{99C1A777-ED94-77E1-D13A-665ADBFB877B}"/>
              </a:ext>
            </a:extLst>
          </p:cNvPr>
          <p:cNvPicPr>
            <a:picLocks noChangeAspect="1"/>
          </p:cNvPicPr>
          <p:nvPr/>
        </p:nvPicPr>
        <p:blipFill>
          <a:blip r:embed="rId3"/>
          <a:stretch>
            <a:fillRect/>
          </a:stretch>
        </p:blipFill>
        <p:spPr>
          <a:xfrm>
            <a:off x="4321640" y="193716"/>
            <a:ext cx="7605982" cy="636558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8" y="262128"/>
            <a:ext cx="3716801" cy="2346960"/>
          </a:xfrm>
          <a:prstGeom prst="roundRect">
            <a:avLst>
              <a:gd name="adj" fmla="val 5655"/>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24738" y="4679774"/>
            <a:ext cx="3487870" cy="538402"/>
          </a:xfrm>
          <a:prstGeom prst="roundRect">
            <a:avLst>
              <a:gd name="adj" fmla="val 2483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422108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fontScale="90000"/>
          </a:bodyPr>
          <a:lstStyle/>
          <a:p>
            <a:pPr>
              <a:spcBef>
                <a:spcPct val="0"/>
              </a:spcBef>
            </a:pPr>
            <a:r>
              <a:rPr lang="en-US" sz="4000" kern="1200" dirty="0">
                <a:solidFill>
                  <a:srgbClr val="FFFFFF"/>
                </a:solidFill>
                <a:latin typeface="+mj-lt"/>
                <a:ea typeface="+mj-ea"/>
                <a:cs typeface="+mj-cs"/>
              </a:rPr>
              <a:t>Print Full Combo Menu - Test Plan</a:t>
            </a:r>
          </a:p>
        </p:txBody>
      </p:sp>
      <p:graphicFrame>
        <p:nvGraphicFramePr>
          <p:cNvPr id="92" name="Google Shape;92;p19"/>
          <p:cNvGraphicFramePr/>
          <p:nvPr>
            <p:extLst>
              <p:ext uri="{D42A27DB-BD31-4B8C-83A1-F6EECF244321}">
                <p14:modId xmlns:p14="http://schemas.microsoft.com/office/powerpoint/2010/main" val="1893342158"/>
              </p:ext>
            </p:extLst>
          </p:nvPr>
        </p:nvGraphicFramePr>
        <p:xfrm>
          <a:off x="1130696" y="1966293"/>
          <a:ext cx="9930607" cy="4452161"/>
        </p:xfrm>
        <a:graphic>
          <a:graphicData uri="http://schemas.openxmlformats.org/drawingml/2006/table">
            <a:tbl>
              <a:tblPr firstRow="1" bandRow="1">
                <a:tableStyleId>{5940675A-B579-460E-94D1-54222C63F5DA}</a:tableStyleId>
              </a:tblPr>
              <a:tblGrid>
                <a:gridCol w="5047242">
                  <a:extLst>
                    <a:ext uri="{9D8B030D-6E8A-4147-A177-3AD203B41FA5}">
                      <a16:colId xmlns:a16="http://schemas.microsoft.com/office/drawing/2014/main" val="20000"/>
                    </a:ext>
                  </a:extLst>
                </a:gridCol>
                <a:gridCol w="4883365">
                  <a:extLst>
                    <a:ext uri="{9D8B030D-6E8A-4147-A177-3AD203B41FA5}">
                      <a16:colId xmlns:a16="http://schemas.microsoft.com/office/drawing/2014/main" val="20001"/>
                    </a:ext>
                  </a:extLst>
                </a:gridCol>
              </a:tblGrid>
              <a:tr h="519298">
                <a:tc>
                  <a:txBody>
                    <a:bodyPr/>
                    <a:lstStyle/>
                    <a:p>
                      <a:pPr marL="0" lvl="0" indent="0" algn="l" rtl="0">
                        <a:spcBef>
                          <a:spcPts val="0"/>
                        </a:spcBef>
                        <a:spcAft>
                          <a:spcPts val="0"/>
                        </a:spcAft>
                        <a:buNone/>
                      </a:pPr>
                      <a:r>
                        <a:rPr lang="en" sz="1900" b="1" cap="none" spc="0">
                          <a:solidFill>
                            <a:schemeClr val="tx1"/>
                          </a:solidFill>
                        </a:rPr>
                        <a:t>Test Cases - input</a:t>
                      </a:r>
                      <a:endParaRPr sz="1900" b="1" cap="none" spc="0">
                        <a:solidFill>
                          <a:schemeClr val="tx1"/>
                        </a:solidFill>
                      </a:endParaRPr>
                    </a:p>
                  </a:txBody>
                  <a:tcPr marL="76260" marR="166788" marT="21789" marB="163415" anchor="b"/>
                </a:tc>
                <a:tc>
                  <a:txBody>
                    <a:bodyPr/>
                    <a:lstStyle/>
                    <a:p>
                      <a:pPr marL="0" lvl="0" indent="0" algn="l" rtl="0">
                        <a:spcBef>
                          <a:spcPts val="0"/>
                        </a:spcBef>
                        <a:spcAft>
                          <a:spcPts val="0"/>
                        </a:spcAft>
                        <a:buNone/>
                      </a:pPr>
                      <a:r>
                        <a:rPr lang="en" sz="1900" b="1" cap="none" spc="0" dirty="0">
                          <a:solidFill>
                            <a:schemeClr val="tx1"/>
                          </a:solidFill>
                        </a:rPr>
                        <a:t>Expected output</a:t>
                      </a:r>
                      <a:endParaRPr sz="1900" b="1" cap="none" spc="0" dirty="0">
                        <a:solidFill>
                          <a:schemeClr val="tx1"/>
                        </a:solidFill>
                      </a:endParaRPr>
                    </a:p>
                  </a:txBody>
                  <a:tcPr marL="76260" marR="166788" marT="21789" marB="163415" anchor="b"/>
                </a:tc>
                <a:extLst>
                  <a:ext uri="{0D108BD9-81ED-4DB2-BD59-A6C34878D82A}">
                    <a16:rowId xmlns:a16="http://schemas.microsoft.com/office/drawing/2014/main" val="10000"/>
                  </a:ext>
                </a:extLst>
              </a:tr>
              <a:tr h="3932863">
                <a:tc>
                  <a:txBody>
                    <a:bodyPr/>
                    <a:lstStyle/>
                    <a:p>
                      <a:pPr marL="0" lvl="0" indent="0" algn="l" rtl="0">
                        <a:spcBef>
                          <a:spcPts val="0"/>
                        </a:spcBef>
                        <a:spcAft>
                          <a:spcPts val="0"/>
                        </a:spcAft>
                        <a:buNone/>
                      </a:pPr>
                      <a:r>
                        <a:rPr lang="en-NZ" sz="1400" cap="none" spc="0" dirty="0">
                          <a:solidFill>
                            <a:schemeClr val="tx1"/>
                          </a:solidFill>
                        </a:rPr>
                        <a:t>Print Full Menu</a:t>
                      </a:r>
                    </a:p>
                  </a:txBody>
                  <a:tcPr marL="76260" marR="166788" marT="21789" marB="163415"/>
                </a:tc>
                <a:tc>
                  <a:txBody>
                    <a:bodyPr/>
                    <a:lstStyle/>
                    <a:p>
                      <a:pPr marL="0" lvl="0" indent="0" algn="l" rtl="0">
                        <a:spcBef>
                          <a:spcPts val="0"/>
                        </a:spcBef>
                        <a:spcAft>
                          <a:spcPts val="0"/>
                        </a:spcAft>
                        <a:buNone/>
                      </a:pPr>
                      <a:r>
                        <a:rPr lang="en-NZ" sz="1400" cap="none" spc="0" dirty="0">
                          <a:solidFill>
                            <a:schemeClr val="tx1"/>
                          </a:solidFill>
                        </a:rPr>
                        <a:t>Combo Name: Value</a:t>
                      </a:r>
                    </a:p>
                    <a:p>
                      <a:pPr marL="0" lvl="0" indent="0" algn="l" rtl="0">
                        <a:spcBef>
                          <a:spcPts val="0"/>
                        </a:spcBef>
                        <a:spcAft>
                          <a:spcPts val="0"/>
                        </a:spcAft>
                        <a:buNone/>
                      </a:pPr>
                      <a:r>
                        <a:rPr lang="en-NZ" sz="1400" cap="none" spc="0" dirty="0">
                          <a:solidFill>
                            <a:schemeClr val="tx1"/>
                          </a:solidFill>
                        </a:rPr>
                        <a:t>Items &amp; Price:</a:t>
                      </a:r>
                    </a:p>
                    <a:p>
                      <a:pPr marL="0" lvl="0" indent="0" algn="l" rtl="0">
                        <a:spcBef>
                          <a:spcPts val="0"/>
                        </a:spcBef>
                        <a:spcAft>
                          <a:spcPts val="0"/>
                        </a:spcAft>
                        <a:buNone/>
                      </a:pPr>
                      <a:r>
                        <a:rPr lang="en-NZ" sz="1400" cap="none" spc="0" dirty="0">
                          <a:solidFill>
                            <a:schemeClr val="tx1"/>
                          </a:solidFill>
                        </a:rPr>
                        <a:t>Beef Burger: 5.69</a:t>
                      </a:r>
                    </a:p>
                    <a:p>
                      <a:pPr marL="0" lvl="0" indent="0" algn="l" rtl="0">
                        <a:spcBef>
                          <a:spcPts val="0"/>
                        </a:spcBef>
                        <a:spcAft>
                          <a:spcPts val="0"/>
                        </a:spcAft>
                        <a:buNone/>
                      </a:pPr>
                      <a:r>
                        <a:rPr lang="en-NZ" sz="1400" cap="none" spc="0" dirty="0">
                          <a:solidFill>
                            <a:schemeClr val="tx1"/>
                          </a:solidFill>
                        </a:rPr>
                        <a:t>Fries: 1.00</a:t>
                      </a:r>
                    </a:p>
                    <a:p>
                      <a:pPr marL="0" lvl="0" indent="0" algn="l" rtl="0">
                        <a:spcBef>
                          <a:spcPts val="0"/>
                        </a:spcBef>
                        <a:spcAft>
                          <a:spcPts val="0"/>
                        </a:spcAft>
                        <a:buNone/>
                      </a:pPr>
                      <a:r>
                        <a:rPr lang="en-NZ" sz="1400" cap="none" spc="0" dirty="0">
                          <a:solidFill>
                            <a:schemeClr val="tx1"/>
                          </a:solidFill>
                        </a:rPr>
                        <a:t>Fizzy Drink: 1.00</a:t>
                      </a:r>
                    </a:p>
                    <a:p>
                      <a:pPr marL="0" lvl="0" indent="0" algn="l" rtl="0">
                        <a:spcBef>
                          <a:spcPts val="0"/>
                        </a:spcBef>
                        <a:spcAft>
                          <a:spcPts val="0"/>
                        </a:spcAft>
                        <a:buNone/>
                      </a:pPr>
                      <a:endParaRPr lang="en-NZ" sz="1400" cap="none" spc="0" dirty="0">
                        <a:solidFill>
                          <a:schemeClr val="tx1"/>
                        </a:solidFill>
                      </a:endParaRPr>
                    </a:p>
                    <a:p>
                      <a:pPr marL="0" lvl="0" indent="0" algn="l" rtl="0">
                        <a:spcBef>
                          <a:spcPts val="0"/>
                        </a:spcBef>
                        <a:spcAft>
                          <a:spcPts val="0"/>
                        </a:spcAft>
                        <a:buNone/>
                      </a:pPr>
                      <a:r>
                        <a:rPr lang="en-NZ" sz="1400" cap="none" spc="0" dirty="0">
                          <a:solidFill>
                            <a:schemeClr val="tx1"/>
                          </a:solidFill>
                        </a:rPr>
                        <a:t>Combo Name: Cheezy</a:t>
                      </a:r>
                    </a:p>
                    <a:p>
                      <a:pPr marL="0" lvl="0" indent="0" algn="l" rtl="0">
                        <a:spcBef>
                          <a:spcPts val="0"/>
                        </a:spcBef>
                        <a:spcAft>
                          <a:spcPts val="0"/>
                        </a:spcAft>
                        <a:buNone/>
                      </a:pPr>
                      <a:r>
                        <a:rPr lang="en-NZ" sz="1400" cap="none" spc="0" dirty="0">
                          <a:solidFill>
                            <a:schemeClr val="tx1"/>
                          </a:solidFill>
                        </a:rPr>
                        <a:t>Items &amp; Price:</a:t>
                      </a:r>
                    </a:p>
                    <a:p>
                      <a:pPr marL="0" lvl="0" indent="0" algn="l" rtl="0">
                        <a:spcBef>
                          <a:spcPts val="0"/>
                        </a:spcBef>
                        <a:spcAft>
                          <a:spcPts val="0"/>
                        </a:spcAft>
                        <a:buNone/>
                      </a:pPr>
                      <a:r>
                        <a:rPr lang="en-NZ" sz="1400" cap="none" spc="0" dirty="0">
                          <a:solidFill>
                            <a:schemeClr val="tx1"/>
                          </a:solidFill>
                        </a:rPr>
                        <a:t>Cheeseburger: 6.69</a:t>
                      </a:r>
                    </a:p>
                    <a:p>
                      <a:pPr marL="0" lvl="0" indent="0" algn="l" rtl="0">
                        <a:spcBef>
                          <a:spcPts val="0"/>
                        </a:spcBef>
                        <a:spcAft>
                          <a:spcPts val="0"/>
                        </a:spcAft>
                        <a:buNone/>
                      </a:pPr>
                      <a:r>
                        <a:rPr lang="en-NZ" sz="1400" cap="none" spc="0" dirty="0">
                          <a:solidFill>
                            <a:schemeClr val="tx1"/>
                          </a:solidFill>
                        </a:rPr>
                        <a:t>Fries: 1.00</a:t>
                      </a:r>
                    </a:p>
                    <a:p>
                      <a:pPr marL="0" lvl="0" indent="0" algn="l" rtl="0">
                        <a:spcBef>
                          <a:spcPts val="0"/>
                        </a:spcBef>
                        <a:spcAft>
                          <a:spcPts val="0"/>
                        </a:spcAft>
                        <a:buNone/>
                      </a:pPr>
                      <a:r>
                        <a:rPr lang="en-NZ" sz="1400" cap="none" spc="0" dirty="0">
                          <a:solidFill>
                            <a:schemeClr val="tx1"/>
                          </a:solidFill>
                        </a:rPr>
                        <a:t>Fizzy Drink: 1.00</a:t>
                      </a:r>
                    </a:p>
                    <a:p>
                      <a:pPr marL="0" lvl="0" indent="0" algn="l" rtl="0">
                        <a:spcBef>
                          <a:spcPts val="0"/>
                        </a:spcBef>
                        <a:spcAft>
                          <a:spcPts val="0"/>
                        </a:spcAft>
                        <a:buNone/>
                      </a:pPr>
                      <a:endParaRPr lang="en-NZ" sz="1400" cap="none" spc="0" dirty="0">
                        <a:solidFill>
                          <a:schemeClr val="tx1"/>
                        </a:solidFill>
                      </a:endParaRPr>
                    </a:p>
                    <a:p>
                      <a:pPr marL="0" lvl="0" indent="0" algn="l" rtl="0">
                        <a:spcBef>
                          <a:spcPts val="0"/>
                        </a:spcBef>
                        <a:spcAft>
                          <a:spcPts val="0"/>
                        </a:spcAft>
                        <a:buNone/>
                      </a:pPr>
                      <a:r>
                        <a:rPr lang="en-NZ" sz="1400" cap="none" spc="0" dirty="0">
                          <a:solidFill>
                            <a:schemeClr val="tx1"/>
                          </a:solidFill>
                        </a:rPr>
                        <a:t>Combo Name: Super</a:t>
                      </a:r>
                    </a:p>
                    <a:p>
                      <a:pPr marL="0" lvl="0" indent="0" algn="l" rtl="0">
                        <a:spcBef>
                          <a:spcPts val="0"/>
                        </a:spcBef>
                        <a:spcAft>
                          <a:spcPts val="0"/>
                        </a:spcAft>
                        <a:buNone/>
                      </a:pPr>
                      <a:r>
                        <a:rPr lang="en-NZ" sz="1400" cap="none" spc="0" dirty="0">
                          <a:solidFill>
                            <a:schemeClr val="tx1"/>
                          </a:solidFill>
                        </a:rPr>
                        <a:t>Items &amp; Price:</a:t>
                      </a:r>
                    </a:p>
                    <a:p>
                      <a:pPr marL="0" lvl="0" indent="0" algn="l" rtl="0">
                        <a:spcBef>
                          <a:spcPts val="0"/>
                        </a:spcBef>
                        <a:spcAft>
                          <a:spcPts val="0"/>
                        </a:spcAft>
                        <a:buNone/>
                      </a:pPr>
                      <a:r>
                        <a:rPr lang="en-NZ" sz="1400" cap="none" spc="0" dirty="0">
                          <a:solidFill>
                            <a:schemeClr val="tx1"/>
                          </a:solidFill>
                        </a:rPr>
                        <a:t>Cheeseburger: 6.69</a:t>
                      </a:r>
                    </a:p>
                    <a:p>
                      <a:pPr marL="0" lvl="0" indent="0" algn="l" rtl="0">
                        <a:spcBef>
                          <a:spcPts val="0"/>
                        </a:spcBef>
                        <a:spcAft>
                          <a:spcPts val="0"/>
                        </a:spcAft>
                        <a:buNone/>
                      </a:pPr>
                      <a:r>
                        <a:rPr lang="en-NZ" sz="1400" cap="none" spc="0" dirty="0">
                          <a:solidFill>
                            <a:schemeClr val="tx1"/>
                          </a:solidFill>
                        </a:rPr>
                        <a:t>Large Fries: 2.00</a:t>
                      </a:r>
                    </a:p>
                    <a:p>
                      <a:pPr marL="0" lvl="0" indent="0" algn="l" rtl="0">
                        <a:spcBef>
                          <a:spcPts val="0"/>
                        </a:spcBef>
                        <a:spcAft>
                          <a:spcPts val="0"/>
                        </a:spcAft>
                        <a:buNone/>
                      </a:pPr>
                      <a:r>
                        <a:rPr lang="en-NZ" sz="1400" cap="none" spc="0" dirty="0">
                          <a:solidFill>
                            <a:schemeClr val="tx1"/>
                          </a:solidFill>
                        </a:rPr>
                        <a:t>Smoothie: 2.00</a:t>
                      </a:r>
                    </a:p>
                  </a:txBody>
                  <a:tcPr marL="76260" marR="166788" marT="21789" marB="16341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57015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Print Full Combo Menu: Testing </a:t>
            </a:r>
          </a:p>
        </p:txBody>
      </p:sp>
      <p:graphicFrame>
        <p:nvGraphicFramePr>
          <p:cNvPr id="3" name="Google Shape;92;p19">
            <a:extLst>
              <a:ext uri="{FF2B5EF4-FFF2-40B4-BE49-F238E27FC236}">
                <a16:creationId xmlns:a16="http://schemas.microsoft.com/office/drawing/2014/main" id="{C5F7ED5B-5750-C8DC-BBB8-B8B478DE1026}"/>
              </a:ext>
            </a:extLst>
          </p:cNvPr>
          <p:cNvGraphicFramePr/>
          <p:nvPr>
            <p:extLst>
              <p:ext uri="{D42A27DB-BD31-4B8C-83A1-F6EECF244321}">
                <p14:modId xmlns:p14="http://schemas.microsoft.com/office/powerpoint/2010/main" val="521840199"/>
              </p:ext>
            </p:extLst>
          </p:nvPr>
        </p:nvGraphicFramePr>
        <p:xfrm>
          <a:off x="368696" y="1924820"/>
          <a:ext cx="5727303" cy="4452161"/>
        </p:xfrm>
        <a:graphic>
          <a:graphicData uri="http://schemas.openxmlformats.org/drawingml/2006/table">
            <a:tbl>
              <a:tblPr firstRow="1" bandRow="1">
                <a:tableStyleId>{5940675A-B579-460E-94D1-54222C63F5DA}</a:tableStyleId>
              </a:tblPr>
              <a:tblGrid>
                <a:gridCol w="2969802">
                  <a:extLst>
                    <a:ext uri="{9D8B030D-6E8A-4147-A177-3AD203B41FA5}">
                      <a16:colId xmlns:a16="http://schemas.microsoft.com/office/drawing/2014/main" val="20000"/>
                    </a:ext>
                  </a:extLst>
                </a:gridCol>
                <a:gridCol w="2757501">
                  <a:extLst>
                    <a:ext uri="{9D8B030D-6E8A-4147-A177-3AD203B41FA5}">
                      <a16:colId xmlns:a16="http://schemas.microsoft.com/office/drawing/2014/main" val="20001"/>
                    </a:ext>
                  </a:extLst>
                </a:gridCol>
              </a:tblGrid>
              <a:tr h="519298">
                <a:tc>
                  <a:txBody>
                    <a:bodyPr/>
                    <a:lstStyle/>
                    <a:p>
                      <a:pPr marL="0" lvl="0" indent="0" algn="l" rtl="0">
                        <a:spcBef>
                          <a:spcPts val="0"/>
                        </a:spcBef>
                        <a:spcAft>
                          <a:spcPts val="0"/>
                        </a:spcAft>
                        <a:buNone/>
                      </a:pPr>
                      <a:r>
                        <a:rPr lang="en" sz="1900" b="1" cap="none" spc="0">
                          <a:solidFill>
                            <a:schemeClr val="tx1"/>
                          </a:solidFill>
                        </a:rPr>
                        <a:t>Test Cases - input</a:t>
                      </a:r>
                      <a:endParaRPr sz="1900" b="1" cap="none" spc="0">
                        <a:solidFill>
                          <a:schemeClr val="tx1"/>
                        </a:solidFill>
                      </a:endParaRPr>
                    </a:p>
                  </a:txBody>
                  <a:tcPr marL="76260" marR="166788" marT="21789" marB="163415" anchor="b"/>
                </a:tc>
                <a:tc>
                  <a:txBody>
                    <a:bodyPr/>
                    <a:lstStyle/>
                    <a:p>
                      <a:pPr marL="0" lvl="0" indent="0" algn="l" rtl="0">
                        <a:spcBef>
                          <a:spcPts val="0"/>
                        </a:spcBef>
                        <a:spcAft>
                          <a:spcPts val="0"/>
                        </a:spcAft>
                        <a:buNone/>
                      </a:pPr>
                      <a:r>
                        <a:rPr lang="en" sz="1900" b="1" cap="none" spc="0" dirty="0">
                          <a:solidFill>
                            <a:schemeClr val="tx1"/>
                          </a:solidFill>
                        </a:rPr>
                        <a:t>Expected output</a:t>
                      </a:r>
                      <a:endParaRPr sz="1900" b="1" cap="none" spc="0" dirty="0">
                        <a:solidFill>
                          <a:schemeClr val="tx1"/>
                        </a:solidFill>
                      </a:endParaRPr>
                    </a:p>
                  </a:txBody>
                  <a:tcPr marL="76260" marR="166788" marT="21789" marB="163415" anchor="b"/>
                </a:tc>
                <a:extLst>
                  <a:ext uri="{0D108BD9-81ED-4DB2-BD59-A6C34878D82A}">
                    <a16:rowId xmlns:a16="http://schemas.microsoft.com/office/drawing/2014/main" val="10000"/>
                  </a:ext>
                </a:extLst>
              </a:tr>
              <a:tr h="3932863">
                <a:tc>
                  <a:txBody>
                    <a:bodyPr/>
                    <a:lstStyle/>
                    <a:p>
                      <a:pPr marL="0" lvl="0" indent="0" algn="l" rtl="0">
                        <a:spcBef>
                          <a:spcPts val="0"/>
                        </a:spcBef>
                        <a:spcAft>
                          <a:spcPts val="0"/>
                        </a:spcAft>
                        <a:buNone/>
                      </a:pPr>
                      <a:r>
                        <a:rPr lang="en-NZ" sz="1400" cap="none" spc="0" dirty="0">
                          <a:solidFill>
                            <a:schemeClr val="tx1"/>
                          </a:solidFill>
                        </a:rPr>
                        <a:t>Print Full Menu</a:t>
                      </a:r>
                    </a:p>
                  </a:txBody>
                  <a:tcPr marL="76260" marR="166788" marT="21789" marB="163415"/>
                </a:tc>
                <a:tc>
                  <a:txBody>
                    <a:bodyPr/>
                    <a:lstStyle/>
                    <a:p>
                      <a:pPr marL="0" lvl="0" indent="0" algn="l" rtl="0">
                        <a:spcBef>
                          <a:spcPts val="0"/>
                        </a:spcBef>
                        <a:spcAft>
                          <a:spcPts val="0"/>
                        </a:spcAft>
                        <a:buNone/>
                      </a:pPr>
                      <a:r>
                        <a:rPr lang="en-NZ" sz="1400" cap="none" spc="0" dirty="0">
                          <a:solidFill>
                            <a:schemeClr val="tx1"/>
                          </a:solidFill>
                        </a:rPr>
                        <a:t>Combo Name: Value</a:t>
                      </a:r>
                    </a:p>
                    <a:p>
                      <a:pPr marL="0" lvl="0" indent="0" algn="l" rtl="0">
                        <a:spcBef>
                          <a:spcPts val="0"/>
                        </a:spcBef>
                        <a:spcAft>
                          <a:spcPts val="0"/>
                        </a:spcAft>
                        <a:buNone/>
                      </a:pPr>
                      <a:r>
                        <a:rPr lang="en-NZ" sz="1400" cap="none" spc="0" dirty="0">
                          <a:solidFill>
                            <a:schemeClr val="tx1"/>
                          </a:solidFill>
                        </a:rPr>
                        <a:t>Items &amp; Price:</a:t>
                      </a:r>
                    </a:p>
                    <a:p>
                      <a:pPr marL="0" lvl="0" indent="0" algn="l" rtl="0">
                        <a:spcBef>
                          <a:spcPts val="0"/>
                        </a:spcBef>
                        <a:spcAft>
                          <a:spcPts val="0"/>
                        </a:spcAft>
                        <a:buNone/>
                      </a:pPr>
                      <a:r>
                        <a:rPr lang="en-NZ" sz="1400" cap="none" spc="0" dirty="0">
                          <a:solidFill>
                            <a:schemeClr val="tx1"/>
                          </a:solidFill>
                        </a:rPr>
                        <a:t>Beef Burger: 5.69</a:t>
                      </a:r>
                    </a:p>
                    <a:p>
                      <a:pPr marL="0" lvl="0" indent="0" algn="l" rtl="0">
                        <a:spcBef>
                          <a:spcPts val="0"/>
                        </a:spcBef>
                        <a:spcAft>
                          <a:spcPts val="0"/>
                        </a:spcAft>
                        <a:buNone/>
                      </a:pPr>
                      <a:r>
                        <a:rPr lang="en-NZ" sz="1400" cap="none" spc="0" dirty="0">
                          <a:solidFill>
                            <a:schemeClr val="tx1"/>
                          </a:solidFill>
                        </a:rPr>
                        <a:t>Fries: 1.00</a:t>
                      </a:r>
                    </a:p>
                    <a:p>
                      <a:pPr marL="0" lvl="0" indent="0" algn="l" rtl="0">
                        <a:spcBef>
                          <a:spcPts val="0"/>
                        </a:spcBef>
                        <a:spcAft>
                          <a:spcPts val="0"/>
                        </a:spcAft>
                        <a:buNone/>
                      </a:pPr>
                      <a:r>
                        <a:rPr lang="en-NZ" sz="1400" cap="none" spc="0" dirty="0">
                          <a:solidFill>
                            <a:schemeClr val="tx1"/>
                          </a:solidFill>
                        </a:rPr>
                        <a:t>Fizzy Drink: 1.00</a:t>
                      </a:r>
                    </a:p>
                    <a:p>
                      <a:pPr marL="0" lvl="0" indent="0" algn="l" rtl="0">
                        <a:spcBef>
                          <a:spcPts val="0"/>
                        </a:spcBef>
                        <a:spcAft>
                          <a:spcPts val="0"/>
                        </a:spcAft>
                        <a:buNone/>
                      </a:pPr>
                      <a:endParaRPr lang="en-NZ" sz="1400" cap="none" spc="0" dirty="0">
                        <a:solidFill>
                          <a:schemeClr val="tx1"/>
                        </a:solidFill>
                      </a:endParaRPr>
                    </a:p>
                    <a:p>
                      <a:pPr marL="0" lvl="0" indent="0" algn="l" rtl="0">
                        <a:spcBef>
                          <a:spcPts val="0"/>
                        </a:spcBef>
                        <a:spcAft>
                          <a:spcPts val="0"/>
                        </a:spcAft>
                        <a:buNone/>
                      </a:pPr>
                      <a:r>
                        <a:rPr lang="en-NZ" sz="1400" cap="none" spc="0" dirty="0">
                          <a:solidFill>
                            <a:schemeClr val="tx1"/>
                          </a:solidFill>
                        </a:rPr>
                        <a:t>Combo Name: Cheezy</a:t>
                      </a:r>
                    </a:p>
                    <a:p>
                      <a:pPr marL="0" lvl="0" indent="0" algn="l" rtl="0">
                        <a:spcBef>
                          <a:spcPts val="0"/>
                        </a:spcBef>
                        <a:spcAft>
                          <a:spcPts val="0"/>
                        </a:spcAft>
                        <a:buNone/>
                      </a:pPr>
                      <a:r>
                        <a:rPr lang="en-NZ" sz="1400" cap="none" spc="0" dirty="0">
                          <a:solidFill>
                            <a:schemeClr val="tx1"/>
                          </a:solidFill>
                        </a:rPr>
                        <a:t>Items &amp; Price:</a:t>
                      </a:r>
                    </a:p>
                    <a:p>
                      <a:pPr marL="0" lvl="0" indent="0" algn="l" rtl="0">
                        <a:spcBef>
                          <a:spcPts val="0"/>
                        </a:spcBef>
                        <a:spcAft>
                          <a:spcPts val="0"/>
                        </a:spcAft>
                        <a:buNone/>
                      </a:pPr>
                      <a:r>
                        <a:rPr lang="en-NZ" sz="1400" cap="none" spc="0" dirty="0">
                          <a:solidFill>
                            <a:schemeClr val="tx1"/>
                          </a:solidFill>
                        </a:rPr>
                        <a:t>Cheeseburger: 6.69</a:t>
                      </a:r>
                    </a:p>
                    <a:p>
                      <a:pPr marL="0" lvl="0" indent="0" algn="l" rtl="0">
                        <a:spcBef>
                          <a:spcPts val="0"/>
                        </a:spcBef>
                        <a:spcAft>
                          <a:spcPts val="0"/>
                        </a:spcAft>
                        <a:buNone/>
                      </a:pPr>
                      <a:r>
                        <a:rPr lang="en-NZ" sz="1400" cap="none" spc="0" dirty="0">
                          <a:solidFill>
                            <a:schemeClr val="tx1"/>
                          </a:solidFill>
                        </a:rPr>
                        <a:t>Fries: 1.00</a:t>
                      </a:r>
                    </a:p>
                    <a:p>
                      <a:pPr marL="0" lvl="0" indent="0" algn="l" rtl="0">
                        <a:spcBef>
                          <a:spcPts val="0"/>
                        </a:spcBef>
                        <a:spcAft>
                          <a:spcPts val="0"/>
                        </a:spcAft>
                        <a:buNone/>
                      </a:pPr>
                      <a:r>
                        <a:rPr lang="en-NZ" sz="1400" cap="none" spc="0" dirty="0">
                          <a:solidFill>
                            <a:schemeClr val="tx1"/>
                          </a:solidFill>
                        </a:rPr>
                        <a:t>Fizzy Drink: 1.00</a:t>
                      </a:r>
                    </a:p>
                    <a:p>
                      <a:pPr marL="0" lvl="0" indent="0" algn="l" rtl="0">
                        <a:spcBef>
                          <a:spcPts val="0"/>
                        </a:spcBef>
                        <a:spcAft>
                          <a:spcPts val="0"/>
                        </a:spcAft>
                        <a:buNone/>
                      </a:pPr>
                      <a:endParaRPr lang="en-NZ" sz="1400" cap="none" spc="0" dirty="0">
                        <a:solidFill>
                          <a:schemeClr val="tx1"/>
                        </a:solidFill>
                      </a:endParaRPr>
                    </a:p>
                    <a:p>
                      <a:pPr marL="0" lvl="0" indent="0" algn="l" rtl="0">
                        <a:spcBef>
                          <a:spcPts val="0"/>
                        </a:spcBef>
                        <a:spcAft>
                          <a:spcPts val="0"/>
                        </a:spcAft>
                        <a:buNone/>
                      </a:pPr>
                      <a:r>
                        <a:rPr lang="en-NZ" sz="1400" cap="none" spc="0" dirty="0">
                          <a:solidFill>
                            <a:schemeClr val="tx1"/>
                          </a:solidFill>
                        </a:rPr>
                        <a:t>Combo Name: Super</a:t>
                      </a:r>
                    </a:p>
                    <a:p>
                      <a:pPr marL="0" lvl="0" indent="0" algn="l" rtl="0">
                        <a:spcBef>
                          <a:spcPts val="0"/>
                        </a:spcBef>
                        <a:spcAft>
                          <a:spcPts val="0"/>
                        </a:spcAft>
                        <a:buNone/>
                      </a:pPr>
                      <a:r>
                        <a:rPr lang="en-NZ" sz="1400" cap="none" spc="0" dirty="0">
                          <a:solidFill>
                            <a:schemeClr val="tx1"/>
                          </a:solidFill>
                        </a:rPr>
                        <a:t>Items &amp; Price:</a:t>
                      </a:r>
                    </a:p>
                    <a:p>
                      <a:pPr marL="0" lvl="0" indent="0" algn="l" rtl="0">
                        <a:spcBef>
                          <a:spcPts val="0"/>
                        </a:spcBef>
                        <a:spcAft>
                          <a:spcPts val="0"/>
                        </a:spcAft>
                        <a:buNone/>
                      </a:pPr>
                      <a:r>
                        <a:rPr lang="en-NZ" sz="1400" cap="none" spc="0" dirty="0">
                          <a:solidFill>
                            <a:schemeClr val="tx1"/>
                          </a:solidFill>
                        </a:rPr>
                        <a:t>Cheeseburger: 6.69</a:t>
                      </a:r>
                    </a:p>
                    <a:p>
                      <a:pPr marL="0" lvl="0" indent="0" algn="l" rtl="0">
                        <a:spcBef>
                          <a:spcPts val="0"/>
                        </a:spcBef>
                        <a:spcAft>
                          <a:spcPts val="0"/>
                        </a:spcAft>
                        <a:buNone/>
                      </a:pPr>
                      <a:r>
                        <a:rPr lang="en-NZ" sz="1400" cap="none" spc="0" dirty="0">
                          <a:solidFill>
                            <a:schemeClr val="tx1"/>
                          </a:solidFill>
                        </a:rPr>
                        <a:t>Large Fries: 2.00</a:t>
                      </a:r>
                    </a:p>
                    <a:p>
                      <a:pPr marL="0" lvl="0" indent="0" algn="l" rtl="0">
                        <a:spcBef>
                          <a:spcPts val="0"/>
                        </a:spcBef>
                        <a:spcAft>
                          <a:spcPts val="0"/>
                        </a:spcAft>
                        <a:buNone/>
                      </a:pPr>
                      <a:r>
                        <a:rPr lang="en-NZ" sz="1400" cap="none" spc="0" dirty="0">
                          <a:solidFill>
                            <a:schemeClr val="tx1"/>
                          </a:solidFill>
                        </a:rPr>
                        <a:t>Smoothie: 2.00</a:t>
                      </a:r>
                    </a:p>
                  </a:txBody>
                  <a:tcPr marL="76260" marR="166788" marT="21789" marB="16341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B4C5A6DD-B28D-6890-C92F-A6AF01849DB5}"/>
              </a:ext>
            </a:extLst>
          </p:cNvPr>
          <p:cNvPicPr>
            <a:picLocks noChangeAspect="1"/>
          </p:cNvPicPr>
          <p:nvPr/>
        </p:nvPicPr>
        <p:blipFill>
          <a:blip r:embed="rId3"/>
          <a:stretch>
            <a:fillRect/>
          </a:stretch>
        </p:blipFill>
        <p:spPr>
          <a:xfrm>
            <a:off x="7266573" y="1924820"/>
            <a:ext cx="3848637" cy="3934374"/>
          </a:xfrm>
          <a:prstGeom prst="rect">
            <a:avLst/>
          </a:prstGeom>
        </p:spPr>
      </p:pic>
      <p:sp>
        <p:nvSpPr>
          <p:cNvPr id="6" name="Rectangle: Rounded Corners 5">
            <a:extLst>
              <a:ext uri="{FF2B5EF4-FFF2-40B4-BE49-F238E27FC236}">
                <a16:creationId xmlns:a16="http://schemas.microsoft.com/office/drawing/2014/main" id="{A3C002C8-E7CE-4688-C938-85DFEEC9AD33}"/>
              </a:ext>
            </a:extLst>
          </p:cNvPr>
          <p:cNvSpPr/>
          <p:nvPr/>
        </p:nvSpPr>
        <p:spPr>
          <a:xfrm>
            <a:off x="385699" y="2421971"/>
            <a:ext cx="1255532" cy="332952"/>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C5030E72-F161-C2F6-0596-8695B30773CE}"/>
              </a:ext>
            </a:extLst>
          </p:cNvPr>
          <p:cNvSpPr/>
          <p:nvPr/>
        </p:nvSpPr>
        <p:spPr>
          <a:xfrm>
            <a:off x="3293022" y="2398525"/>
            <a:ext cx="1818240" cy="3791260"/>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 name="Rectangle: Rounded Corners 7">
            <a:extLst>
              <a:ext uri="{FF2B5EF4-FFF2-40B4-BE49-F238E27FC236}">
                <a16:creationId xmlns:a16="http://schemas.microsoft.com/office/drawing/2014/main" id="{29F1E404-29E7-955F-6020-E6CACD0181B1}"/>
              </a:ext>
            </a:extLst>
          </p:cNvPr>
          <p:cNvSpPr/>
          <p:nvPr/>
        </p:nvSpPr>
        <p:spPr>
          <a:xfrm>
            <a:off x="7243126" y="1924328"/>
            <a:ext cx="3872084" cy="3934373"/>
          </a:xfrm>
          <a:prstGeom prst="roundRect">
            <a:avLst>
              <a:gd name="adj" fmla="val 1832"/>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9" name="Straight Arrow Connector 8">
            <a:extLst>
              <a:ext uri="{FF2B5EF4-FFF2-40B4-BE49-F238E27FC236}">
                <a16:creationId xmlns:a16="http://schemas.microsoft.com/office/drawing/2014/main" id="{500C9348-7943-3524-8BD8-A61EB27EA1BB}"/>
              </a:ext>
            </a:extLst>
          </p:cNvPr>
          <p:cNvCxnSpPr>
            <a:cxnSpLocks/>
          </p:cNvCxnSpPr>
          <p:nvPr/>
        </p:nvCxnSpPr>
        <p:spPr>
          <a:xfrm>
            <a:off x="1683463" y="2588447"/>
            <a:ext cx="1548884" cy="17057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2F7BCDC-917C-6E7F-002F-12C04888CB38}"/>
              </a:ext>
            </a:extLst>
          </p:cNvPr>
          <p:cNvCxnSpPr>
            <a:cxnSpLocks/>
          </p:cNvCxnSpPr>
          <p:nvPr/>
        </p:nvCxnSpPr>
        <p:spPr>
          <a:xfrm flipV="1">
            <a:off x="5178852" y="3891514"/>
            <a:ext cx="1901888" cy="4081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585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9950CCE-DC7A-5BDD-83B9-B2922D725B54}"/>
              </a:ext>
            </a:extLst>
          </p:cNvPr>
          <p:cNvPicPr>
            <a:picLocks noChangeAspect="1"/>
          </p:cNvPicPr>
          <p:nvPr/>
        </p:nvPicPr>
        <p:blipFill>
          <a:blip r:embed="rId3"/>
          <a:stretch>
            <a:fillRect/>
          </a:stretch>
        </p:blipFill>
        <p:spPr>
          <a:xfrm>
            <a:off x="4179464" y="126189"/>
            <a:ext cx="7743359" cy="6621333"/>
          </a:xfrm>
          <a:prstGeom prst="rect">
            <a:avLst/>
          </a:prstGeom>
        </p:spPr>
      </p:pic>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Seven</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(Goodbye/Farewell Message &amp; Repeat)</a:t>
            </a:r>
          </a:p>
        </p:txBody>
      </p:sp>
      <p:sp>
        <p:nvSpPr>
          <p:cNvPr id="6" name="Rectangle: Rounded Corners 5">
            <a:extLst>
              <a:ext uri="{FF2B5EF4-FFF2-40B4-BE49-F238E27FC236}">
                <a16:creationId xmlns:a16="http://schemas.microsoft.com/office/drawing/2014/main" id="{C67E61D9-9E4D-E82A-461A-C39984004EAF}"/>
              </a:ext>
            </a:extLst>
          </p:cNvPr>
          <p:cNvSpPr/>
          <p:nvPr/>
        </p:nvSpPr>
        <p:spPr>
          <a:xfrm>
            <a:off x="8128009" y="212411"/>
            <a:ext cx="3794814" cy="3216589"/>
          </a:xfrm>
          <a:prstGeom prst="roundRect">
            <a:avLst>
              <a:gd name="adj" fmla="val 39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282562" y="5499876"/>
            <a:ext cx="3519366" cy="512702"/>
          </a:xfrm>
          <a:prstGeom prst="roundRect">
            <a:avLst>
              <a:gd name="adj" fmla="val 28914"/>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189198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Freeform: Shape 1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Google Shape;91;p19"/>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2500" kern="1200">
                <a:solidFill>
                  <a:srgbClr val="FFFFFF"/>
                </a:solidFill>
                <a:latin typeface="+mj-lt"/>
                <a:ea typeface="+mj-ea"/>
                <a:cs typeface="+mj-cs"/>
              </a:rPr>
              <a:t>Instruction/Welcome - Test Plan</a:t>
            </a:r>
          </a:p>
        </p:txBody>
      </p:sp>
      <p:graphicFrame>
        <p:nvGraphicFramePr>
          <p:cNvPr id="92" name="Google Shape;92;p19"/>
          <p:cNvGraphicFramePr/>
          <p:nvPr>
            <p:extLst>
              <p:ext uri="{D42A27DB-BD31-4B8C-83A1-F6EECF244321}">
                <p14:modId xmlns:p14="http://schemas.microsoft.com/office/powerpoint/2010/main" val="2491281337"/>
              </p:ext>
            </p:extLst>
          </p:nvPr>
        </p:nvGraphicFramePr>
        <p:xfrm>
          <a:off x="4987757" y="2152840"/>
          <a:ext cx="6255091" cy="2552320"/>
        </p:xfrm>
        <a:graphic>
          <a:graphicData uri="http://schemas.openxmlformats.org/drawingml/2006/table">
            <a:tbl>
              <a:tblPr firstRow="1" bandRow="1">
                <a:noFill/>
              </a:tblPr>
              <a:tblGrid>
                <a:gridCol w="3148827">
                  <a:extLst>
                    <a:ext uri="{9D8B030D-6E8A-4147-A177-3AD203B41FA5}">
                      <a16:colId xmlns:a16="http://schemas.microsoft.com/office/drawing/2014/main" val="20000"/>
                    </a:ext>
                  </a:extLst>
                </a:gridCol>
                <a:gridCol w="3106264">
                  <a:extLst>
                    <a:ext uri="{9D8B030D-6E8A-4147-A177-3AD203B41FA5}">
                      <a16:colId xmlns:a16="http://schemas.microsoft.com/office/drawing/2014/main" val="20001"/>
                    </a:ext>
                  </a:extLst>
                </a:gridCol>
              </a:tblGrid>
              <a:tr h="1401890">
                <a:tc>
                  <a:txBody>
                    <a:bodyPr/>
                    <a:lstStyle/>
                    <a:p>
                      <a:pPr marL="0" lvl="0" indent="0" algn="l" rtl="0">
                        <a:spcBef>
                          <a:spcPts val="0"/>
                        </a:spcBef>
                        <a:spcAft>
                          <a:spcPts val="0"/>
                        </a:spcAft>
                        <a:buNone/>
                      </a:pPr>
                      <a:r>
                        <a:rPr lang="en-NZ" sz="3300" b="1" cap="none" spc="0">
                          <a:solidFill>
                            <a:schemeClr val="tx1"/>
                          </a:solidFill>
                        </a:rPr>
                        <a:t>Test Cases - input</a:t>
                      </a:r>
                    </a:p>
                  </a:txBody>
                  <a:tcPr marL="132017" marR="288731" marT="37719" marB="282893" anchor="b">
                    <a:lnL w="12700" cmpd="sng">
                      <a:noFill/>
                    </a:lnL>
                    <a:lnR w="12700" cmpd="sng">
                      <a:noFill/>
                    </a:lnR>
                    <a:lnT w="9525" cap="flat" cmpd="sng" algn="ctr">
                      <a:noFill/>
                      <a:prstDash val="solid"/>
                    </a:lnT>
                    <a:lnB w="38100" cmpd="sng">
                      <a:noFill/>
                    </a:lnB>
                    <a:noFill/>
                  </a:tcPr>
                </a:tc>
                <a:tc>
                  <a:txBody>
                    <a:bodyPr/>
                    <a:lstStyle/>
                    <a:p>
                      <a:pPr marL="0" lvl="0" indent="0" algn="l" rtl="0">
                        <a:spcBef>
                          <a:spcPts val="0"/>
                        </a:spcBef>
                        <a:spcAft>
                          <a:spcPts val="0"/>
                        </a:spcAft>
                        <a:buNone/>
                      </a:pPr>
                      <a:r>
                        <a:rPr lang="en-NZ" sz="3300" b="1" cap="none" spc="0">
                          <a:solidFill>
                            <a:schemeClr val="tx1"/>
                          </a:solidFill>
                        </a:rPr>
                        <a:t>Expected output</a:t>
                      </a:r>
                    </a:p>
                  </a:txBody>
                  <a:tcPr marL="132017" marR="288731" marT="37719" marB="282893"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0000"/>
                  </a:ext>
                </a:extLst>
              </a:tr>
              <a:tr h="1150430">
                <a:tc>
                  <a:txBody>
                    <a:bodyPr/>
                    <a:lstStyle/>
                    <a:p>
                      <a:pPr marL="0" lvl="0" indent="0" algn="l" rtl="0">
                        <a:spcBef>
                          <a:spcPts val="0"/>
                        </a:spcBef>
                        <a:spcAft>
                          <a:spcPts val="0"/>
                        </a:spcAft>
                        <a:buNone/>
                      </a:pPr>
                      <a:r>
                        <a:rPr lang="en-NZ" sz="2500" cap="none" spc="0" dirty="0">
                          <a:solidFill>
                            <a:schemeClr val="tx1"/>
                          </a:solidFill>
                        </a:rPr>
                        <a:t>Exit Program</a:t>
                      </a:r>
                    </a:p>
                  </a:txBody>
                  <a:tcPr marL="132017" marR="288731" marT="37719" marB="282893">
                    <a:lnL w="9525"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marL="0" lvl="0" indent="0" algn="l" rtl="0">
                        <a:spcBef>
                          <a:spcPts val="0"/>
                        </a:spcBef>
                        <a:spcAft>
                          <a:spcPts val="0"/>
                        </a:spcAft>
                        <a:buNone/>
                      </a:pPr>
                      <a:r>
                        <a:rPr lang="en-NZ" sz="2500" cap="none" spc="0" dirty="0">
                          <a:solidFill>
                            <a:schemeClr val="tx1"/>
                          </a:solidFill>
                        </a:rPr>
                        <a:t>Farewell</a:t>
                      </a:r>
                    </a:p>
                    <a:p>
                      <a:pPr marL="0" lvl="0" indent="0" algn="l" rtl="0">
                        <a:spcBef>
                          <a:spcPts val="0"/>
                        </a:spcBef>
                        <a:spcAft>
                          <a:spcPts val="0"/>
                        </a:spcAft>
                        <a:buNone/>
                      </a:pPr>
                      <a:r>
                        <a:rPr lang="en-NZ" sz="2500" cap="none" spc="0" dirty="0">
                          <a:solidFill>
                            <a:schemeClr val="tx1"/>
                          </a:solidFill>
                        </a:rPr>
                        <a:t>Program Finishes</a:t>
                      </a:r>
                    </a:p>
                  </a:txBody>
                  <a:tcPr marL="132017" marR="288731" marT="37719" marB="28289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63268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graphicFrame>
        <p:nvGraphicFramePr>
          <p:cNvPr id="3" name="Google Shape;92;p19">
            <a:extLst>
              <a:ext uri="{FF2B5EF4-FFF2-40B4-BE49-F238E27FC236}">
                <a16:creationId xmlns:a16="http://schemas.microsoft.com/office/drawing/2014/main" id="{90277007-A0D4-EFAF-9980-F16A01189808}"/>
              </a:ext>
            </a:extLst>
          </p:cNvPr>
          <p:cNvGraphicFramePr/>
          <p:nvPr>
            <p:extLst>
              <p:ext uri="{D42A27DB-BD31-4B8C-83A1-F6EECF244321}">
                <p14:modId xmlns:p14="http://schemas.microsoft.com/office/powerpoint/2010/main" val="824541571"/>
              </p:ext>
            </p:extLst>
          </p:nvPr>
        </p:nvGraphicFramePr>
        <p:xfrm>
          <a:off x="308880" y="1664412"/>
          <a:ext cx="6255091" cy="2552320"/>
        </p:xfrm>
        <a:graphic>
          <a:graphicData uri="http://schemas.openxmlformats.org/drawingml/2006/table">
            <a:tbl>
              <a:tblPr firstRow="1" bandRow="1">
                <a:noFill/>
              </a:tblPr>
              <a:tblGrid>
                <a:gridCol w="3148827">
                  <a:extLst>
                    <a:ext uri="{9D8B030D-6E8A-4147-A177-3AD203B41FA5}">
                      <a16:colId xmlns:a16="http://schemas.microsoft.com/office/drawing/2014/main" val="20000"/>
                    </a:ext>
                  </a:extLst>
                </a:gridCol>
                <a:gridCol w="3106264">
                  <a:extLst>
                    <a:ext uri="{9D8B030D-6E8A-4147-A177-3AD203B41FA5}">
                      <a16:colId xmlns:a16="http://schemas.microsoft.com/office/drawing/2014/main" val="20001"/>
                    </a:ext>
                  </a:extLst>
                </a:gridCol>
              </a:tblGrid>
              <a:tr h="1401890">
                <a:tc>
                  <a:txBody>
                    <a:bodyPr/>
                    <a:lstStyle/>
                    <a:p>
                      <a:pPr marL="0" lvl="0" indent="0" algn="l" rtl="0">
                        <a:spcBef>
                          <a:spcPts val="0"/>
                        </a:spcBef>
                        <a:spcAft>
                          <a:spcPts val="0"/>
                        </a:spcAft>
                        <a:buNone/>
                      </a:pPr>
                      <a:r>
                        <a:rPr lang="en-NZ" sz="3300" b="1" cap="none" spc="0" dirty="0">
                          <a:solidFill>
                            <a:schemeClr val="tx1"/>
                          </a:solidFill>
                        </a:rPr>
                        <a:t>Test Cases - input</a:t>
                      </a:r>
                    </a:p>
                  </a:txBody>
                  <a:tcPr marL="132017" marR="288731" marT="37719" marB="282893" anchor="b">
                    <a:lnL w="12700" cmpd="sng">
                      <a:noFill/>
                    </a:lnL>
                    <a:lnR w="12700" cmpd="sng">
                      <a:noFill/>
                    </a:lnR>
                    <a:lnT w="9525" cap="flat" cmpd="sng" algn="ctr">
                      <a:noFill/>
                      <a:prstDash val="solid"/>
                    </a:lnT>
                    <a:lnB w="38100" cmpd="sng">
                      <a:noFill/>
                    </a:lnB>
                    <a:noFill/>
                  </a:tcPr>
                </a:tc>
                <a:tc>
                  <a:txBody>
                    <a:bodyPr/>
                    <a:lstStyle/>
                    <a:p>
                      <a:pPr marL="0" lvl="0" indent="0" algn="l" rtl="0">
                        <a:spcBef>
                          <a:spcPts val="0"/>
                        </a:spcBef>
                        <a:spcAft>
                          <a:spcPts val="0"/>
                        </a:spcAft>
                        <a:buNone/>
                      </a:pPr>
                      <a:r>
                        <a:rPr lang="en-NZ" sz="3300" b="1" cap="none" spc="0">
                          <a:solidFill>
                            <a:schemeClr val="tx1"/>
                          </a:solidFill>
                        </a:rPr>
                        <a:t>Expected output</a:t>
                      </a:r>
                    </a:p>
                  </a:txBody>
                  <a:tcPr marL="132017" marR="288731" marT="37719" marB="282893"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0000"/>
                  </a:ext>
                </a:extLst>
              </a:tr>
              <a:tr h="1150430">
                <a:tc>
                  <a:txBody>
                    <a:bodyPr/>
                    <a:lstStyle/>
                    <a:p>
                      <a:pPr marL="0" lvl="0" indent="0" algn="l" rtl="0">
                        <a:spcBef>
                          <a:spcPts val="0"/>
                        </a:spcBef>
                        <a:spcAft>
                          <a:spcPts val="0"/>
                        </a:spcAft>
                        <a:buNone/>
                      </a:pPr>
                      <a:r>
                        <a:rPr lang="en-NZ" sz="2500" cap="none" spc="0" dirty="0">
                          <a:solidFill>
                            <a:schemeClr val="tx1"/>
                          </a:solidFill>
                        </a:rPr>
                        <a:t>Exit Program</a:t>
                      </a:r>
                    </a:p>
                  </a:txBody>
                  <a:tcPr marL="132017" marR="288731" marT="37719" marB="282893">
                    <a:lnL w="9525"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marL="0" lvl="0" indent="0" algn="l" rtl="0">
                        <a:spcBef>
                          <a:spcPts val="0"/>
                        </a:spcBef>
                        <a:spcAft>
                          <a:spcPts val="0"/>
                        </a:spcAft>
                        <a:buNone/>
                      </a:pPr>
                      <a:r>
                        <a:rPr lang="en-NZ" sz="2500" cap="none" spc="0" dirty="0">
                          <a:solidFill>
                            <a:schemeClr val="tx1"/>
                          </a:solidFill>
                        </a:rPr>
                        <a:t>Farewell</a:t>
                      </a:r>
                    </a:p>
                    <a:p>
                      <a:pPr marL="0" lvl="0" indent="0" algn="l" rtl="0">
                        <a:spcBef>
                          <a:spcPts val="0"/>
                        </a:spcBef>
                        <a:spcAft>
                          <a:spcPts val="0"/>
                        </a:spcAft>
                        <a:buNone/>
                      </a:pPr>
                      <a:r>
                        <a:rPr lang="en-NZ" sz="2500" cap="none" spc="0" dirty="0">
                          <a:solidFill>
                            <a:schemeClr val="tx1"/>
                          </a:solidFill>
                        </a:rPr>
                        <a:t>Program Finishes</a:t>
                      </a:r>
                    </a:p>
                  </a:txBody>
                  <a:tcPr marL="132017" marR="288731" marT="37719" marB="28289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B4936FF3-E8EF-4EA8-8B45-966E64454813}"/>
              </a:ext>
            </a:extLst>
          </p:cNvPr>
          <p:cNvPicPr>
            <a:picLocks noChangeAspect="1"/>
          </p:cNvPicPr>
          <p:nvPr/>
        </p:nvPicPr>
        <p:blipFill>
          <a:blip r:embed="rId3"/>
          <a:stretch>
            <a:fillRect/>
          </a:stretch>
        </p:blipFill>
        <p:spPr>
          <a:xfrm>
            <a:off x="6393608" y="3426031"/>
            <a:ext cx="5213014" cy="1767557"/>
          </a:xfrm>
          <a:prstGeom prst="rect">
            <a:avLst/>
          </a:prstGeom>
        </p:spPr>
      </p:pic>
      <p:sp>
        <p:nvSpPr>
          <p:cNvPr id="6" name="Rectangle: Rounded Corners 5">
            <a:extLst>
              <a:ext uri="{FF2B5EF4-FFF2-40B4-BE49-F238E27FC236}">
                <a16:creationId xmlns:a16="http://schemas.microsoft.com/office/drawing/2014/main" id="{A7725014-4B78-3FCD-E730-D8B7A9E55AB4}"/>
              </a:ext>
            </a:extLst>
          </p:cNvPr>
          <p:cNvSpPr/>
          <p:nvPr/>
        </p:nvSpPr>
        <p:spPr>
          <a:xfrm>
            <a:off x="308878" y="3093079"/>
            <a:ext cx="1840555" cy="433892"/>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F28BA06F-1B5A-A151-AA00-E35161B1495F}"/>
              </a:ext>
            </a:extLst>
          </p:cNvPr>
          <p:cNvSpPr/>
          <p:nvPr/>
        </p:nvSpPr>
        <p:spPr>
          <a:xfrm>
            <a:off x="3478336" y="3102974"/>
            <a:ext cx="2435576" cy="899009"/>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 name="Rectangle: Rounded Corners 7">
            <a:extLst>
              <a:ext uri="{FF2B5EF4-FFF2-40B4-BE49-F238E27FC236}">
                <a16:creationId xmlns:a16="http://schemas.microsoft.com/office/drawing/2014/main" id="{44A1148D-0322-01F8-9A6E-968FF9B56923}"/>
              </a:ext>
            </a:extLst>
          </p:cNvPr>
          <p:cNvSpPr/>
          <p:nvPr/>
        </p:nvSpPr>
        <p:spPr>
          <a:xfrm>
            <a:off x="6386414" y="3405689"/>
            <a:ext cx="5220208" cy="1787899"/>
          </a:xfrm>
          <a:prstGeom prst="roundRect">
            <a:avLst>
              <a:gd name="adj" fmla="val 4047"/>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9" name="Straight Arrow Connector 8">
            <a:extLst>
              <a:ext uri="{FF2B5EF4-FFF2-40B4-BE49-F238E27FC236}">
                <a16:creationId xmlns:a16="http://schemas.microsoft.com/office/drawing/2014/main" id="{83E2954B-BE8D-F927-432B-A487762AC8BA}"/>
              </a:ext>
            </a:extLst>
          </p:cNvPr>
          <p:cNvCxnSpPr>
            <a:cxnSpLocks/>
          </p:cNvCxnSpPr>
          <p:nvPr/>
        </p:nvCxnSpPr>
        <p:spPr>
          <a:xfrm>
            <a:off x="2231392" y="3310025"/>
            <a:ext cx="1205033" cy="2169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CF1D92-1763-E219-AD8E-4F7C7A72B0E1}"/>
              </a:ext>
            </a:extLst>
          </p:cNvPr>
          <p:cNvCxnSpPr>
            <a:cxnSpLocks/>
          </p:cNvCxnSpPr>
          <p:nvPr/>
        </p:nvCxnSpPr>
        <p:spPr>
          <a:xfrm>
            <a:off x="5968648" y="3552478"/>
            <a:ext cx="285496" cy="9482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7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0"/>
              </a:spcAft>
            </a:pPr>
            <a:r>
              <a:rPr lang="en-US" sz="4000" kern="1200">
                <a:solidFill>
                  <a:srgbClr val="FFFFFF"/>
                </a:solidFill>
                <a:latin typeface="+mj-lt"/>
                <a:ea typeface="+mj-ea"/>
                <a:cs typeface="+mj-cs"/>
              </a:rPr>
              <a:t>Explain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425452931"/>
              </p:ext>
            </p:extLst>
          </p:nvPr>
        </p:nvGraphicFramePr>
        <p:xfrm>
          <a:off x="4502428" y="653049"/>
          <a:ext cx="7225749" cy="5074020"/>
        </p:xfrm>
        <a:graphic>
          <a:graphicData uri="http://schemas.openxmlformats.org/drawingml/2006/table">
            <a:tbl>
              <a:tblPr firstRow="1" bandRow="1">
                <a:tableStyleId>{5C22544A-7EE6-4342-B048-85BDC9FD1C3A}</a:tableStyleId>
              </a:tblPr>
              <a:tblGrid>
                <a:gridCol w="1780171">
                  <a:extLst>
                    <a:ext uri="{9D8B030D-6E8A-4147-A177-3AD203B41FA5}">
                      <a16:colId xmlns:a16="http://schemas.microsoft.com/office/drawing/2014/main" val="2849256304"/>
                    </a:ext>
                  </a:extLst>
                </a:gridCol>
                <a:gridCol w="5445578">
                  <a:extLst>
                    <a:ext uri="{9D8B030D-6E8A-4147-A177-3AD203B41FA5}">
                      <a16:colId xmlns:a16="http://schemas.microsoft.com/office/drawing/2014/main" val="2106481727"/>
                    </a:ext>
                  </a:extLst>
                </a:gridCol>
              </a:tblGrid>
              <a:tr h="214106">
                <a:tc>
                  <a:txBody>
                    <a:bodyPr/>
                    <a:lstStyle/>
                    <a:p>
                      <a:r>
                        <a:rPr lang="en-NZ" sz="1300"/>
                        <a:t>Relevant implication</a:t>
                      </a:r>
                    </a:p>
                  </a:txBody>
                  <a:tcPr marL="86210" marR="86210" marT="43105" marB="43105"/>
                </a:tc>
                <a:tc>
                  <a:txBody>
                    <a:bodyPr/>
                    <a:lstStyle/>
                    <a:p>
                      <a:r>
                        <a:rPr lang="en-NZ" sz="1300"/>
                        <a:t>Explain the implication and say how it is relevant to this project</a:t>
                      </a:r>
                    </a:p>
                  </a:txBody>
                  <a:tcPr marL="86210" marR="86210" marT="43105" marB="43105"/>
                </a:tc>
                <a:extLst>
                  <a:ext uri="{0D108BD9-81ED-4DB2-BD59-A6C34878D82A}">
                    <a16:rowId xmlns:a16="http://schemas.microsoft.com/office/drawing/2014/main" val="2286542890"/>
                  </a:ext>
                </a:extLst>
              </a:tr>
              <a:tr h="615554">
                <a:tc>
                  <a:txBody>
                    <a:bodyPr/>
                    <a:lstStyle/>
                    <a:p>
                      <a:r>
                        <a:rPr lang="en-NZ" sz="1300"/>
                        <a:t>Functionality</a:t>
                      </a:r>
                    </a:p>
                  </a:txBody>
                  <a:tcPr marL="86210" marR="86210" marT="43105" marB="43105"/>
                </a:tc>
                <a:tc>
                  <a:txBody>
                    <a:bodyPr/>
                    <a:lstStyle/>
                    <a:p>
                      <a:r>
                        <a:rPr lang="en-NZ" sz="1300"/>
                        <a:t>Functionality is making sure that the project works/does its purpose. It should work for expected, boundary, and unexpected cases. For example, if my program asks what meal combo the user is searching for, it should work for expected input like  ‘Cheezy’.</a:t>
                      </a:r>
                    </a:p>
                  </a:txBody>
                  <a:tcPr marL="86210" marR="86210" marT="43105" marB="43105"/>
                </a:tc>
                <a:extLst>
                  <a:ext uri="{0D108BD9-81ED-4DB2-BD59-A6C34878D82A}">
                    <a16:rowId xmlns:a16="http://schemas.microsoft.com/office/drawing/2014/main" val="2636529970"/>
                  </a:ext>
                </a:extLst>
              </a:tr>
              <a:tr h="481738">
                <a:tc>
                  <a:txBody>
                    <a:bodyPr/>
                    <a:lstStyle/>
                    <a:p>
                      <a:r>
                        <a:rPr lang="en-NZ" sz="1300"/>
                        <a:t>Usability</a:t>
                      </a:r>
                    </a:p>
                  </a:txBody>
                  <a:tcPr marL="86210" marR="86210" marT="43105" marB="43105"/>
                </a:tc>
                <a:tc>
                  <a:txBody>
                    <a:bodyPr/>
                    <a:lstStyle/>
                    <a:p>
                      <a:r>
                        <a:rPr lang="en-NZ" sz="1300"/>
                        <a:t>Usability is the program doing what you want in the simplest method. It makes the messages/errors and instructions easy to read and understand for the user.  Minimizing any frustration.</a:t>
                      </a:r>
                    </a:p>
                  </a:txBody>
                  <a:tcPr marL="86210" marR="86210" marT="43105" marB="43105"/>
                </a:tc>
                <a:extLst>
                  <a:ext uri="{0D108BD9-81ED-4DB2-BD59-A6C34878D82A}">
                    <a16:rowId xmlns:a16="http://schemas.microsoft.com/office/drawing/2014/main" val="845002142"/>
                  </a:ext>
                </a:extLst>
              </a:tr>
              <a:tr h="615554">
                <a:tc>
                  <a:txBody>
                    <a:bodyPr/>
                    <a:lstStyle/>
                    <a:p>
                      <a:r>
                        <a:rPr lang="en-NZ" sz="1300"/>
                        <a:t>Aesthetics</a:t>
                      </a:r>
                    </a:p>
                  </a:txBody>
                  <a:tcPr marL="86210" marR="86210" marT="43105" marB="43105"/>
                </a:tc>
                <a:tc>
                  <a:txBody>
                    <a:bodyPr/>
                    <a:lstStyle/>
                    <a:p>
                      <a:r>
                        <a:rPr lang="en-NZ" sz="1300"/>
                        <a:t>Aesthetics is the overall appearance of the program. The program must look good with well spaced instructions, prompts, and ‘decoration’ around the major messages , resulting in a more pleasing(aesthetic) one composed of unspaced plain text.</a:t>
                      </a:r>
                    </a:p>
                  </a:txBody>
                  <a:tcPr marL="86210" marR="86210" marT="43105" marB="43105"/>
                </a:tc>
                <a:extLst>
                  <a:ext uri="{0D108BD9-81ED-4DB2-BD59-A6C34878D82A}">
                    <a16:rowId xmlns:a16="http://schemas.microsoft.com/office/drawing/2014/main" val="1686164491"/>
                  </a:ext>
                </a:extLst>
              </a:tr>
              <a:tr h="1017001">
                <a:tc>
                  <a:txBody>
                    <a:bodyPr/>
                    <a:lstStyle/>
                    <a:p>
                      <a:r>
                        <a:rPr lang="en-NZ" sz="1300"/>
                        <a:t>Social</a:t>
                      </a:r>
                    </a:p>
                  </a:txBody>
                  <a:tcPr marL="86210" marR="86210" marT="43105" marB="43105"/>
                </a:tc>
                <a:tc>
                  <a:txBody>
                    <a:bodyPr/>
                    <a:lstStyle/>
                    <a:p>
                      <a:r>
                        <a:rPr lang="en-NZ" sz="1300" dirty="0"/>
                        <a:t>The social implications is about the computer program affects the users, the larger community, and the whole of society. For example, this program organises and edits the menu of a burger place, which could have a negative impact on society due to societies obesity rates. It is important to use inoffensive and culturally neutral, feedback, instructions that are clear and unambiguous.</a:t>
                      </a:r>
                    </a:p>
                  </a:txBody>
                  <a:tcPr marL="86210" marR="86210" marT="43105" marB="43105"/>
                </a:tc>
                <a:extLst>
                  <a:ext uri="{0D108BD9-81ED-4DB2-BD59-A6C34878D82A}">
                    <a16:rowId xmlns:a16="http://schemas.microsoft.com/office/drawing/2014/main" val="1038612699"/>
                  </a:ext>
                </a:extLst>
              </a:tr>
              <a:tr h="749369">
                <a:tc>
                  <a:txBody>
                    <a:bodyPr/>
                    <a:lstStyle/>
                    <a:p>
                      <a:pPr lvl="0">
                        <a:buNone/>
                      </a:pPr>
                      <a:r>
                        <a:rPr lang="en-NZ" sz="1300"/>
                        <a:t>Future Proofing</a:t>
                      </a:r>
                    </a:p>
                  </a:txBody>
                  <a:tcPr marL="86210" marR="86210" marT="43105" marB="43105"/>
                </a:tc>
                <a:tc>
                  <a:txBody>
                    <a:bodyPr/>
                    <a:lstStyle/>
                    <a:p>
                      <a:pPr lvl="0">
                        <a:buNone/>
                      </a:pPr>
                      <a:r>
                        <a:rPr lang="en-NZ" sz="1300" dirty="0"/>
                        <a:t>Making a program that is flexible, adaptable, and easy to edit later if necessary. It should be set so that another programmer can edit your work. Whoever wants to edit the code should be able to understand the purpose and reasoning for each part of the code. It's important to use constants than literals, to lessen the number of changes made.</a:t>
                      </a:r>
                    </a:p>
                  </a:txBody>
                  <a:tcPr marL="86210" marR="86210" marT="43105" marB="43105"/>
                </a:tc>
                <a:extLst>
                  <a:ext uri="{0D108BD9-81ED-4DB2-BD59-A6C34878D82A}">
                    <a16:rowId xmlns:a16="http://schemas.microsoft.com/office/drawing/2014/main" val="133345029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descr="A menu with text on it&#10;&#10;Description automatically generated">
            <a:extLst>
              <a:ext uri="{FF2B5EF4-FFF2-40B4-BE49-F238E27FC236}">
                <a16:creationId xmlns:a16="http://schemas.microsoft.com/office/drawing/2014/main" id="{7A757069-6272-0616-362C-BD8382D8434B}"/>
              </a:ext>
            </a:extLst>
          </p:cNvPr>
          <p:cNvPicPr>
            <a:picLocks noChangeAspect="1"/>
          </p:cNvPicPr>
          <p:nvPr/>
        </p:nvPicPr>
        <p:blipFill>
          <a:blip r:embed="rId3"/>
          <a:stretch>
            <a:fillRect/>
          </a:stretch>
        </p:blipFill>
        <p:spPr>
          <a:xfrm>
            <a:off x="642938" y="573088"/>
            <a:ext cx="7729538" cy="4594225"/>
          </a:xfrm>
          <a:prstGeom prst="rect">
            <a:avLst/>
          </a:prstGeom>
        </p:spPr>
      </p:pic>
      <p:pic>
        <p:nvPicPr>
          <p:cNvPr id="5" name="Picture 4" descr="A screenshot of a phone&#10;&#10;Description automatically generated">
            <a:extLst>
              <a:ext uri="{FF2B5EF4-FFF2-40B4-BE49-F238E27FC236}">
                <a16:creationId xmlns:a16="http://schemas.microsoft.com/office/drawing/2014/main" id="{EE029FA1-04D3-DDFB-7B15-DD40DF25951E}"/>
              </a:ext>
            </a:extLst>
          </p:cNvPr>
          <p:cNvPicPr>
            <a:picLocks noChangeAspect="1"/>
          </p:cNvPicPr>
          <p:nvPr/>
        </p:nvPicPr>
        <p:blipFill>
          <a:blip r:embed="rId4"/>
          <a:stretch>
            <a:fillRect/>
          </a:stretch>
        </p:blipFill>
        <p:spPr>
          <a:xfrm>
            <a:off x="8447088" y="573088"/>
            <a:ext cx="3100388" cy="4594225"/>
          </a:xfrm>
          <a:prstGeom prst="rect">
            <a:avLst/>
          </a:prstGeom>
        </p:spPr>
      </p:pic>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5358141"/>
            <a:ext cx="10515600" cy="942664"/>
          </a:xfrm>
        </p:spPr>
        <p:txBody>
          <a:bodyPr>
            <a:normAutofit/>
          </a:bodyPr>
          <a:lstStyle/>
          <a:p>
            <a:pPr algn="ctr"/>
            <a:r>
              <a:rPr lang="en-NZ" sz="5200"/>
              <a:t>Decomposition:</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a:solidFill>
                  <a:srgbClr val="FFFFFF"/>
                </a:solidFill>
                <a:latin typeface="+mj-lt"/>
                <a:ea typeface="+mj-ea"/>
                <a:cs typeface="+mj-cs"/>
              </a:rPr>
              <a:t>Component One (Introduction/Welcome)</a:t>
            </a:r>
          </a:p>
        </p:txBody>
      </p:sp>
      <p:pic>
        <p:nvPicPr>
          <p:cNvPr id="5" name="Picture 4">
            <a:extLst>
              <a:ext uri="{FF2B5EF4-FFF2-40B4-BE49-F238E27FC236}">
                <a16:creationId xmlns:a16="http://schemas.microsoft.com/office/drawing/2014/main" id="{E1736F06-5A78-44F3-1B72-A5D5F65D6BD2}"/>
              </a:ext>
            </a:extLst>
          </p:cNvPr>
          <p:cNvPicPr>
            <a:picLocks noChangeAspect="1"/>
          </p:cNvPicPr>
          <p:nvPr/>
        </p:nvPicPr>
        <p:blipFill>
          <a:blip r:embed="rId3"/>
          <a:stretch>
            <a:fillRect/>
          </a:stretch>
        </p:blipFill>
        <p:spPr>
          <a:xfrm>
            <a:off x="4502428" y="809666"/>
            <a:ext cx="7225748" cy="5238667"/>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78800" y="858122"/>
            <a:ext cx="3523976" cy="3320178"/>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92924" y="1480122"/>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extLst>
              <p:ext uri="{D42A27DB-BD31-4B8C-83A1-F6EECF244321}">
                <p14:modId xmlns:p14="http://schemas.microsoft.com/office/powerpoint/2010/main" val="1950253913"/>
              </p:ext>
            </p:extLst>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dirty="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dirty="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dirty="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dirty="0"/>
                        <a:t>Print Full Combo Menu</a:t>
                      </a:r>
                    </a:p>
                  </a:txBody>
                  <a:tcPr marL="139991" marR="139991" marT="139991" marB="139991"/>
                </a:tc>
                <a:tc>
                  <a:txBody>
                    <a:bodyPr/>
                    <a:lstStyle/>
                    <a:p>
                      <a:pPr marL="0" lvl="0" indent="0" algn="l" rtl="0">
                        <a:spcBef>
                          <a:spcPts val="0"/>
                        </a:spcBef>
                        <a:spcAft>
                          <a:spcPts val="0"/>
                        </a:spcAft>
                        <a:buNone/>
                      </a:pPr>
                      <a:r>
                        <a:rPr lang="en-NZ" sz="2800" dirty="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Introduction/Welcome: Testing </a:t>
            </a:r>
          </a:p>
        </p:txBody>
      </p:sp>
      <p:pic>
        <p:nvPicPr>
          <p:cNvPr id="5" name="Picture 4">
            <a:extLst>
              <a:ext uri="{FF2B5EF4-FFF2-40B4-BE49-F238E27FC236}">
                <a16:creationId xmlns:a16="http://schemas.microsoft.com/office/drawing/2014/main" id="{465649D2-03CF-ED1F-513B-C545B1102ED2}"/>
              </a:ext>
            </a:extLst>
          </p:cNvPr>
          <p:cNvPicPr>
            <a:picLocks noChangeAspect="1"/>
          </p:cNvPicPr>
          <p:nvPr/>
        </p:nvPicPr>
        <p:blipFill>
          <a:blip r:embed="rId3"/>
          <a:stretch>
            <a:fillRect/>
          </a:stretch>
        </p:blipFill>
        <p:spPr>
          <a:xfrm>
            <a:off x="6104788" y="1900816"/>
            <a:ext cx="5156260" cy="1786321"/>
          </a:xfrm>
          <a:prstGeom prst="rect">
            <a:avLst/>
          </a:prstGeom>
        </p:spPr>
      </p:pic>
      <p:pic>
        <p:nvPicPr>
          <p:cNvPr id="7" name="Picture 6">
            <a:extLst>
              <a:ext uri="{FF2B5EF4-FFF2-40B4-BE49-F238E27FC236}">
                <a16:creationId xmlns:a16="http://schemas.microsoft.com/office/drawing/2014/main" id="{55DD38B2-73F5-F97A-23A9-07D12EDC6E03}"/>
              </a:ext>
            </a:extLst>
          </p:cNvPr>
          <p:cNvPicPr>
            <a:picLocks noChangeAspect="1"/>
          </p:cNvPicPr>
          <p:nvPr/>
        </p:nvPicPr>
        <p:blipFill>
          <a:blip r:embed="rId4"/>
          <a:stretch>
            <a:fillRect/>
          </a:stretch>
        </p:blipFill>
        <p:spPr>
          <a:xfrm>
            <a:off x="6028687" y="3751946"/>
            <a:ext cx="5308461" cy="1765313"/>
          </a:xfrm>
          <a:prstGeom prst="rect">
            <a:avLst/>
          </a:prstGeom>
        </p:spPr>
      </p:pic>
      <p:graphicFrame>
        <p:nvGraphicFramePr>
          <p:cNvPr id="8" name="Google Shape;92;p19">
            <a:extLst>
              <a:ext uri="{FF2B5EF4-FFF2-40B4-BE49-F238E27FC236}">
                <a16:creationId xmlns:a16="http://schemas.microsoft.com/office/drawing/2014/main" id="{C99AD599-906A-5F1F-DA9C-D73D9C4C655C}"/>
              </a:ext>
            </a:extLst>
          </p:cNvPr>
          <p:cNvGraphicFramePr/>
          <p:nvPr>
            <p:extLst>
              <p:ext uri="{D42A27DB-BD31-4B8C-83A1-F6EECF244321}">
                <p14:modId xmlns:p14="http://schemas.microsoft.com/office/powerpoint/2010/main" val="503553970"/>
              </p:ext>
            </p:extLst>
          </p:nvPr>
        </p:nvGraphicFramePr>
        <p:xfrm>
          <a:off x="961286" y="1893379"/>
          <a:ext cx="4793815" cy="4396612"/>
        </p:xfrm>
        <a:graphic>
          <a:graphicData uri="http://schemas.openxmlformats.org/drawingml/2006/table">
            <a:tbl>
              <a:tblPr firstRow="1" bandRow="1">
                <a:noFill/>
              </a:tblPr>
              <a:tblGrid>
                <a:gridCol w="2594796">
                  <a:extLst>
                    <a:ext uri="{9D8B030D-6E8A-4147-A177-3AD203B41FA5}">
                      <a16:colId xmlns:a16="http://schemas.microsoft.com/office/drawing/2014/main" val="20000"/>
                    </a:ext>
                  </a:extLst>
                </a:gridCol>
                <a:gridCol w="2199019">
                  <a:extLst>
                    <a:ext uri="{9D8B030D-6E8A-4147-A177-3AD203B41FA5}">
                      <a16:colId xmlns:a16="http://schemas.microsoft.com/office/drawing/2014/main" val="20001"/>
                    </a:ext>
                  </a:extLst>
                </a:gridCol>
              </a:tblGrid>
              <a:tr h="812551">
                <a:tc>
                  <a:txBody>
                    <a:bodyPr/>
                    <a:lstStyle/>
                    <a:p>
                      <a:pPr marL="0" lvl="0" indent="0" algn="l" rtl="0">
                        <a:spcBef>
                          <a:spcPts val="0"/>
                        </a:spcBef>
                        <a:spcAft>
                          <a:spcPts val="0"/>
                        </a:spcAft>
                        <a:buNone/>
                      </a:pPr>
                      <a:r>
                        <a:rPr lang="en" sz="1800" b="1"/>
                        <a:t>Test Cases - input</a:t>
                      </a:r>
                      <a:endParaRPr sz="1800" b="1"/>
                    </a:p>
                  </a:txBody>
                  <a:tcPr marL="139991" marR="139991" marT="139991" marB="139991">
                    <a:solidFill>
                      <a:srgbClr val="CCCCCC"/>
                    </a:solidFill>
                  </a:tcPr>
                </a:tc>
                <a:tc>
                  <a:txBody>
                    <a:bodyPr/>
                    <a:lstStyle/>
                    <a:p>
                      <a:pPr marL="0" lvl="0" indent="0" algn="l" rtl="0">
                        <a:spcBef>
                          <a:spcPts val="0"/>
                        </a:spcBef>
                        <a:spcAft>
                          <a:spcPts val="0"/>
                        </a:spcAft>
                        <a:buNone/>
                      </a:pPr>
                      <a:r>
                        <a:rPr lang="en" sz="1800" b="1"/>
                        <a:t>Expected output</a:t>
                      </a:r>
                      <a:endParaRPr sz="1800" b="1"/>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800" dirty="0"/>
                        <a:t>Ok</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NZ" sz="1800" dirty="0"/>
                        <a:t>Add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4257040270"/>
                  </a:ext>
                </a:extLst>
              </a:tr>
              <a:tr h="389166">
                <a:tc>
                  <a:txBody>
                    <a:bodyPr/>
                    <a:lstStyle/>
                    <a:p>
                      <a:pPr marL="0" lvl="0" indent="0" algn="l" rtl="0">
                        <a:spcBef>
                          <a:spcPts val="0"/>
                        </a:spcBef>
                        <a:spcAft>
                          <a:spcPts val="0"/>
                        </a:spcAft>
                        <a:buNone/>
                      </a:pPr>
                      <a:r>
                        <a:rPr lang="en-NZ" sz="1800" dirty="0"/>
                        <a:t>Search for Combo</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584342243"/>
                  </a:ext>
                </a:extLst>
              </a:tr>
              <a:tr h="342864">
                <a:tc>
                  <a:txBody>
                    <a:bodyPr/>
                    <a:lstStyle/>
                    <a:p>
                      <a:pPr marL="0" lvl="0" indent="0" algn="l" rtl="0">
                        <a:spcBef>
                          <a:spcPts val="0"/>
                        </a:spcBef>
                        <a:spcAft>
                          <a:spcPts val="0"/>
                        </a:spcAft>
                        <a:buNone/>
                      </a:pPr>
                      <a:r>
                        <a:rPr lang="en-NZ" sz="1800" dirty="0"/>
                        <a:t>Delete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273472111"/>
                  </a:ext>
                </a:extLst>
              </a:tr>
              <a:tr h="372762">
                <a:tc>
                  <a:txBody>
                    <a:bodyPr/>
                    <a:lstStyle/>
                    <a:p>
                      <a:pPr marL="0" lvl="0" indent="0" algn="l" rtl="0">
                        <a:spcBef>
                          <a:spcPts val="0"/>
                        </a:spcBef>
                        <a:spcAft>
                          <a:spcPts val="0"/>
                        </a:spcAft>
                        <a:buNone/>
                      </a:pPr>
                      <a:r>
                        <a:rPr lang="en-NZ" sz="1800" dirty="0"/>
                        <a:t>Print Full Combo Menu</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1216602426"/>
                  </a:ext>
                </a:extLst>
              </a:tr>
              <a:tr h="812551">
                <a:tc>
                  <a:txBody>
                    <a:bodyPr/>
                    <a:lstStyle/>
                    <a:p>
                      <a:pPr marL="0" lvl="0" indent="0" algn="l" rtl="0">
                        <a:spcBef>
                          <a:spcPts val="0"/>
                        </a:spcBef>
                        <a:spcAft>
                          <a:spcPts val="0"/>
                        </a:spcAft>
                        <a:buNone/>
                      </a:pPr>
                      <a:r>
                        <a:rPr lang="en-NZ" sz="1800" dirty="0"/>
                        <a:t>Exit Program</a:t>
                      </a:r>
                    </a:p>
                  </a:txBody>
                  <a:tcPr marL="139991" marR="139991" marT="139991" marB="139991"/>
                </a:tc>
                <a:tc>
                  <a:txBody>
                    <a:bodyPr/>
                    <a:lstStyle/>
                    <a:p>
                      <a:pPr marL="0" lvl="0" indent="0" algn="l" rtl="0">
                        <a:spcBef>
                          <a:spcPts val="0"/>
                        </a:spcBef>
                        <a:spcAft>
                          <a:spcPts val="0"/>
                        </a:spcAft>
                        <a:buNone/>
                      </a:pPr>
                      <a:r>
                        <a:rPr lang="en-NZ" sz="1800" dirty="0"/>
                        <a:t>Program Finishes</a:t>
                      </a:r>
                    </a:p>
                  </a:txBody>
                  <a:tcPr marL="139991" marR="139991" marT="139991" marB="139991"/>
                </a:tc>
                <a:extLst>
                  <a:ext uri="{0D108BD9-81ED-4DB2-BD59-A6C34878D82A}">
                    <a16:rowId xmlns:a16="http://schemas.microsoft.com/office/drawing/2014/main" val="1421007047"/>
                  </a:ext>
                </a:extLst>
              </a:tr>
            </a:tbl>
          </a:graphicData>
        </a:graphic>
      </p:graphicFrame>
      <p:pic>
        <p:nvPicPr>
          <p:cNvPr id="10" name="Picture 9">
            <a:extLst>
              <a:ext uri="{FF2B5EF4-FFF2-40B4-BE49-F238E27FC236}">
                <a16:creationId xmlns:a16="http://schemas.microsoft.com/office/drawing/2014/main" id="{A9864F9A-43A7-5CD8-32F0-E525ECA3C52C}"/>
              </a:ext>
            </a:extLst>
          </p:cNvPr>
          <p:cNvPicPr>
            <a:picLocks noChangeAspect="1"/>
          </p:cNvPicPr>
          <p:nvPr/>
        </p:nvPicPr>
        <p:blipFill>
          <a:blip r:embed="rId5"/>
          <a:stretch>
            <a:fillRect/>
          </a:stretch>
        </p:blipFill>
        <p:spPr>
          <a:xfrm>
            <a:off x="5961528" y="5748337"/>
            <a:ext cx="5299519" cy="485304"/>
          </a:xfrm>
          <a:prstGeom prst="rect">
            <a:avLst/>
          </a:prstGeom>
        </p:spPr>
      </p:pic>
      <p:sp>
        <p:nvSpPr>
          <p:cNvPr id="11" name="Rectangle: Rounded Corners 10">
            <a:extLst>
              <a:ext uri="{FF2B5EF4-FFF2-40B4-BE49-F238E27FC236}">
                <a16:creationId xmlns:a16="http://schemas.microsoft.com/office/drawing/2014/main" id="{36744E78-9234-0B09-B08D-228361229693}"/>
              </a:ext>
            </a:extLst>
          </p:cNvPr>
          <p:cNvSpPr/>
          <p:nvPr/>
        </p:nvSpPr>
        <p:spPr>
          <a:xfrm>
            <a:off x="973986" y="2844800"/>
            <a:ext cx="5373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 name="Rectangle: Rounded Corners 11">
            <a:extLst>
              <a:ext uri="{FF2B5EF4-FFF2-40B4-BE49-F238E27FC236}">
                <a16:creationId xmlns:a16="http://schemas.microsoft.com/office/drawing/2014/main" id="{61DAAF12-3927-B3A9-F32C-BA9DF7A1CED4}"/>
              </a:ext>
            </a:extLst>
          </p:cNvPr>
          <p:cNvSpPr/>
          <p:nvPr/>
        </p:nvSpPr>
        <p:spPr>
          <a:xfrm>
            <a:off x="3577486" y="2844800"/>
            <a:ext cx="20105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3" name="Rectangle: Rounded Corners 12">
            <a:extLst>
              <a:ext uri="{FF2B5EF4-FFF2-40B4-BE49-F238E27FC236}">
                <a16:creationId xmlns:a16="http://schemas.microsoft.com/office/drawing/2014/main" id="{796385CF-DC4B-7051-55D9-EBC751BD9632}"/>
              </a:ext>
            </a:extLst>
          </p:cNvPr>
          <p:cNvSpPr/>
          <p:nvPr/>
        </p:nvSpPr>
        <p:spPr>
          <a:xfrm>
            <a:off x="8412793" y="3009900"/>
            <a:ext cx="540707" cy="41759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6" name="Straight Arrow Connector 15">
            <a:extLst>
              <a:ext uri="{FF2B5EF4-FFF2-40B4-BE49-F238E27FC236}">
                <a16:creationId xmlns:a16="http://schemas.microsoft.com/office/drawing/2014/main" id="{AA1316BE-D87B-CC9E-A87D-08F5FB0F9DAE}"/>
              </a:ext>
            </a:extLst>
          </p:cNvPr>
          <p:cNvCxnSpPr/>
          <p:nvPr/>
        </p:nvCxnSpPr>
        <p:spPr>
          <a:xfrm>
            <a:off x="1600200" y="3009900"/>
            <a:ext cx="1886385"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88BA2A-F80A-7DA8-EFF1-941BC74214FB}"/>
              </a:ext>
            </a:extLst>
          </p:cNvPr>
          <p:cNvCxnSpPr>
            <a:cxnSpLocks/>
          </p:cNvCxnSpPr>
          <p:nvPr/>
        </p:nvCxnSpPr>
        <p:spPr>
          <a:xfrm>
            <a:off x="5704301" y="2984500"/>
            <a:ext cx="2601499" cy="16510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A348625-E15A-2E71-2866-49901E62DC9B}"/>
              </a:ext>
            </a:extLst>
          </p:cNvPr>
          <p:cNvSpPr/>
          <p:nvPr/>
        </p:nvSpPr>
        <p:spPr>
          <a:xfrm>
            <a:off x="1035484" y="3407736"/>
            <a:ext cx="1267067"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4" name="Rectangle: Rounded Corners 23">
            <a:extLst>
              <a:ext uri="{FF2B5EF4-FFF2-40B4-BE49-F238E27FC236}">
                <a16:creationId xmlns:a16="http://schemas.microsoft.com/office/drawing/2014/main" id="{51410F32-EB45-9AB0-F041-387C88AB1443}"/>
              </a:ext>
            </a:extLst>
          </p:cNvPr>
          <p:cNvSpPr/>
          <p:nvPr/>
        </p:nvSpPr>
        <p:spPr>
          <a:xfrm>
            <a:off x="3577486" y="3420435"/>
            <a:ext cx="2010514"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6" name="Rectangle: Rounded Corners 25">
            <a:extLst>
              <a:ext uri="{FF2B5EF4-FFF2-40B4-BE49-F238E27FC236}">
                <a16:creationId xmlns:a16="http://schemas.microsoft.com/office/drawing/2014/main" id="{E11F319E-EA0B-D311-021F-0BD8DE947949}"/>
              </a:ext>
            </a:extLst>
          </p:cNvPr>
          <p:cNvSpPr/>
          <p:nvPr/>
        </p:nvSpPr>
        <p:spPr>
          <a:xfrm>
            <a:off x="6117488" y="4798396"/>
            <a:ext cx="677012" cy="42510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1" name="Straight Arrow Connector 30">
            <a:extLst>
              <a:ext uri="{FF2B5EF4-FFF2-40B4-BE49-F238E27FC236}">
                <a16:creationId xmlns:a16="http://schemas.microsoft.com/office/drawing/2014/main" id="{025BF06F-5C9D-6C56-FDDA-76B4FAC37475}"/>
              </a:ext>
            </a:extLst>
          </p:cNvPr>
          <p:cNvCxnSpPr>
            <a:cxnSpLocks/>
          </p:cNvCxnSpPr>
          <p:nvPr/>
        </p:nvCxnSpPr>
        <p:spPr>
          <a:xfrm>
            <a:off x="2400300" y="3543300"/>
            <a:ext cx="108628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F15958-3486-B43D-DA35-8F1E6242CFE5}"/>
              </a:ext>
            </a:extLst>
          </p:cNvPr>
          <p:cNvCxnSpPr>
            <a:cxnSpLocks/>
          </p:cNvCxnSpPr>
          <p:nvPr/>
        </p:nvCxnSpPr>
        <p:spPr>
          <a:xfrm>
            <a:off x="5704301" y="3543300"/>
            <a:ext cx="400487" cy="124239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1A172E54-2D97-1563-53F4-1BB968765223}"/>
              </a:ext>
            </a:extLst>
          </p:cNvPr>
          <p:cNvSpPr/>
          <p:nvPr/>
        </p:nvSpPr>
        <p:spPr>
          <a:xfrm>
            <a:off x="1022784" y="3953836"/>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6" name="Rectangle: Rounded Corners 35">
            <a:extLst>
              <a:ext uri="{FF2B5EF4-FFF2-40B4-BE49-F238E27FC236}">
                <a16:creationId xmlns:a16="http://schemas.microsoft.com/office/drawing/2014/main" id="{4152B226-D9E6-9894-56D2-CF7ABE18B537}"/>
              </a:ext>
            </a:extLst>
          </p:cNvPr>
          <p:cNvSpPr/>
          <p:nvPr/>
        </p:nvSpPr>
        <p:spPr>
          <a:xfrm>
            <a:off x="3641672" y="3961275"/>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7" name="Rectangle: Rounded Corners 36">
            <a:extLst>
              <a:ext uri="{FF2B5EF4-FFF2-40B4-BE49-F238E27FC236}">
                <a16:creationId xmlns:a16="http://schemas.microsoft.com/office/drawing/2014/main" id="{BAF12316-ED84-C943-B056-6EE591C71809}"/>
              </a:ext>
            </a:extLst>
          </p:cNvPr>
          <p:cNvSpPr/>
          <p:nvPr/>
        </p:nvSpPr>
        <p:spPr>
          <a:xfrm>
            <a:off x="6847283" y="4798396"/>
            <a:ext cx="798118" cy="425104"/>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8" name="Straight Arrow Connector 37">
            <a:extLst>
              <a:ext uri="{FF2B5EF4-FFF2-40B4-BE49-F238E27FC236}">
                <a16:creationId xmlns:a16="http://schemas.microsoft.com/office/drawing/2014/main" id="{BC0C652C-35EB-9D78-7B5E-7F349A721B22}"/>
              </a:ext>
            </a:extLst>
          </p:cNvPr>
          <p:cNvCxnSpPr>
            <a:cxnSpLocks/>
          </p:cNvCxnSpPr>
          <p:nvPr/>
        </p:nvCxnSpPr>
        <p:spPr>
          <a:xfrm>
            <a:off x="2993972" y="4120246"/>
            <a:ext cx="492613"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AF3367-5168-9BAF-A618-CFC7A89703FB}"/>
              </a:ext>
            </a:extLst>
          </p:cNvPr>
          <p:cNvCxnSpPr>
            <a:cxnSpLocks/>
          </p:cNvCxnSpPr>
          <p:nvPr/>
        </p:nvCxnSpPr>
        <p:spPr>
          <a:xfrm>
            <a:off x="5588000" y="4116063"/>
            <a:ext cx="1259283" cy="64423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55D1F3D8-76E9-4023-9AD9-9EF64D88D8BB}"/>
              </a:ext>
            </a:extLst>
          </p:cNvPr>
          <p:cNvSpPr/>
          <p:nvPr/>
        </p:nvSpPr>
        <p:spPr>
          <a:xfrm>
            <a:off x="1022785" y="4490282"/>
            <a:ext cx="1542616" cy="29102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3" name="Rectangle: Rounded Corners 42">
            <a:extLst>
              <a:ext uri="{FF2B5EF4-FFF2-40B4-BE49-F238E27FC236}">
                <a16:creationId xmlns:a16="http://schemas.microsoft.com/office/drawing/2014/main" id="{02F9E7E9-B113-4E10-7630-BBD72293E55E}"/>
              </a:ext>
            </a:extLst>
          </p:cNvPr>
          <p:cNvSpPr/>
          <p:nvPr/>
        </p:nvSpPr>
        <p:spPr>
          <a:xfrm>
            <a:off x="3641671" y="4523619"/>
            <a:ext cx="1886385" cy="29102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44" name="Straight Arrow Connector 43">
            <a:extLst>
              <a:ext uri="{FF2B5EF4-FFF2-40B4-BE49-F238E27FC236}">
                <a16:creationId xmlns:a16="http://schemas.microsoft.com/office/drawing/2014/main" id="{B9344BE2-C33C-A7C5-3323-DA0D9732AA6E}"/>
              </a:ext>
            </a:extLst>
          </p:cNvPr>
          <p:cNvCxnSpPr>
            <a:cxnSpLocks/>
          </p:cNvCxnSpPr>
          <p:nvPr/>
        </p:nvCxnSpPr>
        <p:spPr>
          <a:xfrm>
            <a:off x="2662862" y="4653646"/>
            <a:ext cx="91462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003C17A-E8FC-227C-F543-3A21A72A06D4}"/>
              </a:ext>
            </a:extLst>
          </p:cNvPr>
          <p:cNvCxnSpPr>
            <a:cxnSpLocks/>
          </p:cNvCxnSpPr>
          <p:nvPr/>
        </p:nvCxnSpPr>
        <p:spPr>
          <a:xfrm>
            <a:off x="5615401" y="4659624"/>
            <a:ext cx="2162424" cy="118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16B48D03-F8A5-C068-FFA5-19E3C72E138B}"/>
              </a:ext>
            </a:extLst>
          </p:cNvPr>
          <p:cNvSpPr/>
          <p:nvPr/>
        </p:nvSpPr>
        <p:spPr>
          <a:xfrm>
            <a:off x="7777825" y="4797561"/>
            <a:ext cx="673068" cy="42510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4" name="Rectangle: Rounded Corners 53">
            <a:extLst>
              <a:ext uri="{FF2B5EF4-FFF2-40B4-BE49-F238E27FC236}">
                <a16:creationId xmlns:a16="http://schemas.microsoft.com/office/drawing/2014/main" id="{A63924B0-5A0E-F5E1-8086-F4F56379971D}"/>
              </a:ext>
            </a:extLst>
          </p:cNvPr>
          <p:cNvSpPr/>
          <p:nvPr/>
        </p:nvSpPr>
        <p:spPr>
          <a:xfrm>
            <a:off x="1035484" y="5077155"/>
            <a:ext cx="2304616" cy="278048"/>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5" name="Rectangle: Rounded Corners 54">
            <a:extLst>
              <a:ext uri="{FF2B5EF4-FFF2-40B4-BE49-F238E27FC236}">
                <a16:creationId xmlns:a16="http://schemas.microsoft.com/office/drawing/2014/main" id="{8478CFBC-BC91-F14C-BE71-406D299F81C2}"/>
              </a:ext>
            </a:extLst>
          </p:cNvPr>
          <p:cNvSpPr/>
          <p:nvPr/>
        </p:nvSpPr>
        <p:spPr>
          <a:xfrm>
            <a:off x="3626945" y="5077155"/>
            <a:ext cx="1886385" cy="27525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6" name="Straight Arrow Connector 55">
            <a:extLst>
              <a:ext uri="{FF2B5EF4-FFF2-40B4-BE49-F238E27FC236}">
                <a16:creationId xmlns:a16="http://schemas.microsoft.com/office/drawing/2014/main" id="{575955EC-018E-06D0-51D4-564FE93387C7}"/>
              </a:ext>
            </a:extLst>
          </p:cNvPr>
          <p:cNvCxnSpPr>
            <a:cxnSpLocks/>
          </p:cNvCxnSpPr>
          <p:nvPr/>
        </p:nvCxnSpPr>
        <p:spPr>
          <a:xfrm>
            <a:off x="3423085" y="5222665"/>
            <a:ext cx="154401"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F8DC6B4-260C-E565-DDBC-4EFA72855E3B}"/>
              </a:ext>
            </a:extLst>
          </p:cNvPr>
          <p:cNvCxnSpPr>
            <a:cxnSpLocks/>
          </p:cNvCxnSpPr>
          <p:nvPr/>
        </p:nvCxnSpPr>
        <p:spPr>
          <a:xfrm>
            <a:off x="5599675" y="5208796"/>
            <a:ext cx="2943963" cy="34842"/>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43C8EA99-AF31-4170-013C-6CF00FC170A4}"/>
              </a:ext>
            </a:extLst>
          </p:cNvPr>
          <p:cNvSpPr/>
          <p:nvPr/>
        </p:nvSpPr>
        <p:spPr>
          <a:xfrm>
            <a:off x="8573784" y="4796417"/>
            <a:ext cx="1348146" cy="412379"/>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3" name="Rectangle: Rounded Corners 62">
            <a:extLst>
              <a:ext uri="{FF2B5EF4-FFF2-40B4-BE49-F238E27FC236}">
                <a16:creationId xmlns:a16="http://schemas.microsoft.com/office/drawing/2014/main" id="{29C80DE7-0C35-A711-827C-5D86ED37590F}"/>
              </a:ext>
            </a:extLst>
          </p:cNvPr>
          <p:cNvSpPr/>
          <p:nvPr/>
        </p:nvSpPr>
        <p:spPr>
          <a:xfrm>
            <a:off x="1038355" y="5624293"/>
            <a:ext cx="1264196" cy="27804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4" name="Rectangle: Rounded Corners 63">
            <a:extLst>
              <a:ext uri="{FF2B5EF4-FFF2-40B4-BE49-F238E27FC236}">
                <a16:creationId xmlns:a16="http://schemas.microsoft.com/office/drawing/2014/main" id="{CC0B1958-1448-FB38-3898-8DFE3A170455}"/>
              </a:ext>
            </a:extLst>
          </p:cNvPr>
          <p:cNvSpPr/>
          <p:nvPr/>
        </p:nvSpPr>
        <p:spPr>
          <a:xfrm>
            <a:off x="3626944" y="5609313"/>
            <a:ext cx="1732455" cy="275253"/>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6" name="L-Shape 65">
            <a:extLst>
              <a:ext uri="{FF2B5EF4-FFF2-40B4-BE49-F238E27FC236}">
                <a16:creationId xmlns:a16="http://schemas.microsoft.com/office/drawing/2014/main" id="{37D0CA3A-374A-FEE6-CA44-806FD58E8827}"/>
              </a:ext>
            </a:extLst>
          </p:cNvPr>
          <p:cNvSpPr/>
          <p:nvPr/>
        </p:nvSpPr>
        <p:spPr>
          <a:xfrm flipH="1">
            <a:off x="5942114" y="4814641"/>
            <a:ext cx="5299520" cy="1430138"/>
          </a:xfrm>
          <a:prstGeom prst="corner">
            <a:avLst>
              <a:gd name="adj1" fmla="val 35792"/>
              <a:gd name="adj2" fmla="val 86324"/>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dirty="0"/>
          </a:p>
        </p:txBody>
      </p:sp>
      <p:cxnSp>
        <p:nvCxnSpPr>
          <p:cNvPr id="67" name="Straight Arrow Connector 66">
            <a:extLst>
              <a:ext uri="{FF2B5EF4-FFF2-40B4-BE49-F238E27FC236}">
                <a16:creationId xmlns:a16="http://schemas.microsoft.com/office/drawing/2014/main" id="{E7F7772B-739A-8C01-2593-33E6679FCA30}"/>
              </a:ext>
            </a:extLst>
          </p:cNvPr>
          <p:cNvCxnSpPr>
            <a:cxnSpLocks/>
          </p:cNvCxnSpPr>
          <p:nvPr/>
        </p:nvCxnSpPr>
        <p:spPr>
          <a:xfrm flipV="1">
            <a:off x="2412776" y="5748337"/>
            <a:ext cx="1164710" cy="127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54B4A98-F556-FCC8-A48C-D14A0D900B01}"/>
              </a:ext>
            </a:extLst>
          </p:cNvPr>
          <p:cNvCxnSpPr>
            <a:cxnSpLocks/>
          </p:cNvCxnSpPr>
          <p:nvPr/>
        </p:nvCxnSpPr>
        <p:spPr>
          <a:xfrm>
            <a:off x="5408857" y="5733842"/>
            <a:ext cx="423313" cy="20379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CFBD8E7-BCDD-30F7-2144-2AF46A0DA3BD}"/>
              </a:ext>
            </a:extLst>
          </p:cNvPr>
          <p:cNvPicPr>
            <a:picLocks noChangeAspect="1"/>
          </p:cNvPicPr>
          <p:nvPr/>
        </p:nvPicPr>
        <p:blipFill>
          <a:blip r:embed="rId3"/>
          <a:stretch>
            <a:fillRect/>
          </a:stretch>
        </p:blipFill>
        <p:spPr>
          <a:xfrm>
            <a:off x="4356732" y="766164"/>
            <a:ext cx="7382859" cy="5533866"/>
          </a:xfrm>
          <a:prstGeom prst="rect">
            <a:avLst/>
          </a:prstGeom>
        </p:spPr>
      </p:pic>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294280" y="2767106"/>
            <a:ext cx="3704696"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Two</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Store/State the Original Combo Meals</a:t>
            </a:r>
            <a:r>
              <a:rPr lang="en-US" sz="1900" kern="1200" dirty="0">
                <a:solidFill>
                  <a:srgbClr val="FFFFFF"/>
                </a:solidFill>
                <a:latin typeface="+mj-lt"/>
                <a:ea typeface="+mj-ea"/>
                <a:cs typeface="+mj-cs"/>
              </a:rPr>
              <a:t>)</a:t>
            </a:r>
          </a:p>
        </p:txBody>
      </p:sp>
      <p:sp>
        <p:nvSpPr>
          <p:cNvPr id="6" name="Rectangle: Rounded Corners 5">
            <a:extLst>
              <a:ext uri="{FF2B5EF4-FFF2-40B4-BE49-F238E27FC236}">
                <a16:creationId xmlns:a16="http://schemas.microsoft.com/office/drawing/2014/main" id="{C67E61D9-9E4D-E82A-461A-C39984004EAF}"/>
              </a:ext>
            </a:extLst>
          </p:cNvPr>
          <p:cNvSpPr/>
          <p:nvPr/>
        </p:nvSpPr>
        <p:spPr>
          <a:xfrm>
            <a:off x="8154416" y="821546"/>
            <a:ext cx="3523976" cy="5017466"/>
          </a:xfrm>
          <a:prstGeom prst="roundRect">
            <a:avLst>
              <a:gd name="adj" fmla="val 306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545728" y="2185144"/>
            <a:ext cx="3308076" cy="462978"/>
          </a:xfrm>
          <a:prstGeom prst="roundRect">
            <a:avLst>
              <a:gd name="adj" fmla="val 2525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82609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9790487" cy="1159200"/>
          </a:xfrm>
          <a:prstGeom prst="rect">
            <a:avLst/>
          </a:prstGeom>
        </p:spPr>
        <p:txBody>
          <a:bodyPr spcFirstLastPara="1" vert="horz" lIns="91440" tIns="45720" rIns="91440" bIns="45720" rtlCol="0" anchor="ctr" anchorCtr="0">
            <a:normAutofit/>
          </a:bodyPr>
          <a:lstStyle/>
          <a:p>
            <a:pPr>
              <a:spcBef>
                <a:spcPct val="0"/>
              </a:spcBef>
            </a:pPr>
            <a:r>
              <a:rPr lang="en-US" sz="3700" kern="1200" dirty="0">
                <a:solidFill>
                  <a:srgbClr val="FFFFFF"/>
                </a:solidFill>
                <a:latin typeface="+mj-lt"/>
                <a:ea typeface="+mj-ea"/>
                <a:cs typeface="+mj-cs"/>
              </a:rPr>
              <a:t>Store/State the Original Combo Meals - Test Plan</a:t>
            </a:r>
          </a:p>
        </p:txBody>
      </p:sp>
      <p:graphicFrame>
        <p:nvGraphicFramePr>
          <p:cNvPr id="92" name="Google Shape;92;p19"/>
          <p:cNvGraphicFramePr/>
          <p:nvPr>
            <p:extLst>
              <p:ext uri="{D42A27DB-BD31-4B8C-83A1-F6EECF244321}">
                <p14:modId xmlns:p14="http://schemas.microsoft.com/office/powerpoint/2010/main" val="3551527605"/>
              </p:ext>
            </p:extLst>
          </p:nvPr>
        </p:nvGraphicFramePr>
        <p:xfrm>
          <a:off x="699753" y="1988673"/>
          <a:ext cx="10792490" cy="4453812"/>
        </p:xfrm>
        <a:graphic>
          <a:graphicData uri="http://schemas.openxmlformats.org/drawingml/2006/table">
            <a:tbl>
              <a:tblPr firstRow="1" bandRow="1">
                <a:noFill/>
              </a:tblPr>
              <a:tblGrid>
                <a:gridCol w="5341388">
                  <a:extLst>
                    <a:ext uri="{9D8B030D-6E8A-4147-A177-3AD203B41FA5}">
                      <a16:colId xmlns:a16="http://schemas.microsoft.com/office/drawing/2014/main" val="20000"/>
                    </a:ext>
                  </a:extLst>
                </a:gridCol>
                <a:gridCol w="5451102">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970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e38b8155-5114-47b0-a9fa-eb229fbfe01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F1FA5F42E32064EBC712696EE2EC419" ma:contentTypeVersion="1" ma:contentTypeDescription="Create a new document." ma:contentTypeScope="" ma:versionID="8da24ec2fec523de482f60ce898ffe29">
  <xsd:schema xmlns:xsd="http://www.w3.org/2001/XMLSchema" xmlns:xs="http://www.w3.org/2001/XMLSchema" xmlns:p="http://schemas.microsoft.com/office/2006/metadata/properties" xmlns:ns2="e38b8155-5114-47b0-a9fa-eb229fbfe015" targetNamespace="http://schemas.microsoft.com/office/2006/metadata/properties" ma:root="true" ma:fieldsID="1e3f358edf1a5d679493ec63a22a5273" ns2:_="">
    <xsd:import namespace="e38b8155-5114-47b0-a9fa-eb229fbfe01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b8155-5114-47b0-a9fa-eb229fbfe01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FAE7E7-FE1A-4850-8CF7-E7567E9AC997}">
  <ds:schemaRefs>
    <ds:schemaRef ds:uri="http://purl.org/dc/elements/1.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schemas.microsoft.com/office/infopath/2007/PartnerControls"/>
    <ds:schemaRef ds:uri="e38b8155-5114-47b0-a9fa-eb229fbfe015"/>
    <ds:schemaRef ds:uri="http://www.w3.org/XML/1998/namespace"/>
    <ds:schemaRef ds:uri="http://purl.org/dc/terms/"/>
  </ds:schemaRefs>
</ds:datastoreItem>
</file>

<file path=customXml/itemProps2.xml><?xml version="1.0" encoding="utf-8"?>
<ds:datastoreItem xmlns:ds="http://schemas.openxmlformats.org/officeDocument/2006/customXml" ds:itemID="{3E4F6013-939F-44FC-9DE4-A98A0DBD5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b8155-5114-47b0-a9fa-eb229fbfe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0509B3-B737-4CBB-82EF-E3EDD3E90B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1325</TotalTime>
  <Words>2559</Words>
  <Application>Microsoft Office PowerPoint</Application>
  <PresentationFormat>Widescreen</PresentationFormat>
  <Paragraphs>405</Paragraphs>
  <Slides>27</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AS91896(2.7) &amp; AS91887(2.8) Documentation</vt:lpstr>
      <vt:lpstr>Burger Menu Combos</vt:lpstr>
      <vt:lpstr>Explain relevant Implications:</vt:lpstr>
      <vt:lpstr>Decomposition:</vt:lpstr>
      <vt:lpstr>Component One (Introduction/Welcome)</vt:lpstr>
      <vt:lpstr>Instruction/Welcome - Test Plan</vt:lpstr>
      <vt:lpstr>Introduction/Welcome: Testing </vt:lpstr>
      <vt:lpstr>Component Two  (Store/State the Original Combo Meals)</vt:lpstr>
      <vt:lpstr>Store/State the Original Combo Meals - Test Plan</vt:lpstr>
      <vt:lpstr>Store/State the Original Combo Meals: Testing </vt:lpstr>
      <vt:lpstr>Store/State the Original Combo Meals: Trialing </vt:lpstr>
      <vt:lpstr>Component Three  (Add New Combo Meals)</vt:lpstr>
      <vt:lpstr>Add New Combo Meals - Test Plan</vt:lpstr>
      <vt:lpstr>Add New Combo Meals: Testing </vt:lpstr>
      <vt:lpstr>Component Four  (Search for Combo Meal or Items)</vt:lpstr>
      <vt:lpstr>Search for Combo Meal or Items - Test Plan</vt:lpstr>
      <vt:lpstr>Search for Combo Meals Or Items: Testing </vt:lpstr>
      <vt:lpstr>Search for Combo Meal or Item: Trialing </vt:lpstr>
      <vt:lpstr>Component Five  (Delete Combo Meal)</vt:lpstr>
      <vt:lpstr>Delete Combo Meal - Test Plan</vt:lpstr>
      <vt:lpstr>Delete Combo Meal: Testing </vt:lpstr>
      <vt:lpstr>Component Six (Print Full Combo Menu)</vt:lpstr>
      <vt:lpstr>Print Full Combo Menu - Test Plan</vt:lpstr>
      <vt:lpstr>Print Full Combo Menu: Testing </vt:lpstr>
      <vt:lpstr>Component Seven  (Goodbye/Farewell Message &amp; Repeat)</vt:lpstr>
      <vt:lpstr>Instruction/Welcome - Test Plan</vt:lpstr>
      <vt:lpstr>Store/State the Original Combo Meals: Testing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Elme Pieterse</cp:lastModifiedBy>
  <cp:revision>11</cp:revision>
  <dcterms:created xsi:type="dcterms:W3CDTF">2020-03-13T23:52:53Z</dcterms:created>
  <dcterms:modified xsi:type="dcterms:W3CDTF">2024-04-28T03:41:11Z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0x010100CF1FA5F42E32064EBC712696EE2EC419</vt:lpwstr>
  </property>
</Properties>
</file>