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72" r:id="rId7"/>
    <p:sldId id="260" r:id="rId8"/>
    <p:sldId id="268" r:id="rId9"/>
    <p:sldId id="269" r:id="rId10"/>
    <p:sldId id="274" r:id="rId11"/>
    <p:sldId id="275" r:id="rId12"/>
    <p:sldId id="281" r:id="rId13"/>
    <p:sldId id="287" r:id="rId14"/>
    <p:sldId id="273" r:id="rId15"/>
    <p:sldId id="276" r:id="rId16"/>
    <p:sldId id="282" r:id="rId17"/>
    <p:sldId id="289" r:id="rId18"/>
    <p:sldId id="277" r:id="rId19"/>
    <p:sldId id="283" r:id="rId20"/>
    <p:sldId id="290" r:id="rId21"/>
    <p:sldId id="288" r:id="rId22"/>
    <p:sldId id="278" r:id="rId23"/>
    <p:sldId id="284" r:id="rId24"/>
    <p:sldId id="291" r:id="rId25"/>
    <p:sldId id="279" r:id="rId26"/>
    <p:sldId id="285" r:id="rId27"/>
    <p:sldId id="292" r:id="rId28"/>
    <p:sldId id="280" r:id="rId29"/>
    <p:sldId id="286" r:id="rId30"/>
    <p:sldId id="293"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00E0D-F01E-4C52-8DFE-33262DF1F20E}" v="66" dt="2024-04-10T07:14:33.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790" autoAdjust="0"/>
  </p:normalViewPr>
  <p:slideViewPr>
    <p:cSldViewPr snapToGrid="0">
      <p:cViewPr>
        <p:scale>
          <a:sx n="76" d="100"/>
          <a:sy n="76" d="100"/>
        </p:scale>
        <p:origin x="42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me Pieterse" userId="cf235864-f06d-4d9c-a838-9d693a8e3248" providerId="ADAL" clId="{44400E0D-F01E-4C52-8DFE-33262DF1F20E}"/>
    <pc:docChg chg="undo redo custSel addSld delSld modSld sldOrd">
      <pc:chgData name="Elme Pieterse" userId="cf235864-f06d-4d9c-a838-9d693a8e3248" providerId="ADAL" clId="{44400E0D-F01E-4C52-8DFE-33262DF1F20E}" dt="2024-04-10T23:35:16.227" v="4085" actId="1037"/>
      <pc:docMkLst>
        <pc:docMk/>
      </pc:docMkLst>
      <pc:sldChg chg="addSp modSp mod setBg">
        <pc:chgData name="Elme Pieterse" userId="cf235864-f06d-4d9c-a838-9d693a8e3248" providerId="ADAL" clId="{44400E0D-F01E-4C52-8DFE-33262DF1F20E}" dt="2024-04-10T03:57:15.622" v="413" actId="26606"/>
        <pc:sldMkLst>
          <pc:docMk/>
          <pc:sldMk cId="1362934084" sldId="256"/>
        </pc:sldMkLst>
        <pc:spChg chg="mod">
          <ac:chgData name="Elme Pieterse" userId="cf235864-f06d-4d9c-a838-9d693a8e3248" providerId="ADAL" clId="{44400E0D-F01E-4C52-8DFE-33262DF1F20E}" dt="2024-04-10T03:57:15.622" v="413" actId="26606"/>
          <ac:spMkLst>
            <pc:docMk/>
            <pc:sldMk cId="1362934084" sldId="256"/>
            <ac:spMk id="2" creationId="{A96C2811-5704-42C1-869B-16E29CB6572E}"/>
          </ac:spMkLst>
        </pc:spChg>
        <pc:spChg chg="mod">
          <ac:chgData name="Elme Pieterse" userId="cf235864-f06d-4d9c-a838-9d693a8e3248" providerId="ADAL" clId="{44400E0D-F01E-4C52-8DFE-33262DF1F20E}" dt="2024-04-10T03:57:15.622" v="413" actId="26606"/>
          <ac:spMkLst>
            <pc:docMk/>
            <pc:sldMk cId="1362934084" sldId="256"/>
            <ac:spMk id="3" creationId="{930E6464-DA98-43C8-B6C9-594748754628}"/>
          </ac:spMkLst>
        </pc:spChg>
        <pc:spChg chg="add">
          <ac:chgData name="Elme Pieterse" userId="cf235864-f06d-4d9c-a838-9d693a8e3248" providerId="ADAL" clId="{44400E0D-F01E-4C52-8DFE-33262DF1F20E}" dt="2024-04-10T03:57:15.622" v="413" actId="26606"/>
          <ac:spMkLst>
            <pc:docMk/>
            <pc:sldMk cId="1362934084" sldId="256"/>
            <ac:spMk id="8" creationId="{6F5A5072-7B47-4D32-B52A-4EBBF590B8A5}"/>
          </ac:spMkLst>
        </pc:spChg>
        <pc:spChg chg="add">
          <ac:chgData name="Elme Pieterse" userId="cf235864-f06d-4d9c-a838-9d693a8e3248" providerId="ADAL" clId="{44400E0D-F01E-4C52-8DFE-33262DF1F20E}" dt="2024-04-10T03:57:15.622" v="413" actId="26606"/>
          <ac:spMkLst>
            <pc:docMk/>
            <pc:sldMk cId="1362934084" sldId="256"/>
            <ac:spMk id="10" creationId="{9715DAF0-AE1B-46C9-8A6B-DB2AA05AB91D}"/>
          </ac:spMkLst>
        </pc:spChg>
        <pc:spChg chg="add">
          <ac:chgData name="Elme Pieterse" userId="cf235864-f06d-4d9c-a838-9d693a8e3248" providerId="ADAL" clId="{44400E0D-F01E-4C52-8DFE-33262DF1F20E}" dt="2024-04-10T03:57:15.622" v="413" actId="26606"/>
          <ac:spMkLst>
            <pc:docMk/>
            <pc:sldMk cId="1362934084" sldId="256"/>
            <ac:spMk id="12" creationId="{6016219D-510E-4184-9090-6D5578A87BD1}"/>
          </ac:spMkLst>
        </pc:spChg>
        <pc:spChg chg="add">
          <ac:chgData name="Elme Pieterse" userId="cf235864-f06d-4d9c-a838-9d693a8e3248" providerId="ADAL" clId="{44400E0D-F01E-4C52-8DFE-33262DF1F20E}" dt="2024-04-10T03:57:15.622" v="413" actId="26606"/>
          <ac:spMkLst>
            <pc:docMk/>
            <pc:sldMk cId="1362934084" sldId="256"/>
            <ac:spMk id="14" creationId="{AFF4A713-7B75-4B21-90D7-5AB19547C728}"/>
          </ac:spMkLst>
        </pc:spChg>
        <pc:spChg chg="add">
          <ac:chgData name="Elme Pieterse" userId="cf235864-f06d-4d9c-a838-9d693a8e3248" providerId="ADAL" clId="{44400E0D-F01E-4C52-8DFE-33262DF1F20E}" dt="2024-04-10T03:57:15.622" v="413" actId="26606"/>
          <ac:spMkLst>
            <pc:docMk/>
            <pc:sldMk cId="1362934084" sldId="256"/>
            <ac:spMk id="16" creationId="{DC631C0B-6DA6-4E57-8231-CE32B3434A7E}"/>
          </ac:spMkLst>
        </pc:spChg>
        <pc:spChg chg="add">
          <ac:chgData name="Elme Pieterse" userId="cf235864-f06d-4d9c-a838-9d693a8e3248" providerId="ADAL" clId="{44400E0D-F01E-4C52-8DFE-33262DF1F20E}" dt="2024-04-10T03:57:15.622" v="413" actId="26606"/>
          <ac:spMkLst>
            <pc:docMk/>
            <pc:sldMk cId="1362934084" sldId="256"/>
            <ac:spMk id="18" creationId="{C29501E6-A978-4A61-9689-9085AF97A53A}"/>
          </ac:spMkLst>
        </pc:spChg>
      </pc:sldChg>
      <pc:sldChg chg="modSp mod">
        <pc:chgData name="Elme Pieterse" userId="cf235864-f06d-4d9c-a838-9d693a8e3248" providerId="ADAL" clId="{44400E0D-F01E-4C52-8DFE-33262DF1F20E}" dt="2024-04-10T03:57:55.957" v="452" actId="20577"/>
        <pc:sldMkLst>
          <pc:docMk/>
          <pc:sldMk cId="3838895173" sldId="258"/>
        </pc:sldMkLst>
        <pc:spChg chg="mod">
          <ac:chgData name="Elme Pieterse" userId="cf235864-f06d-4d9c-a838-9d693a8e3248" providerId="ADAL" clId="{44400E0D-F01E-4C52-8DFE-33262DF1F20E}" dt="2024-04-10T03:57:55.957" v="452" actId="20577"/>
          <ac:spMkLst>
            <pc:docMk/>
            <pc:sldMk cId="3838895173" sldId="258"/>
            <ac:spMk id="4" creationId="{F7FB308A-232B-4B31-A59D-BD561ECFBE8B}"/>
          </ac:spMkLst>
        </pc:spChg>
      </pc:sldChg>
      <pc:sldChg chg="addSp delSp modSp mod setBg">
        <pc:chgData name="Elme Pieterse" userId="cf235864-f06d-4d9c-a838-9d693a8e3248" providerId="ADAL" clId="{44400E0D-F01E-4C52-8DFE-33262DF1F20E}" dt="2024-04-10T02:08:42.660" v="86" actId="27614"/>
        <pc:sldMkLst>
          <pc:docMk/>
          <pc:sldMk cId="3760331451" sldId="260"/>
        </pc:sldMkLst>
        <pc:spChg chg="mod ord">
          <ac:chgData name="Elme Pieterse" userId="cf235864-f06d-4d9c-a838-9d693a8e3248" providerId="ADAL" clId="{44400E0D-F01E-4C52-8DFE-33262DF1F20E}" dt="2024-04-10T02:08:38.481" v="85" actId="26606"/>
          <ac:spMkLst>
            <pc:docMk/>
            <pc:sldMk cId="3760331451" sldId="260"/>
            <ac:spMk id="2" creationId="{321F8E66-F9B8-4062-8E8D-D5ADB11625DA}"/>
          </ac:spMkLst>
        </pc:spChg>
        <pc:spChg chg="del mod">
          <ac:chgData name="Elme Pieterse" userId="cf235864-f06d-4d9c-a838-9d693a8e3248" providerId="ADAL" clId="{44400E0D-F01E-4C52-8DFE-33262DF1F20E}" dt="2024-04-10T01:59:13.012" v="17"/>
          <ac:spMkLst>
            <pc:docMk/>
            <pc:sldMk cId="3760331451" sldId="260"/>
            <ac:spMk id="4" creationId="{937BF58F-E358-4625-919F-7C3D6EEBA8FB}"/>
          </ac:spMkLst>
        </pc:spChg>
        <pc:spChg chg="add del">
          <ac:chgData name="Elme Pieterse" userId="cf235864-f06d-4d9c-a838-9d693a8e3248" providerId="ADAL" clId="{44400E0D-F01E-4C52-8DFE-33262DF1F20E}" dt="2024-04-10T02:08:38.481" v="85" actId="26606"/>
          <ac:spMkLst>
            <pc:docMk/>
            <pc:sldMk cId="3760331451" sldId="260"/>
            <ac:spMk id="24" creationId="{1707FC24-6981-43D9-B525-C7832BA22463}"/>
          </ac:spMkLst>
        </pc:spChg>
        <pc:spChg chg="add">
          <ac:chgData name="Elme Pieterse" userId="cf235864-f06d-4d9c-a838-9d693a8e3248" providerId="ADAL" clId="{44400E0D-F01E-4C52-8DFE-33262DF1F20E}" dt="2024-04-10T02:08:38.481" v="85" actId="26606"/>
          <ac:spMkLst>
            <pc:docMk/>
            <pc:sldMk cId="3760331451" sldId="260"/>
            <ac:spMk id="29" creationId="{3B47FC9C-2ED3-4100-A4EF-E8CDFEE106C9}"/>
          </ac:spMkLst>
        </pc:spChg>
        <pc:picChg chg="add mod">
          <ac:chgData name="Elme Pieterse" userId="cf235864-f06d-4d9c-a838-9d693a8e3248" providerId="ADAL" clId="{44400E0D-F01E-4C52-8DFE-33262DF1F20E}" dt="2024-04-10T02:08:38.481" v="85" actId="26606"/>
          <ac:picMkLst>
            <pc:docMk/>
            <pc:sldMk cId="3760331451" sldId="260"/>
            <ac:picMk id="5" creationId="{EE029FA1-04D3-DDFB-7B15-DD40DF25951E}"/>
          </ac:picMkLst>
        </pc:picChg>
        <pc:picChg chg="add del mod">
          <ac:chgData name="Elme Pieterse" userId="cf235864-f06d-4d9c-a838-9d693a8e3248" providerId="ADAL" clId="{44400E0D-F01E-4C52-8DFE-33262DF1F20E}" dt="2024-04-10T02:05:51.750" v="82" actId="478"/>
          <ac:picMkLst>
            <pc:docMk/>
            <pc:sldMk cId="3760331451" sldId="260"/>
            <ac:picMk id="7" creationId="{1123D3CB-BD09-DB8A-827C-FA5C4A8D8D74}"/>
          </ac:picMkLst>
        </pc:picChg>
        <pc:picChg chg="add del mod">
          <ac:chgData name="Elme Pieterse" userId="cf235864-f06d-4d9c-a838-9d693a8e3248" providerId="ADAL" clId="{44400E0D-F01E-4C52-8DFE-33262DF1F20E}" dt="2024-04-10T02:05:42.714" v="80" actId="478"/>
          <ac:picMkLst>
            <pc:docMk/>
            <pc:sldMk cId="3760331451" sldId="260"/>
            <ac:picMk id="9" creationId="{029AA138-2E2E-C831-5406-4A27ABE97997}"/>
          </ac:picMkLst>
        </pc:picChg>
        <pc:picChg chg="add del mod ord">
          <ac:chgData name="Elme Pieterse" userId="cf235864-f06d-4d9c-a838-9d693a8e3248" providerId="ADAL" clId="{44400E0D-F01E-4C52-8DFE-33262DF1F20E}" dt="2024-04-10T02:05:48.529" v="81" actId="478"/>
          <ac:picMkLst>
            <pc:docMk/>
            <pc:sldMk cId="3760331451" sldId="260"/>
            <ac:picMk id="11" creationId="{D27A5E2B-BA9B-16AE-0230-F52B6CCED23C}"/>
          </ac:picMkLst>
        </pc:picChg>
        <pc:picChg chg="add del mod">
          <ac:chgData name="Elme Pieterse" userId="cf235864-f06d-4d9c-a838-9d693a8e3248" providerId="ADAL" clId="{44400E0D-F01E-4C52-8DFE-33262DF1F20E}" dt="2024-04-10T02:05:48.529" v="81" actId="478"/>
          <ac:picMkLst>
            <pc:docMk/>
            <pc:sldMk cId="3760331451" sldId="260"/>
            <ac:picMk id="13" creationId="{7AA4FFBC-9D7A-F044-1B6B-E2A01A16E23E}"/>
          </ac:picMkLst>
        </pc:picChg>
        <pc:picChg chg="add del mod">
          <ac:chgData name="Elme Pieterse" userId="cf235864-f06d-4d9c-a838-9d693a8e3248" providerId="ADAL" clId="{44400E0D-F01E-4C52-8DFE-33262DF1F20E}" dt="2024-04-10T02:05:48.529" v="81" actId="478"/>
          <ac:picMkLst>
            <pc:docMk/>
            <pc:sldMk cId="3760331451" sldId="260"/>
            <ac:picMk id="15" creationId="{D37BDEB8-6D42-1371-DD32-AE36DE6CFA96}"/>
          </ac:picMkLst>
        </pc:picChg>
        <pc:picChg chg="add del mod">
          <ac:chgData name="Elme Pieterse" userId="cf235864-f06d-4d9c-a838-9d693a8e3248" providerId="ADAL" clId="{44400E0D-F01E-4C52-8DFE-33262DF1F20E}" dt="2024-04-10T02:05:48.529" v="81" actId="478"/>
          <ac:picMkLst>
            <pc:docMk/>
            <pc:sldMk cId="3760331451" sldId="260"/>
            <ac:picMk id="17" creationId="{34365C08-CF12-1341-816C-2A4822A412FB}"/>
          </ac:picMkLst>
        </pc:picChg>
        <pc:picChg chg="add del mod ord">
          <ac:chgData name="Elme Pieterse" userId="cf235864-f06d-4d9c-a838-9d693a8e3248" providerId="ADAL" clId="{44400E0D-F01E-4C52-8DFE-33262DF1F20E}" dt="2024-04-10T02:05:48.529" v="81" actId="478"/>
          <ac:picMkLst>
            <pc:docMk/>
            <pc:sldMk cId="3760331451" sldId="260"/>
            <ac:picMk id="19" creationId="{5B06E058-C443-5729-18AA-78C2C09A8C2A}"/>
          </ac:picMkLst>
        </pc:picChg>
        <pc:picChg chg="add mod ord">
          <ac:chgData name="Elme Pieterse" userId="cf235864-f06d-4d9c-a838-9d693a8e3248" providerId="ADAL" clId="{44400E0D-F01E-4C52-8DFE-33262DF1F20E}" dt="2024-04-10T02:08:42.660" v="86" actId="27614"/>
          <ac:picMkLst>
            <pc:docMk/>
            <pc:sldMk cId="3760331451" sldId="260"/>
            <ac:picMk id="21" creationId="{7A757069-6272-0616-362C-BD8382D8434B}"/>
          </ac:picMkLst>
        </pc:picChg>
      </pc:sldChg>
      <pc:sldChg chg="addSp delSp modSp mod setBg">
        <pc:chgData name="Elme Pieterse" userId="cf235864-f06d-4d9c-a838-9d693a8e3248" providerId="ADAL" clId="{44400E0D-F01E-4C52-8DFE-33262DF1F20E}" dt="2024-04-10T02:11:05.931" v="125" actId="14100"/>
        <pc:sldMkLst>
          <pc:docMk/>
          <pc:sldMk cId="0" sldId="268"/>
        </pc:sldMkLst>
        <pc:spChg chg="add mod">
          <ac:chgData name="Elme Pieterse" userId="cf235864-f06d-4d9c-a838-9d693a8e3248" providerId="ADAL" clId="{44400E0D-F01E-4C52-8DFE-33262DF1F20E}" dt="2024-04-10T02:10:40.133" v="118" actId="1582"/>
          <ac:spMkLst>
            <pc:docMk/>
            <pc:sldMk cId="0" sldId="268"/>
            <ac:spMk id="6" creationId="{C67E61D9-9E4D-E82A-461A-C39984004EAF}"/>
          </ac:spMkLst>
        </pc:spChg>
        <pc:spChg chg="add mod">
          <ac:chgData name="Elme Pieterse" userId="cf235864-f06d-4d9c-a838-9d693a8e3248" providerId="ADAL" clId="{44400E0D-F01E-4C52-8DFE-33262DF1F20E}" dt="2024-04-10T02:11:05.931" v="125" actId="14100"/>
          <ac:spMkLst>
            <pc:docMk/>
            <pc:sldMk cId="0" sldId="268"/>
            <ac:spMk id="9" creationId="{B22EEDA7-B4AE-F4FE-56C6-CE7AC9F2AD02}"/>
          </ac:spMkLst>
        </pc:spChg>
        <pc:spChg chg="mod">
          <ac:chgData name="Elme Pieterse" userId="cf235864-f06d-4d9c-a838-9d693a8e3248" providerId="ADAL" clId="{44400E0D-F01E-4C52-8DFE-33262DF1F20E}" dt="2024-04-10T02:09:27.395" v="107" actId="26606"/>
          <ac:spMkLst>
            <pc:docMk/>
            <pc:sldMk cId="0" sldId="268"/>
            <ac:spMk id="86" creationId="{00000000-0000-0000-0000-000000000000}"/>
          </ac:spMkLst>
        </pc:spChg>
        <pc:spChg chg="add del">
          <ac:chgData name="Elme Pieterse" userId="cf235864-f06d-4d9c-a838-9d693a8e3248" providerId="ADAL" clId="{44400E0D-F01E-4C52-8DFE-33262DF1F20E}" dt="2024-04-10T02:09:27.395" v="107" actId="26606"/>
          <ac:spMkLst>
            <pc:docMk/>
            <pc:sldMk cId="0" sldId="268"/>
            <ac:spMk id="91" creationId="{1707FC24-6981-43D9-B525-C7832BA22463}"/>
          </ac:spMkLst>
        </pc:spChg>
        <pc:spChg chg="add">
          <ac:chgData name="Elme Pieterse" userId="cf235864-f06d-4d9c-a838-9d693a8e3248" providerId="ADAL" clId="{44400E0D-F01E-4C52-8DFE-33262DF1F20E}" dt="2024-04-10T02:09:27.395" v="107" actId="26606"/>
          <ac:spMkLst>
            <pc:docMk/>
            <pc:sldMk cId="0" sldId="268"/>
            <ac:spMk id="96" creationId="{A8384FB5-9ADC-4DDC-881B-597D56F5B15D}"/>
          </ac:spMkLst>
        </pc:spChg>
        <pc:spChg chg="add">
          <ac:chgData name="Elme Pieterse" userId="cf235864-f06d-4d9c-a838-9d693a8e3248" providerId="ADAL" clId="{44400E0D-F01E-4C52-8DFE-33262DF1F20E}" dt="2024-04-10T02:09:27.395" v="107" actId="26606"/>
          <ac:spMkLst>
            <pc:docMk/>
            <pc:sldMk cId="0" sldId="268"/>
            <ac:spMk id="98" creationId="{91E5A9A7-95C6-4F4F-B00E-C82E07FE62EF}"/>
          </ac:spMkLst>
        </pc:spChg>
        <pc:spChg chg="add">
          <ac:chgData name="Elme Pieterse" userId="cf235864-f06d-4d9c-a838-9d693a8e3248" providerId="ADAL" clId="{44400E0D-F01E-4C52-8DFE-33262DF1F20E}" dt="2024-04-10T02:09:27.395" v="107" actId="26606"/>
          <ac:spMkLst>
            <pc:docMk/>
            <pc:sldMk cId="0" sldId="268"/>
            <ac:spMk id="100" creationId="{D07DD2DE-F619-49DD-B5E7-03A290FF4ED1}"/>
          </ac:spMkLst>
        </pc:spChg>
        <pc:spChg chg="add">
          <ac:chgData name="Elme Pieterse" userId="cf235864-f06d-4d9c-a838-9d693a8e3248" providerId="ADAL" clId="{44400E0D-F01E-4C52-8DFE-33262DF1F20E}" dt="2024-04-10T02:09:27.395" v="107" actId="26606"/>
          <ac:spMkLst>
            <pc:docMk/>
            <pc:sldMk cId="0" sldId="268"/>
            <ac:spMk id="102" creationId="{85149191-5F60-4A28-AAFF-039F96B0F3EC}"/>
          </ac:spMkLst>
        </pc:spChg>
        <pc:spChg chg="add">
          <ac:chgData name="Elme Pieterse" userId="cf235864-f06d-4d9c-a838-9d693a8e3248" providerId="ADAL" clId="{44400E0D-F01E-4C52-8DFE-33262DF1F20E}" dt="2024-04-10T02:09:27.395" v="107" actId="26606"/>
          <ac:spMkLst>
            <pc:docMk/>
            <pc:sldMk cId="0" sldId="268"/>
            <ac:spMk id="104" creationId="{F8260ED5-17F7-4158-B241-D51DD4CF1B7E}"/>
          </ac:spMkLst>
        </pc:spChg>
        <pc:picChg chg="add del mod">
          <ac:chgData name="Elme Pieterse" userId="cf235864-f06d-4d9c-a838-9d693a8e3248" providerId="ADAL" clId="{44400E0D-F01E-4C52-8DFE-33262DF1F20E}" dt="2024-04-10T02:08:56.829" v="87" actId="478"/>
          <ac:picMkLst>
            <pc:docMk/>
            <pc:sldMk cId="0" sldId="268"/>
            <ac:picMk id="3" creationId="{020782D0-E5F6-66DD-CA6E-31F03499EACD}"/>
          </ac:picMkLst>
        </pc:picChg>
        <pc:picChg chg="add mod">
          <ac:chgData name="Elme Pieterse" userId="cf235864-f06d-4d9c-a838-9d693a8e3248" providerId="ADAL" clId="{44400E0D-F01E-4C52-8DFE-33262DF1F20E}" dt="2024-04-10T02:09:27.395" v="107" actId="26606"/>
          <ac:picMkLst>
            <pc:docMk/>
            <pc:sldMk cId="0" sldId="268"/>
            <ac:picMk id="5" creationId="{E1736F06-5A78-44F3-1B72-A5D5F65D6BD2}"/>
          </ac:picMkLst>
        </pc:picChg>
        <pc:picChg chg="add del">
          <ac:chgData name="Elme Pieterse" userId="cf235864-f06d-4d9c-a838-9d693a8e3248" providerId="ADAL" clId="{44400E0D-F01E-4C52-8DFE-33262DF1F20E}" dt="2024-04-10T02:10:45.034" v="120" actId="22"/>
          <ac:picMkLst>
            <pc:docMk/>
            <pc:sldMk cId="0" sldId="268"/>
            <ac:picMk id="8" creationId="{3CAAE422-4BD8-EA14-7883-FF614E4DB116}"/>
          </ac:picMkLst>
        </pc:picChg>
      </pc:sldChg>
      <pc:sldChg chg="addSp delSp modSp mod setBg">
        <pc:chgData name="Elme Pieterse" userId="cf235864-f06d-4d9c-a838-9d693a8e3248" providerId="ADAL" clId="{44400E0D-F01E-4C52-8DFE-33262DF1F20E}" dt="2024-04-10T02:16:34.427" v="412" actId="20577"/>
        <pc:sldMkLst>
          <pc:docMk/>
          <pc:sldMk cId="0" sldId="269"/>
        </pc:sldMkLst>
        <pc:spChg chg="del">
          <ac:chgData name="Elme Pieterse" userId="cf235864-f06d-4d9c-a838-9d693a8e3248" providerId="ADAL" clId="{44400E0D-F01E-4C52-8DFE-33262DF1F20E}" dt="2024-04-10T02:15:25.683" v="366" actId="478"/>
          <ac:spMkLst>
            <pc:docMk/>
            <pc:sldMk cId="0" sldId="269"/>
            <ac:spMk id="4" creationId="{518343B6-2201-4ACD-B907-770BC22E8B26}"/>
          </ac:spMkLst>
        </pc:spChg>
        <pc:spChg chg="mod">
          <ac:chgData name="Elme Pieterse" userId="cf235864-f06d-4d9c-a838-9d693a8e3248" providerId="ADAL" clId="{44400E0D-F01E-4C52-8DFE-33262DF1F20E}" dt="2024-04-10T02:16:34.427" v="412" actId="20577"/>
          <ac:spMkLst>
            <pc:docMk/>
            <pc:sldMk cId="0" sldId="269"/>
            <ac:spMk id="91" creationId="{00000000-0000-0000-0000-000000000000}"/>
          </ac:spMkLst>
        </pc:spChg>
        <pc:spChg chg="add del">
          <ac:chgData name="Elme Pieterse" userId="cf235864-f06d-4d9c-a838-9d693a8e3248" providerId="ADAL" clId="{44400E0D-F01E-4C52-8DFE-33262DF1F20E}" dt="2024-04-10T02:15:37.937" v="368" actId="26606"/>
          <ac:spMkLst>
            <pc:docMk/>
            <pc:sldMk cId="0" sldId="269"/>
            <ac:spMk id="97" creationId="{A8384FB5-9ADC-4DDC-881B-597D56F5B15D}"/>
          </ac:spMkLst>
        </pc:spChg>
        <pc:spChg chg="add del">
          <ac:chgData name="Elme Pieterse" userId="cf235864-f06d-4d9c-a838-9d693a8e3248" providerId="ADAL" clId="{44400E0D-F01E-4C52-8DFE-33262DF1F20E}" dt="2024-04-10T02:15:37.937" v="368" actId="26606"/>
          <ac:spMkLst>
            <pc:docMk/>
            <pc:sldMk cId="0" sldId="269"/>
            <ac:spMk id="99" creationId="{91E5A9A7-95C6-4F4F-B00E-C82E07FE62EF}"/>
          </ac:spMkLst>
        </pc:spChg>
        <pc:spChg chg="add del">
          <ac:chgData name="Elme Pieterse" userId="cf235864-f06d-4d9c-a838-9d693a8e3248" providerId="ADAL" clId="{44400E0D-F01E-4C52-8DFE-33262DF1F20E}" dt="2024-04-10T02:15:37.937" v="368" actId="26606"/>
          <ac:spMkLst>
            <pc:docMk/>
            <pc:sldMk cId="0" sldId="269"/>
            <ac:spMk id="101" creationId="{D07DD2DE-F619-49DD-B5E7-03A290FF4ED1}"/>
          </ac:spMkLst>
        </pc:spChg>
        <pc:spChg chg="add del">
          <ac:chgData name="Elme Pieterse" userId="cf235864-f06d-4d9c-a838-9d693a8e3248" providerId="ADAL" clId="{44400E0D-F01E-4C52-8DFE-33262DF1F20E}" dt="2024-04-10T02:15:37.937" v="368" actId="26606"/>
          <ac:spMkLst>
            <pc:docMk/>
            <pc:sldMk cId="0" sldId="269"/>
            <ac:spMk id="103" creationId="{85149191-5F60-4A28-AAFF-039F96B0F3EC}"/>
          </ac:spMkLst>
        </pc:spChg>
        <pc:spChg chg="add del">
          <ac:chgData name="Elme Pieterse" userId="cf235864-f06d-4d9c-a838-9d693a8e3248" providerId="ADAL" clId="{44400E0D-F01E-4C52-8DFE-33262DF1F20E}" dt="2024-04-10T02:15:37.937" v="368" actId="26606"/>
          <ac:spMkLst>
            <pc:docMk/>
            <pc:sldMk cId="0" sldId="269"/>
            <ac:spMk id="105" creationId="{F8260ED5-17F7-4158-B241-D51DD4CF1B7E}"/>
          </ac:spMkLst>
        </pc:spChg>
        <pc:spChg chg="add del">
          <ac:chgData name="Elme Pieterse" userId="cf235864-f06d-4d9c-a838-9d693a8e3248" providerId="ADAL" clId="{44400E0D-F01E-4C52-8DFE-33262DF1F20E}" dt="2024-04-10T02:15:40.876" v="370" actId="26606"/>
          <ac:spMkLst>
            <pc:docMk/>
            <pc:sldMk cId="0" sldId="269"/>
            <ac:spMk id="107" creationId="{A8384FB5-9ADC-4DDC-881B-597D56F5B15D}"/>
          </ac:spMkLst>
        </pc:spChg>
        <pc:spChg chg="add del">
          <ac:chgData name="Elme Pieterse" userId="cf235864-f06d-4d9c-a838-9d693a8e3248" providerId="ADAL" clId="{44400E0D-F01E-4C52-8DFE-33262DF1F20E}" dt="2024-04-10T02:15:40.876" v="370" actId="26606"/>
          <ac:spMkLst>
            <pc:docMk/>
            <pc:sldMk cId="0" sldId="269"/>
            <ac:spMk id="108" creationId="{91E5A9A7-95C6-4F4F-B00E-C82E07FE62EF}"/>
          </ac:spMkLst>
        </pc:spChg>
        <pc:spChg chg="add del">
          <ac:chgData name="Elme Pieterse" userId="cf235864-f06d-4d9c-a838-9d693a8e3248" providerId="ADAL" clId="{44400E0D-F01E-4C52-8DFE-33262DF1F20E}" dt="2024-04-10T02:15:40.876" v="370" actId="26606"/>
          <ac:spMkLst>
            <pc:docMk/>
            <pc:sldMk cId="0" sldId="269"/>
            <ac:spMk id="109" creationId="{D07DD2DE-F619-49DD-B5E7-03A290FF4ED1}"/>
          </ac:spMkLst>
        </pc:spChg>
        <pc:spChg chg="add del">
          <ac:chgData name="Elme Pieterse" userId="cf235864-f06d-4d9c-a838-9d693a8e3248" providerId="ADAL" clId="{44400E0D-F01E-4C52-8DFE-33262DF1F20E}" dt="2024-04-10T02:15:40.876" v="370" actId="26606"/>
          <ac:spMkLst>
            <pc:docMk/>
            <pc:sldMk cId="0" sldId="269"/>
            <ac:spMk id="110" creationId="{85149191-5F60-4A28-AAFF-039F96B0F3EC}"/>
          </ac:spMkLst>
        </pc:spChg>
        <pc:spChg chg="add del">
          <ac:chgData name="Elme Pieterse" userId="cf235864-f06d-4d9c-a838-9d693a8e3248" providerId="ADAL" clId="{44400E0D-F01E-4C52-8DFE-33262DF1F20E}" dt="2024-04-10T02:15:40.876" v="370" actId="26606"/>
          <ac:spMkLst>
            <pc:docMk/>
            <pc:sldMk cId="0" sldId="269"/>
            <ac:spMk id="111" creationId="{F8260ED5-17F7-4158-B241-D51DD4CF1B7E}"/>
          </ac:spMkLst>
        </pc:spChg>
        <pc:spChg chg="add">
          <ac:chgData name="Elme Pieterse" userId="cf235864-f06d-4d9c-a838-9d693a8e3248" providerId="ADAL" clId="{44400E0D-F01E-4C52-8DFE-33262DF1F20E}" dt="2024-04-10T02:15:40.896" v="371" actId="26606"/>
          <ac:spMkLst>
            <pc:docMk/>
            <pc:sldMk cId="0" sldId="269"/>
            <ac:spMk id="113" creationId="{A8384FB5-9ADC-4DDC-881B-597D56F5B15D}"/>
          </ac:spMkLst>
        </pc:spChg>
        <pc:spChg chg="add">
          <ac:chgData name="Elme Pieterse" userId="cf235864-f06d-4d9c-a838-9d693a8e3248" providerId="ADAL" clId="{44400E0D-F01E-4C52-8DFE-33262DF1F20E}" dt="2024-04-10T02:15:40.896" v="371" actId="26606"/>
          <ac:spMkLst>
            <pc:docMk/>
            <pc:sldMk cId="0" sldId="269"/>
            <ac:spMk id="114" creationId="{1199E1B1-A8C0-4FE8-A5A8-1CB41D69F857}"/>
          </ac:spMkLst>
        </pc:spChg>
        <pc:spChg chg="add">
          <ac:chgData name="Elme Pieterse" userId="cf235864-f06d-4d9c-a838-9d693a8e3248" providerId="ADAL" clId="{44400E0D-F01E-4C52-8DFE-33262DF1F20E}" dt="2024-04-10T02:15:40.896" v="371" actId="26606"/>
          <ac:spMkLst>
            <pc:docMk/>
            <pc:sldMk cId="0" sldId="269"/>
            <ac:spMk id="115" creationId="{84A8DE83-DE75-4B41-9DB4-A7EC0B0DEC0B}"/>
          </ac:spMkLst>
        </pc:spChg>
        <pc:spChg chg="add">
          <ac:chgData name="Elme Pieterse" userId="cf235864-f06d-4d9c-a838-9d693a8e3248" providerId="ADAL" clId="{44400E0D-F01E-4C52-8DFE-33262DF1F20E}" dt="2024-04-10T02:15:40.896" v="371" actId="26606"/>
          <ac:spMkLst>
            <pc:docMk/>
            <pc:sldMk cId="0" sldId="269"/>
            <ac:spMk id="116" creationId="{A7009A0A-BEF5-4EAC-AF15-E4F9F002E239}"/>
          </ac:spMkLst>
        </pc:spChg>
        <pc:graphicFrameChg chg="add mod modGraphic">
          <ac:chgData name="Elme Pieterse" userId="cf235864-f06d-4d9c-a838-9d693a8e3248" providerId="ADAL" clId="{44400E0D-F01E-4C52-8DFE-33262DF1F20E}" dt="2024-04-10T02:15:40.896" v="371" actId="26606"/>
          <ac:graphicFrameMkLst>
            <pc:docMk/>
            <pc:sldMk cId="0" sldId="269"/>
            <ac:graphicFrameMk id="92" creationId="{00000000-0000-0000-0000-000000000000}"/>
          </ac:graphicFrameMkLst>
        </pc:graphicFrameChg>
      </pc:sldChg>
      <pc:sldChg chg="addSp modSp mod setBg">
        <pc:chgData name="Elme Pieterse" userId="cf235864-f06d-4d9c-a838-9d693a8e3248" providerId="ADAL" clId="{44400E0D-F01E-4C52-8DFE-33262DF1F20E}" dt="2024-04-10T02:09:40.651" v="108" actId="26606"/>
        <pc:sldMkLst>
          <pc:docMk/>
          <pc:sldMk cId="975627948" sldId="272"/>
        </pc:sldMkLst>
        <pc:spChg chg="mod">
          <ac:chgData name="Elme Pieterse" userId="cf235864-f06d-4d9c-a838-9d693a8e3248" providerId="ADAL" clId="{44400E0D-F01E-4C52-8DFE-33262DF1F20E}" dt="2024-04-10T02:09:40.651" v="108" actId="26606"/>
          <ac:spMkLst>
            <pc:docMk/>
            <pc:sldMk cId="975627948" sldId="272"/>
            <ac:spMk id="2" creationId="{0D168B5A-EFF4-4803-8DA6-5994B306EBAF}"/>
          </ac:spMkLst>
        </pc:spChg>
        <pc:spChg chg="add">
          <ac:chgData name="Elme Pieterse" userId="cf235864-f06d-4d9c-a838-9d693a8e3248" providerId="ADAL" clId="{44400E0D-F01E-4C52-8DFE-33262DF1F20E}" dt="2024-04-10T02:09:40.651" v="108" actId="26606"/>
          <ac:spMkLst>
            <pc:docMk/>
            <pc:sldMk cId="975627948" sldId="272"/>
            <ac:spMk id="11" creationId="{A8384FB5-9ADC-4DDC-881B-597D56F5B15D}"/>
          </ac:spMkLst>
        </pc:spChg>
        <pc:spChg chg="add">
          <ac:chgData name="Elme Pieterse" userId="cf235864-f06d-4d9c-a838-9d693a8e3248" providerId="ADAL" clId="{44400E0D-F01E-4C52-8DFE-33262DF1F20E}" dt="2024-04-10T02:09:40.651" v="108" actId="26606"/>
          <ac:spMkLst>
            <pc:docMk/>
            <pc:sldMk cId="975627948" sldId="272"/>
            <ac:spMk id="13" creationId="{91E5A9A7-95C6-4F4F-B00E-C82E07FE62EF}"/>
          </ac:spMkLst>
        </pc:spChg>
        <pc:spChg chg="add">
          <ac:chgData name="Elme Pieterse" userId="cf235864-f06d-4d9c-a838-9d693a8e3248" providerId="ADAL" clId="{44400E0D-F01E-4C52-8DFE-33262DF1F20E}" dt="2024-04-10T02:09:40.651" v="108" actId="26606"/>
          <ac:spMkLst>
            <pc:docMk/>
            <pc:sldMk cId="975627948" sldId="272"/>
            <ac:spMk id="15" creationId="{D07DD2DE-F619-49DD-B5E7-03A290FF4ED1}"/>
          </ac:spMkLst>
        </pc:spChg>
        <pc:spChg chg="add">
          <ac:chgData name="Elme Pieterse" userId="cf235864-f06d-4d9c-a838-9d693a8e3248" providerId="ADAL" clId="{44400E0D-F01E-4C52-8DFE-33262DF1F20E}" dt="2024-04-10T02:09:40.651" v="108" actId="26606"/>
          <ac:spMkLst>
            <pc:docMk/>
            <pc:sldMk cId="975627948" sldId="272"/>
            <ac:spMk id="17" creationId="{85149191-5F60-4A28-AAFF-039F96B0F3EC}"/>
          </ac:spMkLst>
        </pc:spChg>
        <pc:spChg chg="add">
          <ac:chgData name="Elme Pieterse" userId="cf235864-f06d-4d9c-a838-9d693a8e3248" providerId="ADAL" clId="{44400E0D-F01E-4C52-8DFE-33262DF1F20E}" dt="2024-04-10T02:09:40.651" v="108" actId="26606"/>
          <ac:spMkLst>
            <pc:docMk/>
            <pc:sldMk cId="975627948" sldId="272"/>
            <ac:spMk id="19" creationId="{F8260ED5-17F7-4158-B241-D51DD4CF1B7E}"/>
          </ac:spMkLst>
        </pc:spChg>
        <pc:graphicFrameChg chg="mod modGraphic">
          <ac:chgData name="Elme Pieterse" userId="cf235864-f06d-4d9c-a838-9d693a8e3248" providerId="ADAL" clId="{44400E0D-F01E-4C52-8DFE-33262DF1F20E}" dt="2024-04-10T02:09:40.651" v="108" actId="26606"/>
          <ac:graphicFrameMkLst>
            <pc:docMk/>
            <pc:sldMk cId="975627948" sldId="272"/>
            <ac:graphicFrameMk id="6" creationId="{A02ECB3F-5E1A-4602-8844-49609D54ADF8}"/>
          </ac:graphicFrameMkLst>
        </pc:graphicFrameChg>
      </pc:sldChg>
      <pc:sldChg chg="addSp delSp modSp mod ord setBg">
        <pc:chgData name="Elme Pieterse" userId="cf235864-f06d-4d9c-a838-9d693a8e3248" providerId="ADAL" clId="{44400E0D-F01E-4C52-8DFE-33262DF1F20E}" dt="2024-04-10T07:06:49.572" v="3417" actId="313"/>
        <pc:sldMkLst>
          <pc:docMk/>
          <pc:sldMk cId="270828811" sldId="273"/>
        </pc:sldMkLst>
        <pc:spChg chg="mod">
          <ac:chgData name="Elme Pieterse" userId="cf235864-f06d-4d9c-a838-9d693a8e3248" providerId="ADAL" clId="{44400E0D-F01E-4C52-8DFE-33262DF1F20E}" dt="2024-04-10T07:06:49.572" v="3417" actId="313"/>
          <ac:spMkLst>
            <pc:docMk/>
            <pc:sldMk cId="270828811" sldId="273"/>
            <ac:spMk id="2" creationId="{1CC5D32F-7C18-4D00-8D54-2FB046F0A206}"/>
          </ac:spMkLst>
        </pc:spChg>
        <pc:spChg chg="del mod">
          <ac:chgData name="Elme Pieterse" userId="cf235864-f06d-4d9c-a838-9d693a8e3248" providerId="ADAL" clId="{44400E0D-F01E-4C52-8DFE-33262DF1F20E}" dt="2024-04-10T07:05:18.788" v="3344" actId="478"/>
          <ac:spMkLst>
            <pc:docMk/>
            <pc:sldMk cId="270828811" sldId="273"/>
            <ac:spMk id="4" creationId="{8CD07A82-A944-4A9B-9A52-515DAC30878A}"/>
          </ac:spMkLst>
        </pc:spChg>
        <pc:spChg chg="add">
          <ac:chgData name="Elme Pieterse" userId="cf235864-f06d-4d9c-a838-9d693a8e3248" providerId="ADAL" clId="{44400E0D-F01E-4C52-8DFE-33262DF1F20E}" dt="2024-04-10T07:05:41.780" v="3345" actId="26606"/>
          <ac:spMkLst>
            <pc:docMk/>
            <pc:sldMk cId="270828811" sldId="273"/>
            <ac:spMk id="8" creationId="{A8384FB5-9ADC-4DDC-881B-597D56F5B15D}"/>
          </ac:spMkLst>
        </pc:spChg>
        <pc:spChg chg="add">
          <ac:chgData name="Elme Pieterse" userId="cf235864-f06d-4d9c-a838-9d693a8e3248" providerId="ADAL" clId="{44400E0D-F01E-4C52-8DFE-33262DF1F20E}" dt="2024-04-10T07:05:41.780" v="3345" actId="26606"/>
          <ac:spMkLst>
            <pc:docMk/>
            <pc:sldMk cId="270828811" sldId="273"/>
            <ac:spMk id="10" creationId="{1199E1B1-A8C0-4FE8-A5A8-1CB41D69F857}"/>
          </ac:spMkLst>
        </pc:spChg>
        <pc:spChg chg="add">
          <ac:chgData name="Elme Pieterse" userId="cf235864-f06d-4d9c-a838-9d693a8e3248" providerId="ADAL" clId="{44400E0D-F01E-4C52-8DFE-33262DF1F20E}" dt="2024-04-10T07:05:41.780" v="3345" actId="26606"/>
          <ac:spMkLst>
            <pc:docMk/>
            <pc:sldMk cId="270828811" sldId="273"/>
            <ac:spMk id="12" creationId="{84A8DE83-DE75-4B41-9DB4-A7EC0B0DEC0B}"/>
          </ac:spMkLst>
        </pc:spChg>
        <pc:spChg chg="add">
          <ac:chgData name="Elme Pieterse" userId="cf235864-f06d-4d9c-a838-9d693a8e3248" providerId="ADAL" clId="{44400E0D-F01E-4C52-8DFE-33262DF1F20E}" dt="2024-04-10T07:05:41.780" v="3345" actId="26606"/>
          <ac:spMkLst>
            <pc:docMk/>
            <pc:sldMk cId="270828811" sldId="273"/>
            <ac:spMk id="14" creationId="{A7009A0A-BEF5-4EAC-AF15-E4F9F002E239}"/>
          </ac:spMkLst>
        </pc:spChg>
        <pc:graphicFrameChg chg="add mod modGraphic">
          <ac:chgData name="Elme Pieterse" userId="cf235864-f06d-4d9c-a838-9d693a8e3248" providerId="ADAL" clId="{44400E0D-F01E-4C52-8DFE-33262DF1F20E}" dt="2024-04-10T07:05:41.780" v="3345" actId="26606"/>
          <ac:graphicFrameMkLst>
            <pc:docMk/>
            <pc:sldMk cId="270828811" sldId="273"/>
            <ac:graphicFrameMk id="3" creationId="{4C66729F-7B60-C596-4502-2DD6689B2EF4}"/>
          </ac:graphicFrameMkLst>
        </pc:graphicFrameChg>
      </pc:sldChg>
      <pc:sldChg chg="addSp delSp modSp mod setBg">
        <pc:chgData name="Elme Pieterse" userId="cf235864-f06d-4d9c-a838-9d693a8e3248" providerId="ADAL" clId="{44400E0D-F01E-4C52-8DFE-33262DF1F20E}" dt="2024-04-10T06:26:58.910" v="2356" actId="1036"/>
        <pc:sldMkLst>
          <pc:docMk/>
          <pc:sldMk cId="89592267" sldId="274"/>
        </pc:sldMkLst>
        <pc:spChg chg="mod">
          <ac:chgData name="Elme Pieterse" userId="cf235864-f06d-4d9c-a838-9d693a8e3248" providerId="ADAL" clId="{44400E0D-F01E-4C52-8DFE-33262DF1F20E}" dt="2024-04-10T05:54:41.398" v="1813" actId="26606"/>
          <ac:spMkLst>
            <pc:docMk/>
            <pc:sldMk cId="89592267" sldId="274"/>
            <ac:spMk id="2" creationId="{1CC5D32F-7C18-4D00-8D54-2FB046F0A206}"/>
          </ac:spMkLst>
        </pc:spChg>
        <pc:spChg chg="del">
          <ac:chgData name="Elme Pieterse" userId="cf235864-f06d-4d9c-a838-9d693a8e3248" providerId="ADAL" clId="{44400E0D-F01E-4C52-8DFE-33262DF1F20E}" dt="2024-04-10T05:52:00.687" v="1779" actId="478"/>
          <ac:spMkLst>
            <pc:docMk/>
            <pc:sldMk cId="89592267" sldId="274"/>
            <ac:spMk id="4" creationId="{8CD07A82-A944-4A9B-9A52-515DAC30878A}"/>
          </ac:spMkLst>
        </pc:spChg>
        <pc:spChg chg="add mod">
          <ac:chgData name="Elme Pieterse" userId="cf235864-f06d-4d9c-a838-9d693a8e3248" providerId="ADAL" clId="{44400E0D-F01E-4C52-8DFE-33262DF1F20E}" dt="2024-04-10T06:26:58.910" v="2356" actId="1036"/>
          <ac:spMkLst>
            <pc:docMk/>
            <pc:sldMk cId="89592267" sldId="274"/>
            <ac:spMk id="11" creationId="{36744E78-9234-0B09-B08D-228361229693}"/>
          </ac:spMkLst>
        </pc:spChg>
        <pc:spChg chg="add mod">
          <ac:chgData name="Elme Pieterse" userId="cf235864-f06d-4d9c-a838-9d693a8e3248" providerId="ADAL" clId="{44400E0D-F01E-4C52-8DFE-33262DF1F20E}" dt="2024-04-10T06:26:58.910" v="2356" actId="1036"/>
          <ac:spMkLst>
            <pc:docMk/>
            <pc:sldMk cId="89592267" sldId="274"/>
            <ac:spMk id="12" creationId="{61DAAF12-3927-B3A9-F32C-BA9DF7A1CED4}"/>
          </ac:spMkLst>
        </pc:spChg>
        <pc:spChg chg="add mod">
          <ac:chgData name="Elme Pieterse" userId="cf235864-f06d-4d9c-a838-9d693a8e3248" providerId="ADAL" clId="{44400E0D-F01E-4C52-8DFE-33262DF1F20E}" dt="2024-04-10T06:26:58.910" v="2356" actId="1036"/>
          <ac:spMkLst>
            <pc:docMk/>
            <pc:sldMk cId="89592267" sldId="274"/>
            <ac:spMk id="13" creationId="{796385CF-DC4B-7051-55D9-EBC751BD9632}"/>
          </ac:spMkLst>
        </pc:spChg>
        <pc:spChg chg="add del">
          <ac:chgData name="Elme Pieterse" userId="cf235864-f06d-4d9c-a838-9d693a8e3248" providerId="ADAL" clId="{44400E0D-F01E-4C52-8DFE-33262DF1F20E}" dt="2024-04-10T05:54:41.382" v="1812" actId="26606"/>
          <ac:spMkLst>
            <pc:docMk/>
            <pc:sldMk cId="89592267" sldId="274"/>
            <ac:spMk id="15" creationId="{BACC6370-2D7E-4714-9D71-7542949D7D5D}"/>
          </ac:spMkLst>
        </pc:spChg>
        <pc:spChg chg="add del">
          <ac:chgData name="Elme Pieterse" userId="cf235864-f06d-4d9c-a838-9d693a8e3248" providerId="ADAL" clId="{44400E0D-F01E-4C52-8DFE-33262DF1F20E}" dt="2024-04-10T05:54:41.382" v="1812" actId="26606"/>
          <ac:spMkLst>
            <pc:docMk/>
            <pc:sldMk cId="89592267" sldId="274"/>
            <ac:spMk id="17" creationId="{256B2C21-A230-48C0-8DF1-C46611373C44}"/>
          </ac:spMkLst>
        </pc:spChg>
        <pc:spChg chg="add del">
          <ac:chgData name="Elme Pieterse" userId="cf235864-f06d-4d9c-a838-9d693a8e3248" providerId="ADAL" clId="{44400E0D-F01E-4C52-8DFE-33262DF1F20E}" dt="2024-04-10T05:54:41.382" v="1812" actId="26606"/>
          <ac:spMkLst>
            <pc:docMk/>
            <pc:sldMk cId="89592267" sldId="274"/>
            <ac:spMk id="19" creationId="{3847E18C-932D-4C95-AABA-FEC7C9499AD7}"/>
          </ac:spMkLst>
        </pc:spChg>
        <pc:spChg chg="add del">
          <ac:chgData name="Elme Pieterse" userId="cf235864-f06d-4d9c-a838-9d693a8e3248" providerId="ADAL" clId="{44400E0D-F01E-4C52-8DFE-33262DF1F20E}" dt="2024-04-10T05:54:41.382" v="1812" actId="26606"/>
          <ac:spMkLst>
            <pc:docMk/>
            <pc:sldMk cId="89592267" sldId="274"/>
            <ac:spMk id="21" creationId="{3150CB11-0C61-439E-910F-5787759E72A0}"/>
          </ac:spMkLst>
        </pc:spChg>
        <pc:spChg chg="add mod">
          <ac:chgData name="Elme Pieterse" userId="cf235864-f06d-4d9c-a838-9d693a8e3248" providerId="ADAL" clId="{44400E0D-F01E-4C52-8DFE-33262DF1F20E}" dt="2024-04-10T06:26:58.910" v="2356" actId="1036"/>
          <ac:spMkLst>
            <pc:docMk/>
            <pc:sldMk cId="89592267" sldId="274"/>
            <ac:spMk id="22" creationId="{BA348625-E15A-2E71-2866-49901E62DC9B}"/>
          </ac:spMkLst>
        </pc:spChg>
        <pc:spChg chg="add del">
          <ac:chgData name="Elme Pieterse" userId="cf235864-f06d-4d9c-a838-9d693a8e3248" providerId="ADAL" clId="{44400E0D-F01E-4C52-8DFE-33262DF1F20E}" dt="2024-04-10T05:54:41.382" v="1812" actId="26606"/>
          <ac:spMkLst>
            <pc:docMk/>
            <pc:sldMk cId="89592267" sldId="274"/>
            <ac:spMk id="23" creationId="{43F8A58B-5155-44CE-A5FF-7647B47D0A7A}"/>
          </ac:spMkLst>
        </pc:spChg>
        <pc:spChg chg="add mod">
          <ac:chgData name="Elme Pieterse" userId="cf235864-f06d-4d9c-a838-9d693a8e3248" providerId="ADAL" clId="{44400E0D-F01E-4C52-8DFE-33262DF1F20E}" dt="2024-04-10T06:26:58.910" v="2356" actId="1036"/>
          <ac:spMkLst>
            <pc:docMk/>
            <pc:sldMk cId="89592267" sldId="274"/>
            <ac:spMk id="24" creationId="{51410F32-EB45-9AB0-F041-387C88AB1443}"/>
          </ac:spMkLst>
        </pc:spChg>
        <pc:spChg chg="add del">
          <ac:chgData name="Elme Pieterse" userId="cf235864-f06d-4d9c-a838-9d693a8e3248" providerId="ADAL" clId="{44400E0D-F01E-4C52-8DFE-33262DF1F20E}" dt="2024-04-10T05:54:41.382" v="1812" actId="26606"/>
          <ac:spMkLst>
            <pc:docMk/>
            <pc:sldMk cId="89592267" sldId="274"/>
            <ac:spMk id="25" creationId="{443F2ACA-E6D6-4028-82DD-F03C262D5DE6}"/>
          </ac:spMkLst>
        </pc:spChg>
        <pc:spChg chg="add mod">
          <ac:chgData name="Elme Pieterse" userId="cf235864-f06d-4d9c-a838-9d693a8e3248" providerId="ADAL" clId="{44400E0D-F01E-4C52-8DFE-33262DF1F20E}" dt="2024-04-10T06:26:58.910" v="2356" actId="1036"/>
          <ac:spMkLst>
            <pc:docMk/>
            <pc:sldMk cId="89592267" sldId="274"/>
            <ac:spMk id="26" creationId="{E11F319E-EA0B-D311-021F-0BD8DE947949}"/>
          </ac:spMkLst>
        </pc:spChg>
        <pc:spChg chg="add">
          <ac:chgData name="Elme Pieterse" userId="cf235864-f06d-4d9c-a838-9d693a8e3248" providerId="ADAL" clId="{44400E0D-F01E-4C52-8DFE-33262DF1F20E}" dt="2024-04-10T05:54:41.398" v="1813" actId="26606"/>
          <ac:spMkLst>
            <pc:docMk/>
            <pc:sldMk cId="89592267" sldId="274"/>
            <ac:spMk id="27" creationId="{BACC6370-2D7E-4714-9D71-7542949D7D5D}"/>
          </ac:spMkLst>
        </pc:spChg>
        <pc:spChg chg="add">
          <ac:chgData name="Elme Pieterse" userId="cf235864-f06d-4d9c-a838-9d693a8e3248" providerId="ADAL" clId="{44400E0D-F01E-4C52-8DFE-33262DF1F20E}" dt="2024-04-10T05:54:41.398" v="1813" actId="26606"/>
          <ac:spMkLst>
            <pc:docMk/>
            <pc:sldMk cId="89592267" sldId="274"/>
            <ac:spMk id="28" creationId="{F68B3F68-107C-434F-AA38-110D5EA91B85}"/>
          </ac:spMkLst>
        </pc:spChg>
        <pc:spChg chg="add">
          <ac:chgData name="Elme Pieterse" userId="cf235864-f06d-4d9c-a838-9d693a8e3248" providerId="ADAL" clId="{44400E0D-F01E-4C52-8DFE-33262DF1F20E}" dt="2024-04-10T05:54:41.398" v="1813" actId="26606"/>
          <ac:spMkLst>
            <pc:docMk/>
            <pc:sldMk cId="89592267" sldId="274"/>
            <ac:spMk id="29" creationId="{AAD0DBB9-1A4B-4391-81D4-CB19F9AB918A}"/>
          </ac:spMkLst>
        </pc:spChg>
        <pc:spChg chg="add">
          <ac:chgData name="Elme Pieterse" userId="cf235864-f06d-4d9c-a838-9d693a8e3248" providerId="ADAL" clId="{44400E0D-F01E-4C52-8DFE-33262DF1F20E}" dt="2024-04-10T05:54:41.398" v="1813" actId="26606"/>
          <ac:spMkLst>
            <pc:docMk/>
            <pc:sldMk cId="89592267" sldId="274"/>
            <ac:spMk id="30" creationId="{063BBA22-50EA-4C4D-BE05-F1CE4E63AA56}"/>
          </ac:spMkLst>
        </pc:spChg>
        <pc:spChg chg="add mod">
          <ac:chgData name="Elme Pieterse" userId="cf235864-f06d-4d9c-a838-9d693a8e3248" providerId="ADAL" clId="{44400E0D-F01E-4C52-8DFE-33262DF1F20E}" dt="2024-04-10T06:26:58.910" v="2356" actId="1036"/>
          <ac:spMkLst>
            <pc:docMk/>
            <pc:sldMk cId="89592267" sldId="274"/>
            <ac:spMk id="35" creationId="{1A172E54-2D97-1563-53F4-1BB968765223}"/>
          </ac:spMkLst>
        </pc:spChg>
        <pc:spChg chg="add mod">
          <ac:chgData name="Elme Pieterse" userId="cf235864-f06d-4d9c-a838-9d693a8e3248" providerId="ADAL" clId="{44400E0D-F01E-4C52-8DFE-33262DF1F20E}" dt="2024-04-10T06:26:58.910" v="2356" actId="1036"/>
          <ac:spMkLst>
            <pc:docMk/>
            <pc:sldMk cId="89592267" sldId="274"/>
            <ac:spMk id="36" creationId="{4152B226-D9E6-9894-56D2-CF7ABE18B537}"/>
          </ac:spMkLst>
        </pc:spChg>
        <pc:spChg chg="add mod">
          <ac:chgData name="Elme Pieterse" userId="cf235864-f06d-4d9c-a838-9d693a8e3248" providerId="ADAL" clId="{44400E0D-F01E-4C52-8DFE-33262DF1F20E}" dt="2024-04-10T06:26:58.910" v="2356" actId="1036"/>
          <ac:spMkLst>
            <pc:docMk/>
            <pc:sldMk cId="89592267" sldId="274"/>
            <ac:spMk id="37" creationId="{BAF12316-ED84-C943-B056-6EE591C71809}"/>
          </ac:spMkLst>
        </pc:spChg>
        <pc:spChg chg="add mod">
          <ac:chgData name="Elme Pieterse" userId="cf235864-f06d-4d9c-a838-9d693a8e3248" providerId="ADAL" clId="{44400E0D-F01E-4C52-8DFE-33262DF1F20E}" dt="2024-04-10T06:26:58.910" v="2356" actId="1036"/>
          <ac:spMkLst>
            <pc:docMk/>
            <pc:sldMk cId="89592267" sldId="274"/>
            <ac:spMk id="42" creationId="{55D1F3D8-76E9-4023-9AD9-9EF64D88D8BB}"/>
          </ac:spMkLst>
        </pc:spChg>
        <pc:spChg chg="add mod">
          <ac:chgData name="Elme Pieterse" userId="cf235864-f06d-4d9c-a838-9d693a8e3248" providerId="ADAL" clId="{44400E0D-F01E-4C52-8DFE-33262DF1F20E}" dt="2024-04-10T06:26:58.910" v="2356" actId="1036"/>
          <ac:spMkLst>
            <pc:docMk/>
            <pc:sldMk cId="89592267" sldId="274"/>
            <ac:spMk id="43" creationId="{02F9E7E9-B113-4E10-7630-BBD72293E55E}"/>
          </ac:spMkLst>
        </pc:spChg>
        <pc:spChg chg="add mod">
          <ac:chgData name="Elme Pieterse" userId="cf235864-f06d-4d9c-a838-9d693a8e3248" providerId="ADAL" clId="{44400E0D-F01E-4C52-8DFE-33262DF1F20E}" dt="2024-04-10T06:26:58.910" v="2356" actId="1036"/>
          <ac:spMkLst>
            <pc:docMk/>
            <pc:sldMk cId="89592267" sldId="274"/>
            <ac:spMk id="49" creationId="{16B48D03-F8A5-C068-FFA5-19E3C72E138B}"/>
          </ac:spMkLst>
        </pc:spChg>
        <pc:spChg chg="add mod">
          <ac:chgData name="Elme Pieterse" userId="cf235864-f06d-4d9c-a838-9d693a8e3248" providerId="ADAL" clId="{44400E0D-F01E-4C52-8DFE-33262DF1F20E}" dt="2024-04-10T06:26:58.910" v="2356" actId="1036"/>
          <ac:spMkLst>
            <pc:docMk/>
            <pc:sldMk cId="89592267" sldId="274"/>
            <ac:spMk id="54" creationId="{A63924B0-5A0E-F5E1-8086-F4F56379971D}"/>
          </ac:spMkLst>
        </pc:spChg>
        <pc:spChg chg="add mod">
          <ac:chgData name="Elme Pieterse" userId="cf235864-f06d-4d9c-a838-9d693a8e3248" providerId="ADAL" clId="{44400E0D-F01E-4C52-8DFE-33262DF1F20E}" dt="2024-04-10T06:26:58.910" v="2356" actId="1036"/>
          <ac:spMkLst>
            <pc:docMk/>
            <pc:sldMk cId="89592267" sldId="274"/>
            <ac:spMk id="55" creationId="{8478CFBC-BC91-F14C-BE71-406D299F81C2}"/>
          </ac:spMkLst>
        </pc:spChg>
        <pc:spChg chg="add mod">
          <ac:chgData name="Elme Pieterse" userId="cf235864-f06d-4d9c-a838-9d693a8e3248" providerId="ADAL" clId="{44400E0D-F01E-4C52-8DFE-33262DF1F20E}" dt="2024-04-10T06:26:58.910" v="2356" actId="1036"/>
          <ac:spMkLst>
            <pc:docMk/>
            <pc:sldMk cId="89592267" sldId="274"/>
            <ac:spMk id="60" creationId="{43C8EA99-AF31-4170-013C-6CF00FC170A4}"/>
          </ac:spMkLst>
        </pc:spChg>
        <pc:spChg chg="add mod">
          <ac:chgData name="Elme Pieterse" userId="cf235864-f06d-4d9c-a838-9d693a8e3248" providerId="ADAL" clId="{44400E0D-F01E-4C52-8DFE-33262DF1F20E}" dt="2024-04-10T06:26:58.910" v="2356" actId="1036"/>
          <ac:spMkLst>
            <pc:docMk/>
            <pc:sldMk cId="89592267" sldId="274"/>
            <ac:spMk id="63" creationId="{29C80DE7-0C35-A711-827C-5D86ED37590F}"/>
          </ac:spMkLst>
        </pc:spChg>
        <pc:spChg chg="add mod">
          <ac:chgData name="Elme Pieterse" userId="cf235864-f06d-4d9c-a838-9d693a8e3248" providerId="ADAL" clId="{44400E0D-F01E-4C52-8DFE-33262DF1F20E}" dt="2024-04-10T06:26:58.910" v="2356" actId="1036"/>
          <ac:spMkLst>
            <pc:docMk/>
            <pc:sldMk cId="89592267" sldId="274"/>
            <ac:spMk id="64" creationId="{CC0B1958-1448-FB38-3898-8DFE3A170455}"/>
          </ac:spMkLst>
        </pc:spChg>
        <pc:spChg chg="add del mod">
          <ac:chgData name="Elme Pieterse" userId="cf235864-f06d-4d9c-a838-9d693a8e3248" providerId="ADAL" clId="{44400E0D-F01E-4C52-8DFE-33262DF1F20E}" dt="2024-04-10T06:24:50.666" v="2305" actId="478"/>
          <ac:spMkLst>
            <pc:docMk/>
            <pc:sldMk cId="89592267" sldId="274"/>
            <ac:spMk id="65" creationId="{25DCEFD0-85FF-59AF-2136-1D8C51A04D97}"/>
          </ac:spMkLst>
        </pc:spChg>
        <pc:spChg chg="add mod">
          <ac:chgData name="Elme Pieterse" userId="cf235864-f06d-4d9c-a838-9d693a8e3248" providerId="ADAL" clId="{44400E0D-F01E-4C52-8DFE-33262DF1F20E}" dt="2024-04-10T06:26:58.910" v="2356" actId="1036"/>
          <ac:spMkLst>
            <pc:docMk/>
            <pc:sldMk cId="89592267" sldId="274"/>
            <ac:spMk id="66" creationId="{37D0CA3A-374A-FEE6-CA44-806FD58E8827}"/>
          </ac:spMkLst>
        </pc:spChg>
        <pc:graphicFrameChg chg="add mod modGraphic">
          <ac:chgData name="Elme Pieterse" userId="cf235864-f06d-4d9c-a838-9d693a8e3248" providerId="ADAL" clId="{44400E0D-F01E-4C52-8DFE-33262DF1F20E}" dt="2024-04-10T06:26:58.910" v="2356" actId="1036"/>
          <ac:graphicFrameMkLst>
            <pc:docMk/>
            <pc:sldMk cId="89592267" sldId="274"/>
            <ac:graphicFrameMk id="8" creationId="{C99AD599-906A-5F1F-DA9C-D73D9C4C655C}"/>
          </ac:graphicFrameMkLst>
        </pc:graphicFrameChg>
        <pc:picChg chg="add mod">
          <ac:chgData name="Elme Pieterse" userId="cf235864-f06d-4d9c-a838-9d693a8e3248" providerId="ADAL" clId="{44400E0D-F01E-4C52-8DFE-33262DF1F20E}" dt="2024-04-10T06:26:58.910" v="2356" actId="1036"/>
          <ac:picMkLst>
            <pc:docMk/>
            <pc:sldMk cId="89592267" sldId="274"/>
            <ac:picMk id="5" creationId="{465649D2-03CF-ED1F-513B-C545B1102ED2}"/>
          </ac:picMkLst>
        </pc:picChg>
        <pc:picChg chg="add mod">
          <ac:chgData name="Elme Pieterse" userId="cf235864-f06d-4d9c-a838-9d693a8e3248" providerId="ADAL" clId="{44400E0D-F01E-4C52-8DFE-33262DF1F20E}" dt="2024-04-10T06:26:58.910" v="2356" actId="1036"/>
          <ac:picMkLst>
            <pc:docMk/>
            <pc:sldMk cId="89592267" sldId="274"/>
            <ac:picMk id="7" creationId="{55DD38B2-73F5-F97A-23A9-07D12EDC6E03}"/>
          </ac:picMkLst>
        </pc:picChg>
        <pc:picChg chg="add mod">
          <ac:chgData name="Elme Pieterse" userId="cf235864-f06d-4d9c-a838-9d693a8e3248" providerId="ADAL" clId="{44400E0D-F01E-4C52-8DFE-33262DF1F20E}" dt="2024-04-10T06:26:58.910" v="2356" actId="1036"/>
          <ac:picMkLst>
            <pc:docMk/>
            <pc:sldMk cId="89592267" sldId="274"/>
            <ac:picMk id="10" creationId="{A9864F9A-43A7-5CD8-32F0-E525ECA3C52C}"/>
          </ac:picMkLst>
        </pc:picChg>
        <pc:cxnChg chg="add mod">
          <ac:chgData name="Elme Pieterse" userId="cf235864-f06d-4d9c-a838-9d693a8e3248" providerId="ADAL" clId="{44400E0D-F01E-4C52-8DFE-33262DF1F20E}" dt="2024-04-10T06:26:58.910" v="2356" actId="1036"/>
          <ac:cxnSpMkLst>
            <pc:docMk/>
            <pc:sldMk cId="89592267" sldId="274"/>
            <ac:cxnSpMk id="16" creationId="{AA1316BE-D87B-CC9E-A87D-08F5FB0F9DAE}"/>
          </ac:cxnSpMkLst>
        </pc:cxnChg>
        <pc:cxnChg chg="add mod">
          <ac:chgData name="Elme Pieterse" userId="cf235864-f06d-4d9c-a838-9d693a8e3248" providerId="ADAL" clId="{44400E0D-F01E-4C52-8DFE-33262DF1F20E}" dt="2024-04-10T06:26:58.910" v="2356" actId="1036"/>
          <ac:cxnSpMkLst>
            <pc:docMk/>
            <pc:sldMk cId="89592267" sldId="274"/>
            <ac:cxnSpMk id="18" creationId="{B488BA2A-F80A-7DA8-EFF1-941BC74214FB}"/>
          </ac:cxnSpMkLst>
        </pc:cxnChg>
        <pc:cxnChg chg="add mod">
          <ac:chgData name="Elme Pieterse" userId="cf235864-f06d-4d9c-a838-9d693a8e3248" providerId="ADAL" clId="{44400E0D-F01E-4C52-8DFE-33262DF1F20E}" dt="2024-04-10T06:26:58.910" v="2356" actId="1036"/>
          <ac:cxnSpMkLst>
            <pc:docMk/>
            <pc:sldMk cId="89592267" sldId="274"/>
            <ac:cxnSpMk id="31" creationId="{025BF06F-5C9D-6C56-FDDA-76B4FAC37475}"/>
          </ac:cxnSpMkLst>
        </pc:cxnChg>
        <pc:cxnChg chg="add mod">
          <ac:chgData name="Elme Pieterse" userId="cf235864-f06d-4d9c-a838-9d693a8e3248" providerId="ADAL" clId="{44400E0D-F01E-4C52-8DFE-33262DF1F20E}" dt="2024-04-10T06:26:58.910" v="2356" actId="1036"/>
          <ac:cxnSpMkLst>
            <pc:docMk/>
            <pc:sldMk cId="89592267" sldId="274"/>
            <ac:cxnSpMk id="33" creationId="{DBF15958-3486-B43D-DA35-8F1E6242CFE5}"/>
          </ac:cxnSpMkLst>
        </pc:cxnChg>
        <pc:cxnChg chg="add mod">
          <ac:chgData name="Elme Pieterse" userId="cf235864-f06d-4d9c-a838-9d693a8e3248" providerId="ADAL" clId="{44400E0D-F01E-4C52-8DFE-33262DF1F20E}" dt="2024-04-10T06:26:58.910" v="2356" actId="1036"/>
          <ac:cxnSpMkLst>
            <pc:docMk/>
            <pc:sldMk cId="89592267" sldId="274"/>
            <ac:cxnSpMk id="38" creationId="{BC0C652C-35EB-9D78-7B5E-7F349A721B22}"/>
          </ac:cxnSpMkLst>
        </pc:cxnChg>
        <pc:cxnChg chg="add mod">
          <ac:chgData name="Elme Pieterse" userId="cf235864-f06d-4d9c-a838-9d693a8e3248" providerId="ADAL" clId="{44400E0D-F01E-4C52-8DFE-33262DF1F20E}" dt="2024-04-10T06:26:58.910" v="2356" actId="1036"/>
          <ac:cxnSpMkLst>
            <pc:docMk/>
            <pc:sldMk cId="89592267" sldId="274"/>
            <ac:cxnSpMk id="40" creationId="{44AF3367-5168-9BAF-A618-CFC7A89703FB}"/>
          </ac:cxnSpMkLst>
        </pc:cxnChg>
        <pc:cxnChg chg="add mod">
          <ac:chgData name="Elme Pieterse" userId="cf235864-f06d-4d9c-a838-9d693a8e3248" providerId="ADAL" clId="{44400E0D-F01E-4C52-8DFE-33262DF1F20E}" dt="2024-04-10T06:26:58.910" v="2356" actId="1036"/>
          <ac:cxnSpMkLst>
            <pc:docMk/>
            <pc:sldMk cId="89592267" sldId="274"/>
            <ac:cxnSpMk id="44" creationId="{B9344BE2-C33C-A7C5-3323-DA0D9732AA6E}"/>
          </ac:cxnSpMkLst>
        </pc:cxnChg>
        <pc:cxnChg chg="add mod">
          <ac:chgData name="Elme Pieterse" userId="cf235864-f06d-4d9c-a838-9d693a8e3248" providerId="ADAL" clId="{44400E0D-F01E-4C52-8DFE-33262DF1F20E}" dt="2024-04-10T06:26:58.910" v="2356" actId="1036"/>
          <ac:cxnSpMkLst>
            <pc:docMk/>
            <pc:sldMk cId="89592267" sldId="274"/>
            <ac:cxnSpMk id="48" creationId="{8003C17A-E8FC-227C-F543-3A21A72A06D4}"/>
          </ac:cxnSpMkLst>
        </pc:cxnChg>
        <pc:cxnChg chg="add mod">
          <ac:chgData name="Elme Pieterse" userId="cf235864-f06d-4d9c-a838-9d693a8e3248" providerId="ADAL" clId="{44400E0D-F01E-4C52-8DFE-33262DF1F20E}" dt="2024-04-10T06:26:58.910" v="2356" actId="1036"/>
          <ac:cxnSpMkLst>
            <pc:docMk/>
            <pc:sldMk cId="89592267" sldId="274"/>
            <ac:cxnSpMk id="56" creationId="{575955EC-018E-06D0-51D4-564FE93387C7}"/>
          </ac:cxnSpMkLst>
        </pc:cxnChg>
        <pc:cxnChg chg="add mod">
          <ac:chgData name="Elme Pieterse" userId="cf235864-f06d-4d9c-a838-9d693a8e3248" providerId="ADAL" clId="{44400E0D-F01E-4C52-8DFE-33262DF1F20E}" dt="2024-04-10T06:26:58.910" v="2356" actId="1036"/>
          <ac:cxnSpMkLst>
            <pc:docMk/>
            <pc:sldMk cId="89592267" sldId="274"/>
            <ac:cxnSpMk id="58" creationId="{0F8DC6B4-260C-E565-DDBC-4EFA72855E3B}"/>
          </ac:cxnSpMkLst>
        </pc:cxnChg>
        <pc:cxnChg chg="add mod">
          <ac:chgData name="Elme Pieterse" userId="cf235864-f06d-4d9c-a838-9d693a8e3248" providerId="ADAL" clId="{44400E0D-F01E-4C52-8DFE-33262DF1F20E}" dt="2024-04-10T06:26:58.910" v="2356" actId="1036"/>
          <ac:cxnSpMkLst>
            <pc:docMk/>
            <pc:sldMk cId="89592267" sldId="274"/>
            <ac:cxnSpMk id="67" creationId="{E7F7772B-739A-8C01-2593-33E6679FCA30}"/>
          </ac:cxnSpMkLst>
        </pc:cxnChg>
        <pc:cxnChg chg="add mod">
          <ac:chgData name="Elme Pieterse" userId="cf235864-f06d-4d9c-a838-9d693a8e3248" providerId="ADAL" clId="{44400E0D-F01E-4C52-8DFE-33262DF1F20E}" dt="2024-04-10T06:26:58.910" v="2356" actId="1036"/>
          <ac:cxnSpMkLst>
            <pc:docMk/>
            <pc:sldMk cId="89592267" sldId="274"/>
            <ac:cxnSpMk id="69" creationId="{E54B4A98-F556-FCC8-A48C-D14A0D900B01}"/>
          </ac:cxnSpMkLst>
        </pc:cxnChg>
      </pc:sldChg>
      <pc:sldChg chg="addSp delSp modSp add mod ord">
        <pc:chgData name="Elme Pieterse" userId="cf235864-f06d-4d9c-a838-9d693a8e3248" providerId="ADAL" clId="{44400E0D-F01E-4C52-8DFE-33262DF1F20E}" dt="2024-04-10T04:11:16.331" v="601" actId="20577"/>
        <pc:sldMkLst>
          <pc:docMk/>
          <pc:sldMk cId="2826091720" sldId="275"/>
        </pc:sldMkLst>
        <pc:spChg chg="mod">
          <ac:chgData name="Elme Pieterse" userId="cf235864-f06d-4d9c-a838-9d693a8e3248" providerId="ADAL" clId="{44400E0D-F01E-4C52-8DFE-33262DF1F20E}" dt="2024-04-10T04:11:03.445" v="589" actId="14100"/>
          <ac:spMkLst>
            <pc:docMk/>
            <pc:sldMk cId="2826091720" sldId="275"/>
            <ac:spMk id="6" creationId="{C67E61D9-9E4D-E82A-461A-C39984004EAF}"/>
          </ac:spMkLst>
        </pc:spChg>
        <pc:spChg chg="mod">
          <ac:chgData name="Elme Pieterse" userId="cf235864-f06d-4d9c-a838-9d693a8e3248" providerId="ADAL" clId="{44400E0D-F01E-4C52-8DFE-33262DF1F20E}" dt="2024-04-10T04:10:51.173" v="580" actId="14100"/>
          <ac:spMkLst>
            <pc:docMk/>
            <pc:sldMk cId="2826091720" sldId="275"/>
            <ac:spMk id="9" creationId="{B22EEDA7-B4AE-F4FE-56C6-CE7AC9F2AD02}"/>
          </ac:spMkLst>
        </pc:spChg>
        <pc:spChg chg="mod">
          <ac:chgData name="Elme Pieterse" userId="cf235864-f06d-4d9c-a838-9d693a8e3248" providerId="ADAL" clId="{44400E0D-F01E-4C52-8DFE-33262DF1F20E}" dt="2024-04-10T04:11:16.331" v="601" actId="20577"/>
          <ac:spMkLst>
            <pc:docMk/>
            <pc:sldMk cId="2826091720" sldId="275"/>
            <ac:spMk id="86" creationId="{00000000-0000-0000-0000-000000000000}"/>
          </ac:spMkLst>
        </pc:spChg>
        <pc:picChg chg="add mod ord">
          <ac:chgData name="Elme Pieterse" userId="cf235864-f06d-4d9c-a838-9d693a8e3248" providerId="ADAL" clId="{44400E0D-F01E-4C52-8DFE-33262DF1F20E}" dt="2024-04-10T04:10:39.206" v="571" actId="1076"/>
          <ac:picMkLst>
            <pc:docMk/>
            <pc:sldMk cId="2826091720" sldId="275"/>
            <ac:picMk id="3" creationId="{8CFBD8E7-BCDD-30F7-2144-2AF46A0DA3BD}"/>
          </ac:picMkLst>
        </pc:picChg>
        <pc:picChg chg="del">
          <ac:chgData name="Elme Pieterse" userId="cf235864-f06d-4d9c-a838-9d693a8e3248" providerId="ADAL" clId="{44400E0D-F01E-4C52-8DFE-33262DF1F20E}" dt="2024-04-10T04:10:23.561" v="565" actId="478"/>
          <ac:picMkLst>
            <pc:docMk/>
            <pc:sldMk cId="2826091720" sldId="275"/>
            <ac:picMk id="5" creationId="{E1736F06-5A78-44F3-1B72-A5D5F65D6BD2}"/>
          </ac:picMkLst>
        </pc:picChg>
      </pc:sldChg>
      <pc:sldChg chg="addSp delSp modSp add mod">
        <pc:chgData name="Elme Pieterse" userId="cf235864-f06d-4d9c-a838-9d693a8e3248" providerId="ADAL" clId="{44400E0D-F01E-4C52-8DFE-33262DF1F20E}" dt="2024-04-10T04:14:52.656" v="830" actId="1037"/>
        <pc:sldMkLst>
          <pc:docMk/>
          <pc:sldMk cId="733330933" sldId="276"/>
        </pc:sldMkLst>
        <pc:spChg chg="mod">
          <ac:chgData name="Elme Pieterse" userId="cf235864-f06d-4d9c-a838-9d693a8e3248" providerId="ADAL" clId="{44400E0D-F01E-4C52-8DFE-33262DF1F20E}" dt="2024-04-10T04:14:52.656" v="830" actId="1037"/>
          <ac:spMkLst>
            <pc:docMk/>
            <pc:sldMk cId="733330933" sldId="276"/>
            <ac:spMk id="6" creationId="{C67E61D9-9E4D-E82A-461A-C39984004EAF}"/>
          </ac:spMkLst>
        </pc:spChg>
        <pc:spChg chg="mod">
          <ac:chgData name="Elme Pieterse" userId="cf235864-f06d-4d9c-a838-9d693a8e3248" providerId="ADAL" clId="{44400E0D-F01E-4C52-8DFE-33262DF1F20E}" dt="2024-04-10T04:14:39.090" v="826" actId="1037"/>
          <ac:spMkLst>
            <pc:docMk/>
            <pc:sldMk cId="733330933" sldId="276"/>
            <ac:spMk id="9" creationId="{B22EEDA7-B4AE-F4FE-56C6-CE7AC9F2AD02}"/>
          </ac:spMkLst>
        </pc:spChg>
        <pc:spChg chg="mod">
          <ac:chgData name="Elme Pieterse" userId="cf235864-f06d-4d9c-a838-9d693a8e3248" providerId="ADAL" clId="{44400E0D-F01E-4C52-8DFE-33262DF1F20E}" dt="2024-04-10T04:11:43.984" v="649" actId="20577"/>
          <ac:spMkLst>
            <pc:docMk/>
            <pc:sldMk cId="733330933" sldId="276"/>
            <ac:spMk id="86" creationId="{00000000-0000-0000-0000-000000000000}"/>
          </ac:spMkLst>
        </pc:spChg>
        <pc:picChg chg="add mod ord">
          <ac:chgData name="Elme Pieterse" userId="cf235864-f06d-4d9c-a838-9d693a8e3248" providerId="ADAL" clId="{44400E0D-F01E-4C52-8DFE-33262DF1F20E}" dt="2024-04-10T04:14:31.586" v="823" actId="1076"/>
          <ac:picMkLst>
            <pc:docMk/>
            <pc:sldMk cId="733330933" sldId="276"/>
            <ac:picMk id="3" creationId="{62241820-6BEE-27FE-1326-BF1ACD8462E2}"/>
          </ac:picMkLst>
        </pc:picChg>
        <pc:picChg chg="del">
          <ac:chgData name="Elme Pieterse" userId="cf235864-f06d-4d9c-a838-9d693a8e3248" providerId="ADAL" clId="{44400E0D-F01E-4C52-8DFE-33262DF1F20E}" dt="2024-04-10T04:11:46.990" v="650" actId="478"/>
          <ac:picMkLst>
            <pc:docMk/>
            <pc:sldMk cId="733330933" sldId="276"/>
            <ac:picMk id="5" creationId="{E1736F06-5A78-44F3-1B72-A5D5F65D6BD2}"/>
          </ac:picMkLst>
        </pc:picChg>
      </pc:sldChg>
      <pc:sldChg chg="addSp delSp add del setBg delDesignElem">
        <pc:chgData name="Elme Pieterse" userId="cf235864-f06d-4d9c-a838-9d693a8e3248" providerId="ADAL" clId="{44400E0D-F01E-4C52-8DFE-33262DF1F20E}" dt="2024-04-10T04:08:15.980" v="461"/>
        <pc:sldMkLst>
          <pc:docMk/>
          <pc:sldMk cId="2184246990" sldId="277"/>
        </pc:sldMkLst>
        <pc:spChg chg="add del">
          <ac:chgData name="Elme Pieterse" userId="cf235864-f06d-4d9c-a838-9d693a8e3248" providerId="ADAL" clId="{44400E0D-F01E-4C52-8DFE-33262DF1F20E}" dt="2024-04-10T04:08:15.980" v="461"/>
          <ac:spMkLst>
            <pc:docMk/>
            <pc:sldMk cId="2184246990" sldId="277"/>
            <ac:spMk id="96" creationId="{A8384FB5-9ADC-4DDC-881B-597D56F5B15D}"/>
          </ac:spMkLst>
        </pc:spChg>
        <pc:spChg chg="add del">
          <ac:chgData name="Elme Pieterse" userId="cf235864-f06d-4d9c-a838-9d693a8e3248" providerId="ADAL" clId="{44400E0D-F01E-4C52-8DFE-33262DF1F20E}" dt="2024-04-10T04:08:15.980" v="461"/>
          <ac:spMkLst>
            <pc:docMk/>
            <pc:sldMk cId="2184246990" sldId="277"/>
            <ac:spMk id="98" creationId="{91E5A9A7-95C6-4F4F-B00E-C82E07FE62EF}"/>
          </ac:spMkLst>
        </pc:spChg>
        <pc:spChg chg="add del">
          <ac:chgData name="Elme Pieterse" userId="cf235864-f06d-4d9c-a838-9d693a8e3248" providerId="ADAL" clId="{44400E0D-F01E-4C52-8DFE-33262DF1F20E}" dt="2024-04-10T04:08:15.980" v="461"/>
          <ac:spMkLst>
            <pc:docMk/>
            <pc:sldMk cId="2184246990" sldId="277"/>
            <ac:spMk id="100" creationId="{D07DD2DE-F619-49DD-B5E7-03A290FF4ED1}"/>
          </ac:spMkLst>
        </pc:spChg>
        <pc:spChg chg="add del">
          <ac:chgData name="Elme Pieterse" userId="cf235864-f06d-4d9c-a838-9d693a8e3248" providerId="ADAL" clId="{44400E0D-F01E-4C52-8DFE-33262DF1F20E}" dt="2024-04-10T04:08:15.980" v="461"/>
          <ac:spMkLst>
            <pc:docMk/>
            <pc:sldMk cId="2184246990" sldId="277"/>
            <ac:spMk id="102" creationId="{85149191-5F60-4A28-AAFF-039F96B0F3EC}"/>
          </ac:spMkLst>
        </pc:spChg>
        <pc:spChg chg="add del">
          <ac:chgData name="Elme Pieterse" userId="cf235864-f06d-4d9c-a838-9d693a8e3248" providerId="ADAL" clId="{44400E0D-F01E-4C52-8DFE-33262DF1F20E}" dt="2024-04-10T04:08:15.980" v="461"/>
          <ac:spMkLst>
            <pc:docMk/>
            <pc:sldMk cId="2184246990" sldId="277"/>
            <ac:spMk id="104" creationId="{F8260ED5-17F7-4158-B241-D51DD4CF1B7E}"/>
          </ac:spMkLst>
        </pc:spChg>
      </pc:sldChg>
      <pc:sldChg chg="addSp delSp modSp add mod">
        <pc:chgData name="Elme Pieterse" userId="cf235864-f06d-4d9c-a838-9d693a8e3248" providerId="ADAL" clId="{44400E0D-F01E-4C52-8DFE-33262DF1F20E}" dt="2024-04-10T04:16:15.076" v="846" actId="1037"/>
        <pc:sldMkLst>
          <pc:docMk/>
          <pc:sldMk cId="2533894394" sldId="277"/>
        </pc:sldMkLst>
        <pc:spChg chg="mod">
          <ac:chgData name="Elme Pieterse" userId="cf235864-f06d-4d9c-a838-9d693a8e3248" providerId="ADAL" clId="{44400E0D-F01E-4C52-8DFE-33262DF1F20E}" dt="2024-04-10T04:16:15.076" v="846" actId="1037"/>
          <ac:spMkLst>
            <pc:docMk/>
            <pc:sldMk cId="2533894394" sldId="277"/>
            <ac:spMk id="6" creationId="{C67E61D9-9E4D-E82A-461A-C39984004EAF}"/>
          </ac:spMkLst>
        </pc:spChg>
        <pc:spChg chg="mod">
          <ac:chgData name="Elme Pieterse" userId="cf235864-f06d-4d9c-a838-9d693a8e3248" providerId="ADAL" clId="{44400E0D-F01E-4C52-8DFE-33262DF1F20E}" dt="2024-04-10T04:15:58.684" v="841" actId="1035"/>
          <ac:spMkLst>
            <pc:docMk/>
            <pc:sldMk cId="2533894394" sldId="277"/>
            <ac:spMk id="9" creationId="{B22EEDA7-B4AE-F4FE-56C6-CE7AC9F2AD02}"/>
          </ac:spMkLst>
        </pc:spChg>
        <pc:spChg chg="mod">
          <ac:chgData name="Elme Pieterse" userId="cf235864-f06d-4d9c-a838-9d693a8e3248" providerId="ADAL" clId="{44400E0D-F01E-4C52-8DFE-33262DF1F20E}" dt="2024-04-10T04:12:13.331" v="703" actId="20577"/>
          <ac:spMkLst>
            <pc:docMk/>
            <pc:sldMk cId="2533894394" sldId="277"/>
            <ac:spMk id="86" creationId="{00000000-0000-0000-0000-000000000000}"/>
          </ac:spMkLst>
        </pc:spChg>
        <pc:picChg chg="add mod ord">
          <ac:chgData name="Elme Pieterse" userId="cf235864-f06d-4d9c-a838-9d693a8e3248" providerId="ADAL" clId="{44400E0D-F01E-4C52-8DFE-33262DF1F20E}" dt="2024-04-10T04:15:43.856" v="836" actId="1076"/>
          <ac:picMkLst>
            <pc:docMk/>
            <pc:sldMk cId="2533894394" sldId="277"/>
            <ac:picMk id="3" creationId="{F337FB80-A130-2C91-FBAD-58DD848EF9DF}"/>
          </ac:picMkLst>
        </pc:picChg>
        <pc:picChg chg="del">
          <ac:chgData name="Elme Pieterse" userId="cf235864-f06d-4d9c-a838-9d693a8e3248" providerId="ADAL" clId="{44400E0D-F01E-4C52-8DFE-33262DF1F20E}" dt="2024-04-10T04:12:15.640" v="704" actId="478"/>
          <ac:picMkLst>
            <pc:docMk/>
            <pc:sldMk cId="2533894394" sldId="277"/>
            <ac:picMk id="5" creationId="{E1736F06-5A78-44F3-1B72-A5D5F65D6BD2}"/>
          </ac:picMkLst>
        </pc:picChg>
      </pc:sldChg>
      <pc:sldChg chg="addSp delSp modSp add mod">
        <pc:chgData name="Elme Pieterse" userId="cf235864-f06d-4d9c-a838-9d693a8e3248" providerId="ADAL" clId="{44400E0D-F01E-4C52-8DFE-33262DF1F20E}" dt="2024-04-10T04:17:46.689" v="862" actId="14100"/>
        <pc:sldMkLst>
          <pc:docMk/>
          <pc:sldMk cId="1660946842" sldId="278"/>
        </pc:sldMkLst>
        <pc:spChg chg="mod">
          <ac:chgData name="Elme Pieterse" userId="cf235864-f06d-4d9c-a838-9d693a8e3248" providerId="ADAL" clId="{44400E0D-F01E-4C52-8DFE-33262DF1F20E}" dt="2024-04-10T04:17:46.689" v="862" actId="14100"/>
          <ac:spMkLst>
            <pc:docMk/>
            <pc:sldMk cId="1660946842" sldId="278"/>
            <ac:spMk id="6" creationId="{C67E61D9-9E4D-E82A-461A-C39984004EAF}"/>
          </ac:spMkLst>
        </pc:spChg>
        <pc:spChg chg="mod">
          <ac:chgData name="Elme Pieterse" userId="cf235864-f06d-4d9c-a838-9d693a8e3248" providerId="ADAL" clId="{44400E0D-F01E-4C52-8DFE-33262DF1F20E}" dt="2024-04-10T04:17:33.539" v="859" actId="14100"/>
          <ac:spMkLst>
            <pc:docMk/>
            <pc:sldMk cId="1660946842" sldId="278"/>
            <ac:spMk id="9" creationId="{B22EEDA7-B4AE-F4FE-56C6-CE7AC9F2AD02}"/>
          </ac:spMkLst>
        </pc:spChg>
        <pc:spChg chg="mod">
          <ac:chgData name="Elme Pieterse" userId="cf235864-f06d-4d9c-a838-9d693a8e3248" providerId="ADAL" clId="{44400E0D-F01E-4C52-8DFE-33262DF1F20E}" dt="2024-04-10T04:12:30.008" v="730" actId="20577"/>
          <ac:spMkLst>
            <pc:docMk/>
            <pc:sldMk cId="1660946842" sldId="278"/>
            <ac:spMk id="86" creationId="{00000000-0000-0000-0000-000000000000}"/>
          </ac:spMkLst>
        </pc:spChg>
        <pc:picChg chg="add mod ord">
          <ac:chgData name="Elme Pieterse" userId="cf235864-f06d-4d9c-a838-9d693a8e3248" providerId="ADAL" clId="{44400E0D-F01E-4C52-8DFE-33262DF1F20E}" dt="2024-04-10T04:17:17.599" v="853" actId="1076"/>
          <ac:picMkLst>
            <pc:docMk/>
            <pc:sldMk cId="1660946842" sldId="278"/>
            <ac:picMk id="3" creationId="{7E15AB3F-C4E7-86C4-F3E2-10E36B028F91}"/>
          </ac:picMkLst>
        </pc:picChg>
        <pc:picChg chg="del">
          <ac:chgData name="Elme Pieterse" userId="cf235864-f06d-4d9c-a838-9d693a8e3248" providerId="ADAL" clId="{44400E0D-F01E-4C52-8DFE-33262DF1F20E}" dt="2024-04-10T04:12:35.710" v="731" actId="478"/>
          <ac:picMkLst>
            <pc:docMk/>
            <pc:sldMk cId="1660946842" sldId="278"/>
            <ac:picMk id="5" creationId="{E1736F06-5A78-44F3-1B72-A5D5F65D6BD2}"/>
          </ac:picMkLst>
        </pc:picChg>
      </pc:sldChg>
      <pc:sldChg chg="addSp delSp modSp add mod">
        <pc:chgData name="Elme Pieterse" userId="cf235864-f06d-4d9c-a838-9d693a8e3248" providerId="ADAL" clId="{44400E0D-F01E-4C52-8DFE-33262DF1F20E}" dt="2024-04-10T04:19:07.268" v="879" actId="1037"/>
        <pc:sldMkLst>
          <pc:docMk/>
          <pc:sldMk cId="4221084293" sldId="279"/>
        </pc:sldMkLst>
        <pc:spChg chg="mod">
          <ac:chgData name="Elme Pieterse" userId="cf235864-f06d-4d9c-a838-9d693a8e3248" providerId="ADAL" clId="{44400E0D-F01E-4C52-8DFE-33262DF1F20E}" dt="2024-04-10T04:19:07.268" v="879" actId="1037"/>
          <ac:spMkLst>
            <pc:docMk/>
            <pc:sldMk cId="4221084293" sldId="279"/>
            <ac:spMk id="6" creationId="{C67E61D9-9E4D-E82A-461A-C39984004EAF}"/>
          </ac:spMkLst>
        </pc:spChg>
        <pc:spChg chg="mod">
          <ac:chgData name="Elme Pieterse" userId="cf235864-f06d-4d9c-a838-9d693a8e3248" providerId="ADAL" clId="{44400E0D-F01E-4C52-8DFE-33262DF1F20E}" dt="2024-04-10T04:18:40.086" v="870" actId="14100"/>
          <ac:spMkLst>
            <pc:docMk/>
            <pc:sldMk cId="4221084293" sldId="279"/>
            <ac:spMk id="9" creationId="{B22EEDA7-B4AE-F4FE-56C6-CE7AC9F2AD02}"/>
          </ac:spMkLst>
        </pc:spChg>
        <pc:spChg chg="mod">
          <ac:chgData name="Elme Pieterse" userId="cf235864-f06d-4d9c-a838-9d693a8e3248" providerId="ADAL" clId="{44400E0D-F01E-4C52-8DFE-33262DF1F20E}" dt="2024-04-10T04:12:52.942" v="767" actId="20577"/>
          <ac:spMkLst>
            <pc:docMk/>
            <pc:sldMk cId="4221084293" sldId="279"/>
            <ac:spMk id="86" creationId="{00000000-0000-0000-0000-000000000000}"/>
          </ac:spMkLst>
        </pc:spChg>
        <pc:picChg chg="add mod ord">
          <ac:chgData name="Elme Pieterse" userId="cf235864-f06d-4d9c-a838-9d693a8e3248" providerId="ADAL" clId="{44400E0D-F01E-4C52-8DFE-33262DF1F20E}" dt="2024-04-10T04:18:44.689" v="872" actId="1076"/>
          <ac:picMkLst>
            <pc:docMk/>
            <pc:sldMk cId="4221084293" sldId="279"/>
            <ac:picMk id="3" creationId="{99C1A777-ED94-77E1-D13A-665ADBFB877B}"/>
          </ac:picMkLst>
        </pc:picChg>
        <pc:picChg chg="del">
          <ac:chgData name="Elme Pieterse" userId="cf235864-f06d-4d9c-a838-9d693a8e3248" providerId="ADAL" clId="{44400E0D-F01E-4C52-8DFE-33262DF1F20E}" dt="2024-04-10T04:12:56.646" v="768" actId="478"/>
          <ac:picMkLst>
            <pc:docMk/>
            <pc:sldMk cId="4221084293" sldId="279"/>
            <ac:picMk id="5" creationId="{E1736F06-5A78-44F3-1B72-A5D5F65D6BD2}"/>
          </ac:picMkLst>
        </pc:picChg>
      </pc:sldChg>
      <pc:sldChg chg="addSp delSp modSp add mod">
        <pc:chgData name="Elme Pieterse" userId="cf235864-f06d-4d9c-a838-9d693a8e3248" providerId="ADAL" clId="{44400E0D-F01E-4C52-8DFE-33262DF1F20E}" dt="2024-04-10T04:20:34.288" v="907" actId="14100"/>
        <pc:sldMkLst>
          <pc:docMk/>
          <pc:sldMk cId="2189198808" sldId="280"/>
        </pc:sldMkLst>
        <pc:spChg chg="mod">
          <ac:chgData name="Elme Pieterse" userId="cf235864-f06d-4d9c-a838-9d693a8e3248" providerId="ADAL" clId="{44400E0D-F01E-4C52-8DFE-33262DF1F20E}" dt="2024-04-10T04:20:34.288" v="907" actId="14100"/>
          <ac:spMkLst>
            <pc:docMk/>
            <pc:sldMk cId="2189198808" sldId="280"/>
            <ac:spMk id="6" creationId="{C67E61D9-9E4D-E82A-461A-C39984004EAF}"/>
          </ac:spMkLst>
        </pc:spChg>
        <pc:spChg chg="mod">
          <ac:chgData name="Elme Pieterse" userId="cf235864-f06d-4d9c-a838-9d693a8e3248" providerId="ADAL" clId="{44400E0D-F01E-4C52-8DFE-33262DF1F20E}" dt="2024-04-10T04:20:17.233" v="903" actId="14100"/>
          <ac:spMkLst>
            <pc:docMk/>
            <pc:sldMk cId="2189198808" sldId="280"/>
            <ac:spMk id="9" creationId="{B22EEDA7-B4AE-F4FE-56C6-CE7AC9F2AD02}"/>
          </ac:spMkLst>
        </pc:spChg>
        <pc:spChg chg="mod">
          <ac:chgData name="Elme Pieterse" userId="cf235864-f06d-4d9c-a838-9d693a8e3248" providerId="ADAL" clId="{44400E0D-F01E-4C52-8DFE-33262DF1F20E}" dt="2024-04-10T04:13:23.464" v="813" actId="20577"/>
          <ac:spMkLst>
            <pc:docMk/>
            <pc:sldMk cId="2189198808" sldId="280"/>
            <ac:spMk id="86" creationId="{00000000-0000-0000-0000-000000000000}"/>
          </ac:spMkLst>
        </pc:spChg>
        <pc:picChg chg="add mod ord">
          <ac:chgData name="Elme Pieterse" userId="cf235864-f06d-4d9c-a838-9d693a8e3248" providerId="ADAL" clId="{44400E0D-F01E-4C52-8DFE-33262DF1F20E}" dt="2024-04-10T04:19:50.259" v="892" actId="1038"/>
          <ac:picMkLst>
            <pc:docMk/>
            <pc:sldMk cId="2189198808" sldId="280"/>
            <ac:picMk id="3" creationId="{541CE38D-0702-A28C-3A0B-666A3D88107B}"/>
          </ac:picMkLst>
        </pc:picChg>
        <pc:picChg chg="del">
          <ac:chgData name="Elme Pieterse" userId="cf235864-f06d-4d9c-a838-9d693a8e3248" providerId="ADAL" clId="{44400E0D-F01E-4C52-8DFE-33262DF1F20E}" dt="2024-04-10T04:13:30.846" v="814" actId="478"/>
          <ac:picMkLst>
            <pc:docMk/>
            <pc:sldMk cId="2189198808" sldId="280"/>
            <ac:picMk id="5" creationId="{E1736F06-5A78-44F3-1B72-A5D5F65D6BD2}"/>
          </ac:picMkLst>
        </pc:picChg>
      </pc:sldChg>
      <pc:sldChg chg="addSp delSp modSp add mod ord">
        <pc:chgData name="Elme Pieterse" userId="cf235864-f06d-4d9c-a838-9d693a8e3248" providerId="ADAL" clId="{44400E0D-F01E-4C52-8DFE-33262DF1F20E}" dt="2024-04-10T07:06:27.037" v="3406" actId="1076"/>
        <pc:sldMkLst>
          <pc:docMk/>
          <pc:sldMk cId="4039707052" sldId="281"/>
        </pc:sldMkLst>
        <pc:spChg chg="mod">
          <ac:chgData name="Elme Pieterse" userId="cf235864-f06d-4d9c-a838-9d693a8e3248" providerId="ADAL" clId="{44400E0D-F01E-4C52-8DFE-33262DF1F20E}" dt="2024-04-10T07:06:16.241" v="3403" actId="14100"/>
          <ac:spMkLst>
            <pc:docMk/>
            <pc:sldMk cId="4039707052" sldId="281"/>
            <ac:spMk id="91" creationId="{00000000-0000-0000-0000-000000000000}"/>
          </ac:spMkLst>
        </pc:spChg>
        <pc:spChg chg="del">
          <ac:chgData name="Elme Pieterse" userId="cf235864-f06d-4d9c-a838-9d693a8e3248" providerId="ADAL" clId="{44400E0D-F01E-4C52-8DFE-33262DF1F20E}" dt="2024-04-10T04:47:44.847" v="1329" actId="26606"/>
          <ac:spMkLst>
            <pc:docMk/>
            <pc:sldMk cId="4039707052" sldId="281"/>
            <ac:spMk id="113" creationId="{A8384FB5-9ADC-4DDC-881B-597D56F5B15D}"/>
          </ac:spMkLst>
        </pc:spChg>
        <pc:spChg chg="del">
          <ac:chgData name="Elme Pieterse" userId="cf235864-f06d-4d9c-a838-9d693a8e3248" providerId="ADAL" clId="{44400E0D-F01E-4C52-8DFE-33262DF1F20E}" dt="2024-04-10T04:47:44.847" v="1329" actId="26606"/>
          <ac:spMkLst>
            <pc:docMk/>
            <pc:sldMk cId="4039707052" sldId="281"/>
            <ac:spMk id="114" creationId="{1199E1B1-A8C0-4FE8-A5A8-1CB41D69F857}"/>
          </ac:spMkLst>
        </pc:spChg>
        <pc:spChg chg="del">
          <ac:chgData name="Elme Pieterse" userId="cf235864-f06d-4d9c-a838-9d693a8e3248" providerId="ADAL" clId="{44400E0D-F01E-4C52-8DFE-33262DF1F20E}" dt="2024-04-10T04:47:44.847" v="1329" actId="26606"/>
          <ac:spMkLst>
            <pc:docMk/>
            <pc:sldMk cId="4039707052" sldId="281"/>
            <ac:spMk id="115" creationId="{84A8DE83-DE75-4B41-9DB4-A7EC0B0DEC0B}"/>
          </ac:spMkLst>
        </pc:spChg>
        <pc:spChg chg="del">
          <ac:chgData name="Elme Pieterse" userId="cf235864-f06d-4d9c-a838-9d693a8e3248" providerId="ADAL" clId="{44400E0D-F01E-4C52-8DFE-33262DF1F20E}" dt="2024-04-10T04:47:44.847" v="1329" actId="26606"/>
          <ac:spMkLst>
            <pc:docMk/>
            <pc:sldMk cId="4039707052" sldId="281"/>
            <ac:spMk id="116" creationId="{A7009A0A-BEF5-4EAC-AF15-E4F9F002E239}"/>
          </ac:spMkLst>
        </pc:spChg>
        <pc:spChg chg="add del">
          <ac:chgData name="Elme Pieterse" userId="cf235864-f06d-4d9c-a838-9d693a8e3248" providerId="ADAL" clId="{44400E0D-F01E-4C52-8DFE-33262DF1F20E}" dt="2024-04-10T05:04:46.016" v="1430" actId="26606"/>
          <ac:spMkLst>
            <pc:docMk/>
            <pc:sldMk cId="4039707052" sldId="281"/>
            <ac:spMk id="121" creationId="{A8384FB5-9ADC-4DDC-881B-597D56F5B15D}"/>
          </ac:spMkLst>
        </pc:spChg>
        <pc:spChg chg="add del">
          <ac:chgData name="Elme Pieterse" userId="cf235864-f06d-4d9c-a838-9d693a8e3248" providerId="ADAL" clId="{44400E0D-F01E-4C52-8DFE-33262DF1F20E}" dt="2024-04-10T05:04:46.016" v="1430" actId="26606"/>
          <ac:spMkLst>
            <pc:docMk/>
            <pc:sldMk cId="4039707052" sldId="281"/>
            <ac:spMk id="123" creationId="{1199E1B1-A8C0-4FE8-A5A8-1CB41D69F857}"/>
          </ac:spMkLst>
        </pc:spChg>
        <pc:spChg chg="add del">
          <ac:chgData name="Elme Pieterse" userId="cf235864-f06d-4d9c-a838-9d693a8e3248" providerId="ADAL" clId="{44400E0D-F01E-4C52-8DFE-33262DF1F20E}" dt="2024-04-10T05:04:46.016" v="1430" actId="26606"/>
          <ac:spMkLst>
            <pc:docMk/>
            <pc:sldMk cId="4039707052" sldId="281"/>
            <ac:spMk id="125" creationId="{84A8DE83-DE75-4B41-9DB4-A7EC0B0DEC0B}"/>
          </ac:spMkLst>
        </pc:spChg>
        <pc:spChg chg="add del">
          <ac:chgData name="Elme Pieterse" userId="cf235864-f06d-4d9c-a838-9d693a8e3248" providerId="ADAL" clId="{44400E0D-F01E-4C52-8DFE-33262DF1F20E}" dt="2024-04-10T05:04:46.016" v="1430" actId="26606"/>
          <ac:spMkLst>
            <pc:docMk/>
            <pc:sldMk cId="4039707052" sldId="281"/>
            <ac:spMk id="127" creationId="{A7009A0A-BEF5-4EAC-AF15-E4F9F002E239}"/>
          </ac:spMkLst>
        </pc:spChg>
        <pc:spChg chg="add">
          <ac:chgData name="Elme Pieterse" userId="cf235864-f06d-4d9c-a838-9d693a8e3248" providerId="ADAL" clId="{44400E0D-F01E-4C52-8DFE-33262DF1F20E}" dt="2024-04-10T05:04:46.016" v="1430" actId="26606"/>
          <ac:spMkLst>
            <pc:docMk/>
            <pc:sldMk cId="4039707052" sldId="281"/>
            <ac:spMk id="132" creationId="{A8384FB5-9ADC-4DDC-881B-597D56F5B15D}"/>
          </ac:spMkLst>
        </pc:spChg>
        <pc:spChg chg="add">
          <ac:chgData name="Elme Pieterse" userId="cf235864-f06d-4d9c-a838-9d693a8e3248" providerId="ADAL" clId="{44400E0D-F01E-4C52-8DFE-33262DF1F20E}" dt="2024-04-10T05:04:46.016" v="1430" actId="26606"/>
          <ac:spMkLst>
            <pc:docMk/>
            <pc:sldMk cId="4039707052" sldId="281"/>
            <ac:spMk id="134" creationId="{1199E1B1-A8C0-4FE8-A5A8-1CB41D69F857}"/>
          </ac:spMkLst>
        </pc:spChg>
        <pc:spChg chg="add">
          <ac:chgData name="Elme Pieterse" userId="cf235864-f06d-4d9c-a838-9d693a8e3248" providerId="ADAL" clId="{44400E0D-F01E-4C52-8DFE-33262DF1F20E}" dt="2024-04-10T05:04:46.016" v="1430" actId="26606"/>
          <ac:spMkLst>
            <pc:docMk/>
            <pc:sldMk cId="4039707052" sldId="281"/>
            <ac:spMk id="136" creationId="{84A8DE83-DE75-4B41-9DB4-A7EC0B0DEC0B}"/>
          </ac:spMkLst>
        </pc:spChg>
        <pc:spChg chg="add">
          <ac:chgData name="Elme Pieterse" userId="cf235864-f06d-4d9c-a838-9d693a8e3248" providerId="ADAL" clId="{44400E0D-F01E-4C52-8DFE-33262DF1F20E}" dt="2024-04-10T05:04:46.016" v="1430" actId="26606"/>
          <ac:spMkLst>
            <pc:docMk/>
            <pc:sldMk cId="4039707052" sldId="281"/>
            <ac:spMk id="138" creationId="{A7009A0A-BEF5-4EAC-AF15-E4F9F002E239}"/>
          </ac:spMkLst>
        </pc:spChg>
        <pc:graphicFrameChg chg="mod modGraphic">
          <ac:chgData name="Elme Pieterse" userId="cf235864-f06d-4d9c-a838-9d693a8e3248" providerId="ADAL" clId="{44400E0D-F01E-4C52-8DFE-33262DF1F20E}" dt="2024-04-10T07:06:27.037" v="3406" actId="1076"/>
          <ac:graphicFrameMkLst>
            <pc:docMk/>
            <pc:sldMk cId="4039707052" sldId="281"/>
            <ac:graphicFrameMk id="92" creationId="{00000000-0000-0000-0000-000000000000}"/>
          </ac:graphicFrameMkLst>
        </pc:graphicFrameChg>
      </pc:sldChg>
      <pc:sldChg chg="addSp modSp add mod ord">
        <pc:chgData name="Elme Pieterse" userId="cf235864-f06d-4d9c-a838-9d693a8e3248" providerId="ADAL" clId="{44400E0D-F01E-4C52-8DFE-33262DF1F20E}" dt="2024-04-10T08:17:50.630" v="3848" actId="20577"/>
        <pc:sldMkLst>
          <pc:docMk/>
          <pc:sldMk cId="2919509900" sldId="282"/>
        </pc:sldMkLst>
        <pc:spChg chg="mod">
          <ac:chgData name="Elme Pieterse" userId="cf235864-f06d-4d9c-a838-9d693a8e3248" providerId="ADAL" clId="{44400E0D-F01E-4C52-8DFE-33262DF1F20E}" dt="2024-04-10T07:13:05.354" v="3729" actId="20577"/>
          <ac:spMkLst>
            <pc:docMk/>
            <pc:sldMk cId="2919509900" sldId="282"/>
            <ac:spMk id="91" creationId="{00000000-0000-0000-0000-000000000000}"/>
          </ac:spMkLst>
        </pc:spChg>
        <pc:graphicFrameChg chg="add mod modGraphic">
          <ac:chgData name="Elme Pieterse" userId="cf235864-f06d-4d9c-a838-9d693a8e3248" providerId="ADAL" clId="{44400E0D-F01E-4C52-8DFE-33262DF1F20E}" dt="2024-04-10T08:17:50.630" v="3848" actId="20577"/>
          <ac:graphicFrameMkLst>
            <pc:docMk/>
            <pc:sldMk cId="2919509900" sldId="282"/>
            <ac:graphicFrameMk id="2" creationId="{657E24AE-5FEE-8CFF-079C-F85A4DD42D11}"/>
          </ac:graphicFrameMkLst>
        </pc:graphicFrameChg>
        <pc:graphicFrameChg chg="add mod modGraphic">
          <ac:chgData name="Elme Pieterse" userId="cf235864-f06d-4d9c-a838-9d693a8e3248" providerId="ADAL" clId="{44400E0D-F01E-4C52-8DFE-33262DF1F20E}" dt="2024-04-10T07:12:40.323" v="3693" actId="1076"/>
          <ac:graphicFrameMkLst>
            <pc:docMk/>
            <pc:sldMk cId="2919509900" sldId="282"/>
            <ac:graphicFrameMk id="3" creationId="{6DAAD1DA-86B5-93DF-1B34-F3DA3DE5A78E}"/>
          </ac:graphicFrameMkLst>
        </pc:graphicFrameChg>
        <pc:graphicFrameChg chg="mod modGraphic">
          <ac:chgData name="Elme Pieterse" userId="cf235864-f06d-4d9c-a838-9d693a8e3248" providerId="ADAL" clId="{44400E0D-F01E-4C52-8DFE-33262DF1F20E}" dt="2024-04-10T07:12:07.131" v="3688" actId="1076"/>
          <ac:graphicFrameMkLst>
            <pc:docMk/>
            <pc:sldMk cId="2919509900" sldId="282"/>
            <ac:graphicFrameMk id="92" creationId="{00000000-0000-0000-0000-000000000000}"/>
          </ac:graphicFrameMkLst>
        </pc:graphicFrameChg>
      </pc:sldChg>
      <pc:sldChg chg="add ord">
        <pc:chgData name="Elme Pieterse" userId="cf235864-f06d-4d9c-a838-9d693a8e3248" providerId="ADAL" clId="{44400E0D-F01E-4C52-8DFE-33262DF1F20E}" dt="2024-04-10T04:21:24.041" v="916"/>
        <pc:sldMkLst>
          <pc:docMk/>
          <pc:sldMk cId="2182793016" sldId="283"/>
        </pc:sldMkLst>
      </pc:sldChg>
      <pc:sldChg chg="add ord">
        <pc:chgData name="Elme Pieterse" userId="cf235864-f06d-4d9c-a838-9d693a8e3248" providerId="ADAL" clId="{44400E0D-F01E-4C52-8DFE-33262DF1F20E}" dt="2024-04-10T04:21:28.344" v="919"/>
        <pc:sldMkLst>
          <pc:docMk/>
          <pc:sldMk cId="2670202108" sldId="284"/>
        </pc:sldMkLst>
      </pc:sldChg>
      <pc:sldChg chg="add ord">
        <pc:chgData name="Elme Pieterse" userId="cf235864-f06d-4d9c-a838-9d693a8e3248" providerId="ADAL" clId="{44400E0D-F01E-4C52-8DFE-33262DF1F20E}" dt="2024-04-10T04:21:32.410" v="922"/>
        <pc:sldMkLst>
          <pc:docMk/>
          <pc:sldMk cId="1657015104" sldId="285"/>
        </pc:sldMkLst>
      </pc:sldChg>
      <pc:sldChg chg="add ord">
        <pc:chgData name="Elme Pieterse" userId="cf235864-f06d-4d9c-a838-9d693a8e3248" providerId="ADAL" clId="{44400E0D-F01E-4C52-8DFE-33262DF1F20E}" dt="2024-04-10T04:21:46.803" v="925"/>
        <pc:sldMkLst>
          <pc:docMk/>
          <pc:sldMk cId="1563268708" sldId="286"/>
        </pc:sldMkLst>
      </pc:sldChg>
      <pc:sldChg chg="addSp delSp modSp add mod ord">
        <pc:chgData name="Elme Pieterse" userId="cf235864-f06d-4d9c-a838-9d693a8e3248" providerId="ADAL" clId="{44400E0D-F01E-4C52-8DFE-33262DF1F20E}" dt="2024-04-10T06:45:13.637" v="2529" actId="20577"/>
        <pc:sldMkLst>
          <pc:docMk/>
          <pc:sldMk cId="1477095511" sldId="287"/>
        </pc:sldMkLst>
        <pc:spChg chg="mod">
          <ac:chgData name="Elme Pieterse" userId="cf235864-f06d-4d9c-a838-9d693a8e3248" providerId="ADAL" clId="{44400E0D-F01E-4C52-8DFE-33262DF1F20E}" dt="2024-04-10T06:45:13.637" v="2529" actId="20577"/>
          <ac:spMkLst>
            <pc:docMk/>
            <pc:sldMk cId="1477095511" sldId="287"/>
            <ac:spMk id="2" creationId="{1CC5D32F-7C18-4D00-8D54-2FB046F0A206}"/>
          </ac:spMkLst>
        </pc:spChg>
        <pc:spChg chg="add mod">
          <ac:chgData name="Elme Pieterse" userId="cf235864-f06d-4d9c-a838-9d693a8e3248" providerId="ADAL" clId="{44400E0D-F01E-4C52-8DFE-33262DF1F20E}" dt="2024-04-10T06:42:06.833" v="2424" actId="14100"/>
          <ac:spMkLst>
            <pc:docMk/>
            <pc:sldMk cId="1477095511" sldId="287"/>
            <ac:spMk id="9" creationId="{5152E4AA-727E-5A10-B107-3F3BF2938732}"/>
          </ac:spMkLst>
        </pc:spChg>
        <pc:spChg chg="del">
          <ac:chgData name="Elme Pieterse" userId="cf235864-f06d-4d9c-a838-9d693a8e3248" providerId="ADAL" clId="{44400E0D-F01E-4C52-8DFE-33262DF1F20E}" dt="2024-04-10T06:28:22.388" v="2360" actId="478"/>
          <ac:spMkLst>
            <pc:docMk/>
            <pc:sldMk cId="1477095511" sldId="287"/>
            <ac:spMk id="11" creationId="{36744E78-9234-0B09-B08D-228361229693}"/>
          </ac:spMkLst>
        </pc:spChg>
        <pc:spChg chg="del">
          <ac:chgData name="Elme Pieterse" userId="cf235864-f06d-4d9c-a838-9d693a8e3248" providerId="ADAL" clId="{44400E0D-F01E-4C52-8DFE-33262DF1F20E}" dt="2024-04-10T06:28:22.388" v="2360" actId="478"/>
          <ac:spMkLst>
            <pc:docMk/>
            <pc:sldMk cId="1477095511" sldId="287"/>
            <ac:spMk id="12" creationId="{61DAAF12-3927-B3A9-F32C-BA9DF7A1CED4}"/>
          </ac:spMkLst>
        </pc:spChg>
        <pc:spChg chg="del">
          <ac:chgData name="Elme Pieterse" userId="cf235864-f06d-4d9c-a838-9d693a8e3248" providerId="ADAL" clId="{44400E0D-F01E-4C52-8DFE-33262DF1F20E}" dt="2024-04-10T06:28:22.388" v="2360" actId="478"/>
          <ac:spMkLst>
            <pc:docMk/>
            <pc:sldMk cId="1477095511" sldId="287"/>
            <ac:spMk id="13" creationId="{796385CF-DC4B-7051-55D9-EBC751BD9632}"/>
          </ac:spMkLst>
        </pc:spChg>
        <pc:spChg chg="add mod">
          <ac:chgData name="Elme Pieterse" userId="cf235864-f06d-4d9c-a838-9d693a8e3248" providerId="ADAL" clId="{44400E0D-F01E-4C52-8DFE-33262DF1F20E}" dt="2024-04-10T06:42:34.979" v="2432" actId="1036"/>
          <ac:spMkLst>
            <pc:docMk/>
            <pc:sldMk cId="1477095511" sldId="287"/>
            <ac:spMk id="14" creationId="{B64BAE41-6220-962F-CF73-0E7984EC8674}"/>
          </ac:spMkLst>
        </pc:spChg>
        <pc:spChg chg="add mod">
          <ac:chgData name="Elme Pieterse" userId="cf235864-f06d-4d9c-a838-9d693a8e3248" providerId="ADAL" clId="{44400E0D-F01E-4C52-8DFE-33262DF1F20E}" dt="2024-04-10T06:43:10.770" v="2452" actId="208"/>
          <ac:spMkLst>
            <pc:docMk/>
            <pc:sldMk cId="1477095511" sldId="287"/>
            <ac:spMk id="15" creationId="{5D8ECB5E-6111-1581-2DCA-95B0E3558D64}"/>
          </ac:spMkLst>
        </pc:spChg>
        <pc:spChg chg="add mod">
          <ac:chgData name="Elme Pieterse" userId="cf235864-f06d-4d9c-a838-9d693a8e3248" providerId="ADAL" clId="{44400E0D-F01E-4C52-8DFE-33262DF1F20E}" dt="2024-04-10T06:43:16.930" v="2453" actId="208"/>
          <ac:spMkLst>
            <pc:docMk/>
            <pc:sldMk cId="1477095511" sldId="287"/>
            <ac:spMk id="17" creationId="{BB744BA0-C652-47F0-426E-4AC77F1F1BCC}"/>
          </ac:spMkLst>
        </pc:spChg>
        <pc:spChg chg="add mod">
          <ac:chgData name="Elme Pieterse" userId="cf235864-f06d-4d9c-a838-9d693a8e3248" providerId="ADAL" clId="{44400E0D-F01E-4C52-8DFE-33262DF1F20E}" dt="2024-04-10T06:43:34.974" v="2459" actId="208"/>
          <ac:spMkLst>
            <pc:docMk/>
            <pc:sldMk cId="1477095511" sldId="287"/>
            <ac:spMk id="19" creationId="{86CD123C-A821-AAA4-08E2-3340F7752413}"/>
          </ac:spMkLst>
        </pc:spChg>
        <pc:spChg chg="add mod">
          <ac:chgData name="Elme Pieterse" userId="cf235864-f06d-4d9c-a838-9d693a8e3248" providerId="ADAL" clId="{44400E0D-F01E-4C52-8DFE-33262DF1F20E}" dt="2024-04-10T06:43:58.641" v="2465" actId="208"/>
          <ac:spMkLst>
            <pc:docMk/>
            <pc:sldMk cId="1477095511" sldId="287"/>
            <ac:spMk id="20" creationId="{7DD1BD55-5969-48D4-8ADB-11A127F3A100}"/>
          </ac:spMkLst>
        </pc:spChg>
        <pc:spChg chg="del">
          <ac:chgData name="Elme Pieterse" userId="cf235864-f06d-4d9c-a838-9d693a8e3248" providerId="ADAL" clId="{44400E0D-F01E-4C52-8DFE-33262DF1F20E}" dt="2024-04-10T06:28:22.388" v="2360" actId="478"/>
          <ac:spMkLst>
            <pc:docMk/>
            <pc:sldMk cId="1477095511" sldId="287"/>
            <ac:spMk id="22" creationId="{BA348625-E15A-2E71-2866-49901E62DC9B}"/>
          </ac:spMkLst>
        </pc:spChg>
        <pc:spChg chg="del">
          <ac:chgData name="Elme Pieterse" userId="cf235864-f06d-4d9c-a838-9d693a8e3248" providerId="ADAL" clId="{44400E0D-F01E-4C52-8DFE-33262DF1F20E}" dt="2024-04-10T06:28:22.388" v="2360" actId="478"/>
          <ac:spMkLst>
            <pc:docMk/>
            <pc:sldMk cId="1477095511" sldId="287"/>
            <ac:spMk id="24" creationId="{51410F32-EB45-9AB0-F041-387C88AB1443}"/>
          </ac:spMkLst>
        </pc:spChg>
        <pc:spChg chg="del">
          <ac:chgData name="Elme Pieterse" userId="cf235864-f06d-4d9c-a838-9d693a8e3248" providerId="ADAL" clId="{44400E0D-F01E-4C52-8DFE-33262DF1F20E}" dt="2024-04-10T06:28:22.388" v="2360" actId="478"/>
          <ac:spMkLst>
            <pc:docMk/>
            <pc:sldMk cId="1477095511" sldId="287"/>
            <ac:spMk id="26" creationId="{E11F319E-EA0B-D311-021F-0BD8DE947949}"/>
          </ac:spMkLst>
        </pc:spChg>
        <pc:spChg chg="del">
          <ac:chgData name="Elme Pieterse" userId="cf235864-f06d-4d9c-a838-9d693a8e3248" providerId="ADAL" clId="{44400E0D-F01E-4C52-8DFE-33262DF1F20E}" dt="2024-04-10T06:28:22.388" v="2360" actId="478"/>
          <ac:spMkLst>
            <pc:docMk/>
            <pc:sldMk cId="1477095511" sldId="287"/>
            <ac:spMk id="35" creationId="{1A172E54-2D97-1563-53F4-1BB968765223}"/>
          </ac:spMkLst>
        </pc:spChg>
        <pc:spChg chg="del">
          <ac:chgData name="Elme Pieterse" userId="cf235864-f06d-4d9c-a838-9d693a8e3248" providerId="ADAL" clId="{44400E0D-F01E-4C52-8DFE-33262DF1F20E}" dt="2024-04-10T06:28:22.388" v="2360" actId="478"/>
          <ac:spMkLst>
            <pc:docMk/>
            <pc:sldMk cId="1477095511" sldId="287"/>
            <ac:spMk id="36" creationId="{4152B226-D9E6-9894-56D2-CF7ABE18B537}"/>
          </ac:spMkLst>
        </pc:spChg>
        <pc:spChg chg="del">
          <ac:chgData name="Elme Pieterse" userId="cf235864-f06d-4d9c-a838-9d693a8e3248" providerId="ADAL" clId="{44400E0D-F01E-4C52-8DFE-33262DF1F20E}" dt="2024-04-10T06:28:22.388" v="2360" actId="478"/>
          <ac:spMkLst>
            <pc:docMk/>
            <pc:sldMk cId="1477095511" sldId="287"/>
            <ac:spMk id="37" creationId="{BAF12316-ED84-C943-B056-6EE591C71809}"/>
          </ac:spMkLst>
        </pc:spChg>
        <pc:spChg chg="del">
          <ac:chgData name="Elme Pieterse" userId="cf235864-f06d-4d9c-a838-9d693a8e3248" providerId="ADAL" clId="{44400E0D-F01E-4C52-8DFE-33262DF1F20E}" dt="2024-04-10T06:28:22.388" v="2360" actId="478"/>
          <ac:spMkLst>
            <pc:docMk/>
            <pc:sldMk cId="1477095511" sldId="287"/>
            <ac:spMk id="42" creationId="{55D1F3D8-76E9-4023-9AD9-9EF64D88D8BB}"/>
          </ac:spMkLst>
        </pc:spChg>
        <pc:spChg chg="del">
          <ac:chgData name="Elme Pieterse" userId="cf235864-f06d-4d9c-a838-9d693a8e3248" providerId="ADAL" clId="{44400E0D-F01E-4C52-8DFE-33262DF1F20E}" dt="2024-04-10T06:28:22.388" v="2360" actId="478"/>
          <ac:spMkLst>
            <pc:docMk/>
            <pc:sldMk cId="1477095511" sldId="287"/>
            <ac:spMk id="43" creationId="{02F9E7E9-B113-4E10-7630-BBD72293E55E}"/>
          </ac:spMkLst>
        </pc:spChg>
        <pc:spChg chg="del">
          <ac:chgData name="Elme Pieterse" userId="cf235864-f06d-4d9c-a838-9d693a8e3248" providerId="ADAL" clId="{44400E0D-F01E-4C52-8DFE-33262DF1F20E}" dt="2024-04-10T06:28:22.388" v="2360" actId="478"/>
          <ac:spMkLst>
            <pc:docMk/>
            <pc:sldMk cId="1477095511" sldId="287"/>
            <ac:spMk id="49" creationId="{16B48D03-F8A5-C068-FFA5-19E3C72E138B}"/>
          </ac:spMkLst>
        </pc:spChg>
        <pc:spChg chg="del">
          <ac:chgData name="Elme Pieterse" userId="cf235864-f06d-4d9c-a838-9d693a8e3248" providerId="ADAL" clId="{44400E0D-F01E-4C52-8DFE-33262DF1F20E}" dt="2024-04-10T06:28:22.388" v="2360" actId="478"/>
          <ac:spMkLst>
            <pc:docMk/>
            <pc:sldMk cId="1477095511" sldId="287"/>
            <ac:spMk id="54" creationId="{A63924B0-5A0E-F5E1-8086-F4F56379971D}"/>
          </ac:spMkLst>
        </pc:spChg>
        <pc:spChg chg="del">
          <ac:chgData name="Elme Pieterse" userId="cf235864-f06d-4d9c-a838-9d693a8e3248" providerId="ADAL" clId="{44400E0D-F01E-4C52-8DFE-33262DF1F20E}" dt="2024-04-10T06:28:22.388" v="2360" actId="478"/>
          <ac:spMkLst>
            <pc:docMk/>
            <pc:sldMk cId="1477095511" sldId="287"/>
            <ac:spMk id="55" creationId="{8478CFBC-BC91-F14C-BE71-406D299F81C2}"/>
          </ac:spMkLst>
        </pc:spChg>
        <pc:spChg chg="del">
          <ac:chgData name="Elme Pieterse" userId="cf235864-f06d-4d9c-a838-9d693a8e3248" providerId="ADAL" clId="{44400E0D-F01E-4C52-8DFE-33262DF1F20E}" dt="2024-04-10T06:28:22.388" v="2360" actId="478"/>
          <ac:spMkLst>
            <pc:docMk/>
            <pc:sldMk cId="1477095511" sldId="287"/>
            <ac:spMk id="60" creationId="{43C8EA99-AF31-4170-013C-6CF00FC170A4}"/>
          </ac:spMkLst>
        </pc:spChg>
        <pc:spChg chg="del">
          <ac:chgData name="Elme Pieterse" userId="cf235864-f06d-4d9c-a838-9d693a8e3248" providerId="ADAL" clId="{44400E0D-F01E-4C52-8DFE-33262DF1F20E}" dt="2024-04-10T06:28:22.388" v="2360" actId="478"/>
          <ac:spMkLst>
            <pc:docMk/>
            <pc:sldMk cId="1477095511" sldId="287"/>
            <ac:spMk id="63" creationId="{29C80DE7-0C35-A711-827C-5D86ED37590F}"/>
          </ac:spMkLst>
        </pc:spChg>
        <pc:spChg chg="del">
          <ac:chgData name="Elme Pieterse" userId="cf235864-f06d-4d9c-a838-9d693a8e3248" providerId="ADAL" clId="{44400E0D-F01E-4C52-8DFE-33262DF1F20E}" dt="2024-04-10T06:28:22.388" v="2360" actId="478"/>
          <ac:spMkLst>
            <pc:docMk/>
            <pc:sldMk cId="1477095511" sldId="287"/>
            <ac:spMk id="64" creationId="{CC0B1958-1448-FB38-3898-8DFE3A170455}"/>
          </ac:spMkLst>
        </pc:spChg>
        <pc:spChg chg="del">
          <ac:chgData name="Elme Pieterse" userId="cf235864-f06d-4d9c-a838-9d693a8e3248" providerId="ADAL" clId="{44400E0D-F01E-4C52-8DFE-33262DF1F20E}" dt="2024-04-10T06:28:22.388" v="2360" actId="478"/>
          <ac:spMkLst>
            <pc:docMk/>
            <pc:sldMk cId="1477095511" sldId="287"/>
            <ac:spMk id="66" creationId="{37D0CA3A-374A-FEE6-CA44-806FD58E8827}"/>
          </ac:spMkLst>
        </pc:spChg>
        <pc:graphicFrameChg chg="add mod modGraphic">
          <ac:chgData name="Elme Pieterse" userId="cf235864-f06d-4d9c-a838-9d693a8e3248" providerId="ADAL" clId="{44400E0D-F01E-4C52-8DFE-33262DF1F20E}" dt="2024-04-10T06:41:41.114" v="2420" actId="1076"/>
          <ac:graphicFrameMkLst>
            <pc:docMk/>
            <pc:sldMk cId="1477095511" sldId="287"/>
            <ac:graphicFrameMk id="3" creationId="{82B66AC4-8373-E7E6-02F1-1CA77C78173D}"/>
          </ac:graphicFrameMkLst>
        </pc:graphicFrameChg>
        <pc:graphicFrameChg chg="del">
          <ac:chgData name="Elme Pieterse" userId="cf235864-f06d-4d9c-a838-9d693a8e3248" providerId="ADAL" clId="{44400E0D-F01E-4C52-8DFE-33262DF1F20E}" dt="2024-04-10T06:28:22.388" v="2360" actId="478"/>
          <ac:graphicFrameMkLst>
            <pc:docMk/>
            <pc:sldMk cId="1477095511" sldId="287"/>
            <ac:graphicFrameMk id="8" creationId="{C99AD599-906A-5F1F-DA9C-D73D9C4C655C}"/>
          </ac:graphicFrameMkLst>
        </pc:graphicFrameChg>
        <pc:picChg chg="del">
          <ac:chgData name="Elme Pieterse" userId="cf235864-f06d-4d9c-a838-9d693a8e3248" providerId="ADAL" clId="{44400E0D-F01E-4C52-8DFE-33262DF1F20E}" dt="2024-04-10T06:28:22.388" v="2360" actId="478"/>
          <ac:picMkLst>
            <pc:docMk/>
            <pc:sldMk cId="1477095511" sldId="287"/>
            <ac:picMk id="5" creationId="{465649D2-03CF-ED1F-513B-C545B1102ED2}"/>
          </ac:picMkLst>
        </pc:picChg>
        <pc:picChg chg="add mod">
          <ac:chgData name="Elme Pieterse" userId="cf235864-f06d-4d9c-a838-9d693a8e3248" providerId="ADAL" clId="{44400E0D-F01E-4C52-8DFE-33262DF1F20E}" dt="2024-04-10T06:42:41.915" v="2435" actId="1076"/>
          <ac:picMkLst>
            <pc:docMk/>
            <pc:sldMk cId="1477095511" sldId="287"/>
            <ac:picMk id="6" creationId="{9DAE2B4B-0530-C3FC-88AC-C1D33E6078B9}"/>
          </ac:picMkLst>
        </pc:picChg>
        <pc:picChg chg="del">
          <ac:chgData name="Elme Pieterse" userId="cf235864-f06d-4d9c-a838-9d693a8e3248" providerId="ADAL" clId="{44400E0D-F01E-4C52-8DFE-33262DF1F20E}" dt="2024-04-10T06:28:22.388" v="2360" actId="478"/>
          <ac:picMkLst>
            <pc:docMk/>
            <pc:sldMk cId="1477095511" sldId="287"/>
            <ac:picMk id="7" creationId="{55DD38B2-73F5-F97A-23A9-07D12EDC6E03}"/>
          </ac:picMkLst>
        </pc:picChg>
        <pc:picChg chg="del">
          <ac:chgData name="Elme Pieterse" userId="cf235864-f06d-4d9c-a838-9d693a8e3248" providerId="ADAL" clId="{44400E0D-F01E-4C52-8DFE-33262DF1F20E}" dt="2024-04-10T06:28:22.388" v="2360" actId="478"/>
          <ac:picMkLst>
            <pc:docMk/>
            <pc:sldMk cId="1477095511" sldId="287"/>
            <ac:picMk id="10" creationId="{A9864F9A-43A7-5CD8-32F0-E525ECA3C52C}"/>
          </ac:picMkLst>
        </pc:picChg>
        <pc:cxnChg chg="del">
          <ac:chgData name="Elme Pieterse" userId="cf235864-f06d-4d9c-a838-9d693a8e3248" providerId="ADAL" clId="{44400E0D-F01E-4C52-8DFE-33262DF1F20E}" dt="2024-04-10T06:28:22.388" v="2360" actId="478"/>
          <ac:cxnSpMkLst>
            <pc:docMk/>
            <pc:sldMk cId="1477095511" sldId="287"/>
            <ac:cxnSpMk id="16" creationId="{AA1316BE-D87B-CC9E-A87D-08F5FB0F9DAE}"/>
          </ac:cxnSpMkLst>
        </pc:cxnChg>
        <pc:cxnChg chg="del">
          <ac:chgData name="Elme Pieterse" userId="cf235864-f06d-4d9c-a838-9d693a8e3248" providerId="ADAL" clId="{44400E0D-F01E-4C52-8DFE-33262DF1F20E}" dt="2024-04-10T06:28:22.388" v="2360" actId="478"/>
          <ac:cxnSpMkLst>
            <pc:docMk/>
            <pc:sldMk cId="1477095511" sldId="287"/>
            <ac:cxnSpMk id="18" creationId="{B488BA2A-F80A-7DA8-EFF1-941BC74214FB}"/>
          </ac:cxnSpMkLst>
        </pc:cxnChg>
        <pc:cxnChg chg="add mod">
          <ac:chgData name="Elme Pieterse" userId="cf235864-f06d-4d9c-a838-9d693a8e3248" providerId="ADAL" clId="{44400E0D-F01E-4C52-8DFE-33262DF1F20E}" dt="2024-04-10T06:44:15.545" v="2469" actId="208"/>
          <ac:cxnSpMkLst>
            <pc:docMk/>
            <pc:sldMk cId="1477095511" sldId="287"/>
            <ac:cxnSpMk id="21" creationId="{668BD96D-6B77-FA03-B98E-B0E2342DC9A1}"/>
          </ac:cxnSpMkLst>
        </pc:cxnChg>
        <pc:cxnChg chg="add mod">
          <ac:chgData name="Elme Pieterse" userId="cf235864-f06d-4d9c-a838-9d693a8e3248" providerId="ADAL" clId="{44400E0D-F01E-4C52-8DFE-33262DF1F20E}" dt="2024-04-10T06:44:33.656" v="2474" actId="14100"/>
          <ac:cxnSpMkLst>
            <pc:docMk/>
            <pc:sldMk cId="1477095511" sldId="287"/>
            <ac:cxnSpMk id="25" creationId="{DBE9BF88-9DBD-12FE-3A3D-D4D8F74237C3}"/>
          </ac:cxnSpMkLst>
        </pc:cxnChg>
        <pc:cxnChg chg="del">
          <ac:chgData name="Elme Pieterse" userId="cf235864-f06d-4d9c-a838-9d693a8e3248" providerId="ADAL" clId="{44400E0D-F01E-4C52-8DFE-33262DF1F20E}" dt="2024-04-10T06:28:22.388" v="2360" actId="478"/>
          <ac:cxnSpMkLst>
            <pc:docMk/>
            <pc:sldMk cId="1477095511" sldId="287"/>
            <ac:cxnSpMk id="31" creationId="{025BF06F-5C9D-6C56-FDDA-76B4FAC37475}"/>
          </ac:cxnSpMkLst>
        </pc:cxnChg>
        <pc:cxnChg chg="del">
          <ac:chgData name="Elme Pieterse" userId="cf235864-f06d-4d9c-a838-9d693a8e3248" providerId="ADAL" clId="{44400E0D-F01E-4C52-8DFE-33262DF1F20E}" dt="2024-04-10T06:28:22.388" v="2360" actId="478"/>
          <ac:cxnSpMkLst>
            <pc:docMk/>
            <pc:sldMk cId="1477095511" sldId="287"/>
            <ac:cxnSpMk id="33" creationId="{DBF15958-3486-B43D-DA35-8F1E6242CFE5}"/>
          </ac:cxnSpMkLst>
        </pc:cxnChg>
        <pc:cxnChg chg="del">
          <ac:chgData name="Elme Pieterse" userId="cf235864-f06d-4d9c-a838-9d693a8e3248" providerId="ADAL" clId="{44400E0D-F01E-4C52-8DFE-33262DF1F20E}" dt="2024-04-10T06:28:22.388" v="2360" actId="478"/>
          <ac:cxnSpMkLst>
            <pc:docMk/>
            <pc:sldMk cId="1477095511" sldId="287"/>
            <ac:cxnSpMk id="38" creationId="{BC0C652C-35EB-9D78-7B5E-7F349A721B22}"/>
          </ac:cxnSpMkLst>
        </pc:cxnChg>
        <pc:cxnChg chg="add mod">
          <ac:chgData name="Elme Pieterse" userId="cf235864-f06d-4d9c-a838-9d693a8e3248" providerId="ADAL" clId="{44400E0D-F01E-4C52-8DFE-33262DF1F20E}" dt="2024-04-10T06:44:44.953" v="2478" actId="208"/>
          <ac:cxnSpMkLst>
            <pc:docMk/>
            <pc:sldMk cId="1477095511" sldId="287"/>
            <ac:cxnSpMk id="39" creationId="{4AE6FE5F-36B6-6168-30DD-E6822701701B}"/>
          </ac:cxnSpMkLst>
        </pc:cxnChg>
        <pc:cxnChg chg="del">
          <ac:chgData name="Elme Pieterse" userId="cf235864-f06d-4d9c-a838-9d693a8e3248" providerId="ADAL" clId="{44400E0D-F01E-4C52-8DFE-33262DF1F20E}" dt="2024-04-10T06:28:22.388" v="2360" actId="478"/>
          <ac:cxnSpMkLst>
            <pc:docMk/>
            <pc:sldMk cId="1477095511" sldId="287"/>
            <ac:cxnSpMk id="40" creationId="{44AF3367-5168-9BAF-A618-CFC7A89703FB}"/>
          </ac:cxnSpMkLst>
        </pc:cxnChg>
        <pc:cxnChg chg="del">
          <ac:chgData name="Elme Pieterse" userId="cf235864-f06d-4d9c-a838-9d693a8e3248" providerId="ADAL" clId="{44400E0D-F01E-4C52-8DFE-33262DF1F20E}" dt="2024-04-10T06:28:22.388" v="2360" actId="478"/>
          <ac:cxnSpMkLst>
            <pc:docMk/>
            <pc:sldMk cId="1477095511" sldId="287"/>
            <ac:cxnSpMk id="44" creationId="{B9344BE2-C33C-A7C5-3323-DA0D9732AA6E}"/>
          </ac:cxnSpMkLst>
        </pc:cxnChg>
        <pc:cxnChg chg="del">
          <ac:chgData name="Elme Pieterse" userId="cf235864-f06d-4d9c-a838-9d693a8e3248" providerId="ADAL" clId="{44400E0D-F01E-4C52-8DFE-33262DF1F20E}" dt="2024-04-10T06:28:22.388" v="2360" actId="478"/>
          <ac:cxnSpMkLst>
            <pc:docMk/>
            <pc:sldMk cId="1477095511" sldId="287"/>
            <ac:cxnSpMk id="48" creationId="{8003C17A-E8FC-227C-F543-3A21A72A06D4}"/>
          </ac:cxnSpMkLst>
        </pc:cxnChg>
        <pc:cxnChg chg="del">
          <ac:chgData name="Elme Pieterse" userId="cf235864-f06d-4d9c-a838-9d693a8e3248" providerId="ADAL" clId="{44400E0D-F01E-4C52-8DFE-33262DF1F20E}" dt="2024-04-10T06:28:22.388" v="2360" actId="478"/>
          <ac:cxnSpMkLst>
            <pc:docMk/>
            <pc:sldMk cId="1477095511" sldId="287"/>
            <ac:cxnSpMk id="56" creationId="{575955EC-018E-06D0-51D4-564FE93387C7}"/>
          </ac:cxnSpMkLst>
        </pc:cxnChg>
        <pc:cxnChg chg="del">
          <ac:chgData name="Elme Pieterse" userId="cf235864-f06d-4d9c-a838-9d693a8e3248" providerId="ADAL" clId="{44400E0D-F01E-4C52-8DFE-33262DF1F20E}" dt="2024-04-10T06:28:22.388" v="2360" actId="478"/>
          <ac:cxnSpMkLst>
            <pc:docMk/>
            <pc:sldMk cId="1477095511" sldId="287"/>
            <ac:cxnSpMk id="58" creationId="{0F8DC6B4-260C-E565-DDBC-4EFA72855E3B}"/>
          </ac:cxnSpMkLst>
        </pc:cxnChg>
        <pc:cxnChg chg="del">
          <ac:chgData name="Elme Pieterse" userId="cf235864-f06d-4d9c-a838-9d693a8e3248" providerId="ADAL" clId="{44400E0D-F01E-4C52-8DFE-33262DF1F20E}" dt="2024-04-10T06:28:22.388" v="2360" actId="478"/>
          <ac:cxnSpMkLst>
            <pc:docMk/>
            <pc:sldMk cId="1477095511" sldId="287"/>
            <ac:cxnSpMk id="67" creationId="{E7F7772B-739A-8C01-2593-33E6679FCA30}"/>
          </ac:cxnSpMkLst>
        </pc:cxnChg>
        <pc:cxnChg chg="del">
          <ac:chgData name="Elme Pieterse" userId="cf235864-f06d-4d9c-a838-9d693a8e3248" providerId="ADAL" clId="{44400E0D-F01E-4C52-8DFE-33262DF1F20E}" dt="2024-04-10T06:28:22.388" v="2360" actId="478"/>
          <ac:cxnSpMkLst>
            <pc:docMk/>
            <pc:sldMk cId="1477095511" sldId="287"/>
            <ac:cxnSpMk id="69" creationId="{E54B4A98-F556-FCC8-A48C-D14A0D900B01}"/>
          </ac:cxnSpMkLst>
        </pc:cxnChg>
      </pc:sldChg>
      <pc:sldChg chg="add ord">
        <pc:chgData name="Elme Pieterse" userId="cf235864-f06d-4d9c-a838-9d693a8e3248" providerId="ADAL" clId="{44400E0D-F01E-4C52-8DFE-33262DF1F20E}" dt="2024-04-10T06:46:19.948" v="2536"/>
        <pc:sldMkLst>
          <pc:docMk/>
          <pc:sldMk cId="1206420292" sldId="288"/>
        </pc:sldMkLst>
      </pc:sldChg>
      <pc:sldChg chg="addSp delSp modSp add mod ord">
        <pc:chgData name="Elme Pieterse" userId="cf235864-f06d-4d9c-a838-9d693a8e3248" providerId="ADAL" clId="{44400E0D-F01E-4C52-8DFE-33262DF1F20E}" dt="2024-04-10T23:35:16.227" v="4085" actId="1037"/>
        <pc:sldMkLst>
          <pc:docMk/>
          <pc:sldMk cId="10480317" sldId="289"/>
        </pc:sldMkLst>
        <pc:spChg chg="mod">
          <ac:chgData name="Elme Pieterse" userId="cf235864-f06d-4d9c-a838-9d693a8e3248" providerId="ADAL" clId="{44400E0D-F01E-4C52-8DFE-33262DF1F20E}" dt="2024-04-10T23:34:52.490" v="3987" actId="403"/>
          <ac:spMkLst>
            <pc:docMk/>
            <pc:sldMk cId="10480317" sldId="289"/>
            <ac:spMk id="2" creationId="{1CC5D32F-7C18-4D00-8D54-2FB046F0A206}"/>
          </ac:spMkLst>
        </pc:spChg>
        <pc:spChg chg="del">
          <ac:chgData name="Elme Pieterse" userId="cf235864-f06d-4d9c-a838-9d693a8e3248" providerId="ADAL" clId="{44400E0D-F01E-4C52-8DFE-33262DF1F20E}" dt="2024-04-10T07:13:57.854" v="3745" actId="478"/>
          <ac:spMkLst>
            <pc:docMk/>
            <pc:sldMk cId="10480317" sldId="289"/>
            <ac:spMk id="9" creationId="{5152E4AA-727E-5A10-B107-3F3BF2938732}"/>
          </ac:spMkLst>
        </pc:spChg>
        <pc:spChg chg="del">
          <ac:chgData name="Elme Pieterse" userId="cf235864-f06d-4d9c-a838-9d693a8e3248" providerId="ADAL" clId="{44400E0D-F01E-4C52-8DFE-33262DF1F20E}" dt="2024-04-10T07:13:59.721" v="3746" actId="478"/>
          <ac:spMkLst>
            <pc:docMk/>
            <pc:sldMk cId="10480317" sldId="289"/>
            <ac:spMk id="14" creationId="{B64BAE41-6220-962F-CF73-0E7984EC8674}"/>
          </ac:spMkLst>
        </pc:spChg>
        <pc:spChg chg="del">
          <ac:chgData name="Elme Pieterse" userId="cf235864-f06d-4d9c-a838-9d693a8e3248" providerId="ADAL" clId="{44400E0D-F01E-4C52-8DFE-33262DF1F20E}" dt="2024-04-10T07:13:57.854" v="3745" actId="478"/>
          <ac:spMkLst>
            <pc:docMk/>
            <pc:sldMk cId="10480317" sldId="289"/>
            <ac:spMk id="15" creationId="{5D8ECB5E-6111-1581-2DCA-95B0E3558D64}"/>
          </ac:spMkLst>
        </pc:spChg>
        <pc:spChg chg="del">
          <ac:chgData name="Elme Pieterse" userId="cf235864-f06d-4d9c-a838-9d693a8e3248" providerId="ADAL" clId="{44400E0D-F01E-4C52-8DFE-33262DF1F20E}" dt="2024-04-10T07:13:57.854" v="3745" actId="478"/>
          <ac:spMkLst>
            <pc:docMk/>
            <pc:sldMk cId="10480317" sldId="289"/>
            <ac:spMk id="17" creationId="{BB744BA0-C652-47F0-426E-4AC77F1F1BCC}"/>
          </ac:spMkLst>
        </pc:spChg>
        <pc:spChg chg="del">
          <ac:chgData name="Elme Pieterse" userId="cf235864-f06d-4d9c-a838-9d693a8e3248" providerId="ADAL" clId="{44400E0D-F01E-4C52-8DFE-33262DF1F20E}" dt="2024-04-10T07:13:57.854" v="3745" actId="478"/>
          <ac:spMkLst>
            <pc:docMk/>
            <pc:sldMk cId="10480317" sldId="289"/>
            <ac:spMk id="19" creationId="{86CD123C-A821-AAA4-08E2-3340F7752413}"/>
          </ac:spMkLst>
        </pc:spChg>
        <pc:spChg chg="del">
          <ac:chgData name="Elme Pieterse" userId="cf235864-f06d-4d9c-a838-9d693a8e3248" providerId="ADAL" clId="{44400E0D-F01E-4C52-8DFE-33262DF1F20E}" dt="2024-04-10T07:13:57.854" v="3745" actId="478"/>
          <ac:spMkLst>
            <pc:docMk/>
            <pc:sldMk cId="10480317" sldId="289"/>
            <ac:spMk id="20" creationId="{7DD1BD55-5969-48D4-8ADB-11A127F3A100}"/>
          </ac:spMkLst>
        </pc:spChg>
        <pc:graphicFrameChg chg="del">
          <ac:chgData name="Elme Pieterse" userId="cf235864-f06d-4d9c-a838-9d693a8e3248" providerId="ADAL" clId="{44400E0D-F01E-4C52-8DFE-33262DF1F20E}" dt="2024-04-10T07:13:57.854" v="3745" actId="478"/>
          <ac:graphicFrameMkLst>
            <pc:docMk/>
            <pc:sldMk cId="10480317" sldId="289"/>
            <ac:graphicFrameMk id="3" creationId="{82B66AC4-8373-E7E6-02F1-1CA77C78173D}"/>
          </ac:graphicFrameMkLst>
        </pc:graphicFrameChg>
        <pc:graphicFrameChg chg="add mod modGraphic">
          <ac:chgData name="Elme Pieterse" userId="cf235864-f06d-4d9c-a838-9d693a8e3248" providerId="ADAL" clId="{44400E0D-F01E-4C52-8DFE-33262DF1F20E}" dt="2024-04-10T23:25:48.565" v="3943" actId="14734"/>
          <ac:graphicFrameMkLst>
            <pc:docMk/>
            <pc:sldMk cId="10480317" sldId="289"/>
            <ac:graphicFrameMk id="4" creationId="{1A00A21D-2153-25C4-00E6-2D60DEB16287}"/>
          </ac:graphicFrameMkLst>
        </pc:graphicFrameChg>
        <pc:graphicFrameChg chg="add mod modGraphic">
          <ac:chgData name="Elme Pieterse" userId="cf235864-f06d-4d9c-a838-9d693a8e3248" providerId="ADAL" clId="{44400E0D-F01E-4C52-8DFE-33262DF1F20E}" dt="2024-04-10T23:25:42.334" v="3941" actId="14734"/>
          <ac:graphicFrameMkLst>
            <pc:docMk/>
            <pc:sldMk cId="10480317" sldId="289"/>
            <ac:graphicFrameMk id="5" creationId="{70018782-5EF6-C6A8-2F4C-FC840375944A}"/>
          </ac:graphicFrameMkLst>
        </pc:graphicFrameChg>
        <pc:graphicFrameChg chg="add del mod modGraphic">
          <ac:chgData name="Elme Pieterse" userId="cf235864-f06d-4d9c-a838-9d693a8e3248" providerId="ADAL" clId="{44400E0D-F01E-4C52-8DFE-33262DF1F20E}" dt="2024-04-10T23:26:08.984" v="3947" actId="14100"/>
          <ac:graphicFrameMkLst>
            <pc:docMk/>
            <pc:sldMk cId="10480317" sldId="289"/>
            <ac:graphicFrameMk id="7" creationId="{06A00997-96F3-C473-AC99-45684B7813AA}"/>
          </ac:graphicFrameMkLst>
        </pc:graphicFrameChg>
        <pc:picChg chg="del">
          <ac:chgData name="Elme Pieterse" userId="cf235864-f06d-4d9c-a838-9d693a8e3248" providerId="ADAL" clId="{44400E0D-F01E-4C52-8DFE-33262DF1F20E}" dt="2024-04-10T07:13:57.854" v="3745" actId="478"/>
          <ac:picMkLst>
            <pc:docMk/>
            <pc:sldMk cId="10480317" sldId="289"/>
            <ac:picMk id="6" creationId="{9DAE2B4B-0530-C3FC-88AC-C1D33E6078B9}"/>
          </ac:picMkLst>
        </pc:picChg>
        <pc:picChg chg="add mod">
          <ac:chgData name="Elme Pieterse" userId="cf235864-f06d-4d9c-a838-9d693a8e3248" providerId="ADAL" clId="{44400E0D-F01E-4C52-8DFE-33262DF1F20E}" dt="2024-04-10T23:35:03.815" v="4036" actId="1035"/>
          <ac:picMkLst>
            <pc:docMk/>
            <pc:sldMk cId="10480317" sldId="289"/>
            <ac:picMk id="6" creationId="{E4F125B8-D212-51CD-5B45-81833F8D3496}"/>
          </ac:picMkLst>
        </pc:picChg>
        <pc:picChg chg="add mod">
          <ac:chgData name="Elme Pieterse" userId="cf235864-f06d-4d9c-a838-9d693a8e3248" providerId="ADAL" clId="{44400E0D-F01E-4C52-8DFE-33262DF1F20E}" dt="2024-04-10T23:35:16.227" v="4085" actId="1037"/>
          <ac:picMkLst>
            <pc:docMk/>
            <pc:sldMk cId="10480317" sldId="289"/>
            <ac:picMk id="9" creationId="{75C8000B-8D19-1CD7-5BA8-E56F5109BBD6}"/>
          </ac:picMkLst>
        </pc:picChg>
        <pc:picChg chg="add mod">
          <ac:chgData name="Elme Pieterse" userId="cf235864-f06d-4d9c-a838-9d693a8e3248" providerId="ADAL" clId="{44400E0D-F01E-4C52-8DFE-33262DF1F20E}" dt="2024-04-10T23:35:16.227" v="4085" actId="1037"/>
          <ac:picMkLst>
            <pc:docMk/>
            <pc:sldMk cId="10480317" sldId="289"/>
            <ac:picMk id="11" creationId="{3E8CBDD8-C1A8-F620-0FDE-C4EBBBDE19DC}"/>
          </ac:picMkLst>
        </pc:picChg>
        <pc:picChg chg="add mod">
          <ac:chgData name="Elme Pieterse" userId="cf235864-f06d-4d9c-a838-9d693a8e3248" providerId="ADAL" clId="{44400E0D-F01E-4C52-8DFE-33262DF1F20E}" dt="2024-04-10T23:35:03.815" v="4036" actId="1035"/>
          <ac:picMkLst>
            <pc:docMk/>
            <pc:sldMk cId="10480317" sldId="289"/>
            <ac:picMk id="13" creationId="{D4376804-A6C0-86B2-1BE1-CB89CD98E265}"/>
          </ac:picMkLst>
        </pc:picChg>
        <pc:picChg chg="add mod">
          <ac:chgData name="Elme Pieterse" userId="cf235864-f06d-4d9c-a838-9d693a8e3248" providerId="ADAL" clId="{44400E0D-F01E-4C52-8DFE-33262DF1F20E}" dt="2024-04-10T23:35:03.815" v="4036" actId="1035"/>
          <ac:picMkLst>
            <pc:docMk/>
            <pc:sldMk cId="10480317" sldId="289"/>
            <ac:picMk id="15" creationId="{A90652A6-240A-B890-A5A4-897498CAF314}"/>
          </ac:picMkLst>
        </pc:picChg>
        <pc:picChg chg="add mod">
          <ac:chgData name="Elme Pieterse" userId="cf235864-f06d-4d9c-a838-9d693a8e3248" providerId="ADAL" clId="{44400E0D-F01E-4C52-8DFE-33262DF1F20E}" dt="2024-04-10T23:35:03.815" v="4036" actId="1035"/>
          <ac:picMkLst>
            <pc:docMk/>
            <pc:sldMk cId="10480317" sldId="289"/>
            <ac:picMk id="17" creationId="{C425D4AE-A809-6881-6A38-91D6825586D5}"/>
          </ac:picMkLst>
        </pc:picChg>
        <pc:picChg chg="add mod">
          <ac:chgData name="Elme Pieterse" userId="cf235864-f06d-4d9c-a838-9d693a8e3248" providerId="ADAL" clId="{44400E0D-F01E-4C52-8DFE-33262DF1F20E}" dt="2024-04-10T23:35:03.815" v="4036" actId="1035"/>
          <ac:picMkLst>
            <pc:docMk/>
            <pc:sldMk cId="10480317" sldId="289"/>
            <ac:picMk id="19" creationId="{D25CDD86-0A95-20C6-742A-F35AE270BC37}"/>
          </ac:picMkLst>
        </pc:picChg>
        <pc:cxnChg chg="del">
          <ac:chgData name="Elme Pieterse" userId="cf235864-f06d-4d9c-a838-9d693a8e3248" providerId="ADAL" clId="{44400E0D-F01E-4C52-8DFE-33262DF1F20E}" dt="2024-04-10T07:13:57.854" v="3745" actId="478"/>
          <ac:cxnSpMkLst>
            <pc:docMk/>
            <pc:sldMk cId="10480317" sldId="289"/>
            <ac:cxnSpMk id="21" creationId="{668BD96D-6B77-FA03-B98E-B0E2342DC9A1}"/>
          </ac:cxnSpMkLst>
        </pc:cxnChg>
        <pc:cxnChg chg="del">
          <ac:chgData name="Elme Pieterse" userId="cf235864-f06d-4d9c-a838-9d693a8e3248" providerId="ADAL" clId="{44400E0D-F01E-4C52-8DFE-33262DF1F20E}" dt="2024-04-10T07:13:57.854" v="3745" actId="478"/>
          <ac:cxnSpMkLst>
            <pc:docMk/>
            <pc:sldMk cId="10480317" sldId="289"/>
            <ac:cxnSpMk id="25" creationId="{DBE9BF88-9DBD-12FE-3A3D-D4D8F74237C3}"/>
          </ac:cxnSpMkLst>
        </pc:cxnChg>
        <pc:cxnChg chg="del">
          <ac:chgData name="Elme Pieterse" userId="cf235864-f06d-4d9c-a838-9d693a8e3248" providerId="ADAL" clId="{44400E0D-F01E-4C52-8DFE-33262DF1F20E}" dt="2024-04-10T07:13:57.854" v="3745" actId="478"/>
          <ac:cxnSpMkLst>
            <pc:docMk/>
            <pc:sldMk cId="10480317" sldId="289"/>
            <ac:cxnSpMk id="39" creationId="{4AE6FE5F-36B6-6168-30DD-E6822701701B}"/>
          </ac:cxnSpMkLst>
        </pc:cxnChg>
      </pc:sldChg>
      <pc:sldChg chg="delSp add mod ord">
        <pc:chgData name="Elme Pieterse" userId="cf235864-f06d-4d9c-a838-9d693a8e3248" providerId="ADAL" clId="{44400E0D-F01E-4C52-8DFE-33262DF1F20E}" dt="2024-04-10T07:14:04.848" v="3747" actId="478"/>
        <pc:sldMkLst>
          <pc:docMk/>
          <pc:sldMk cId="3954801614" sldId="290"/>
        </pc:sldMkLst>
        <pc:spChg chg="del">
          <ac:chgData name="Elme Pieterse" userId="cf235864-f06d-4d9c-a838-9d693a8e3248" providerId="ADAL" clId="{44400E0D-F01E-4C52-8DFE-33262DF1F20E}" dt="2024-04-10T07:14:04.848" v="3747" actId="478"/>
          <ac:spMkLst>
            <pc:docMk/>
            <pc:sldMk cId="3954801614" sldId="290"/>
            <ac:spMk id="9" creationId="{5152E4AA-727E-5A10-B107-3F3BF2938732}"/>
          </ac:spMkLst>
        </pc:spChg>
        <pc:spChg chg="del">
          <ac:chgData name="Elme Pieterse" userId="cf235864-f06d-4d9c-a838-9d693a8e3248" providerId="ADAL" clId="{44400E0D-F01E-4C52-8DFE-33262DF1F20E}" dt="2024-04-10T07:14:04.848" v="3747" actId="478"/>
          <ac:spMkLst>
            <pc:docMk/>
            <pc:sldMk cId="3954801614" sldId="290"/>
            <ac:spMk id="14" creationId="{B64BAE41-6220-962F-CF73-0E7984EC8674}"/>
          </ac:spMkLst>
        </pc:spChg>
        <pc:spChg chg="del">
          <ac:chgData name="Elme Pieterse" userId="cf235864-f06d-4d9c-a838-9d693a8e3248" providerId="ADAL" clId="{44400E0D-F01E-4C52-8DFE-33262DF1F20E}" dt="2024-04-10T07:14:04.848" v="3747" actId="478"/>
          <ac:spMkLst>
            <pc:docMk/>
            <pc:sldMk cId="3954801614" sldId="290"/>
            <ac:spMk id="15" creationId="{5D8ECB5E-6111-1581-2DCA-95B0E3558D64}"/>
          </ac:spMkLst>
        </pc:spChg>
        <pc:spChg chg="del">
          <ac:chgData name="Elme Pieterse" userId="cf235864-f06d-4d9c-a838-9d693a8e3248" providerId="ADAL" clId="{44400E0D-F01E-4C52-8DFE-33262DF1F20E}" dt="2024-04-10T07:14:04.848" v="3747" actId="478"/>
          <ac:spMkLst>
            <pc:docMk/>
            <pc:sldMk cId="3954801614" sldId="290"/>
            <ac:spMk id="17" creationId="{BB744BA0-C652-47F0-426E-4AC77F1F1BCC}"/>
          </ac:spMkLst>
        </pc:spChg>
        <pc:spChg chg="del">
          <ac:chgData name="Elme Pieterse" userId="cf235864-f06d-4d9c-a838-9d693a8e3248" providerId="ADAL" clId="{44400E0D-F01E-4C52-8DFE-33262DF1F20E}" dt="2024-04-10T07:14:04.848" v="3747" actId="478"/>
          <ac:spMkLst>
            <pc:docMk/>
            <pc:sldMk cId="3954801614" sldId="290"/>
            <ac:spMk id="19" creationId="{86CD123C-A821-AAA4-08E2-3340F7752413}"/>
          </ac:spMkLst>
        </pc:spChg>
        <pc:spChg chg="del">
          <ac:chgData name="Elme Pieterse" userId="cf235864-f06d-4d9c-a838-9d693a8e3248" providerId="ADAL" clId="{44400E0D-F01E-4C52-8DFE-33262DF1F20E}" dt="2024-04-10T07:14:04.848" v="3747" actId="478"/>
          <ac:spMkLst>
            <pc:docMk/>
            <pc:sldMk cId="3954801614" sldId="290"/>
            <ac:spMk id="20" creationId="{7DD1BD55-5969-48D4-8ADB-11A127F3A100}"/>
          </ac:spMkLst>
        </pc:spChg>
        <pc:graphicFrameChg chg="del">
          <ac:chgData name="Elme Pieterse" userId="cf235864-f06d-4d9c-a838-9d693a8e3248" providerId="ADAL" clId="{44400E0D-F01E-4C52-8DFE-33262DF1F20E}" dt="2024-04-10T07:14:04.848" v="3747" actId="478"/>
          <ac:graphicFrameMkLst>
            <pc:docMk/>
            <pc:sldMk cId="3954801614" sldId="290"/>
            <ac:graphicFrameMk id="3" creationId="{82B66AC4-8373-E7E6-02F1-1CA77C78173D}"/>
          </ac:graphicFrameMkLst>
        </pc:graphicFrameChg>
        <pc:picChg chg="del">
          <ac:chgData name="Elme Pieterse" userId="cf235864-f06d-4d9c-a838-9d693a8e3248" providerId="ADAL" clId="{44400E0D-F01E-4C52-8DFE-33262DF1F20E}" dt="2024-04-10T07:14:04.848" v="3747" actId="478"/>
          <ac:picMkLst>
            <pc:docMk/>
            <pc:sldMk cId="3954801614" sldId="290"/>
            <ac:picMk id="6" creationId="{9DAE2B4B-0530-C3FC-88AC-C1D33E6078B9}"/>
          </ac:picMkLst>
        </pc:picChg>
        <pc:cxnChg chg="del">
          <ac:chgData name="Elme Pieterse" userId="cf235864-f06d-4d9c-a838-9d693a8e3248" providerId="ADAL" clId="{44400E0D-F01E-4C52-8DFE-33262DF1F20E}" dt="2024-04-10T07:14:04.848" v="3747" actId="478"/>
          <ac:cxnSpMkLst>
            <pc:docMk/>
            <pc:sldMk cId="3954801614" sldId="290"/>
            <ac:cxnSpMk id="21" creationId="{668BD96D-6B77-FA03-B98E-B0E2342DC9A1}"/>
          </ac:cxnSpMkLst>
        </pc:cxnChg>
        <pc:cxnChg chg="del">
          <ac:chgData name="Elme Pieterse" userId="cf235864-f06d-4d9c-a838-9d693a8e3248" providerId="ADAL" clId="{44400E0D-F01E-4C52-8DFE-33262DF1F20E}" dt="2024-04-10T07:14:04.848" v="3747" actId="478"/>
          <ac:cxnSpMkLst>
            <pc:docMk/>
            <pc:sldMk cId="3954801614" sldId="290"/>
            <ac:cxnSpMk id="25" creationId="{DBE9BF88-9DBD-12FE-3A3D-D4D8F74237C3}"/>
          </ac:cxnSpMkLst>
        </pc:cxnChg>
        <pc:cxnChg chg="del">
          <ac:chgData name="Elme Pieterse" userId="cf235864-f06d-4d9c-a838-9d693a8e3248" providerId="ADAL" clId="{44400E0D-F01E-4C52-8DFE-33262DF1F20E}" dt="2024-04-10T07:14:04.848" v="3747" actId="478"/>
          <ac:cxnSpMkLst>
            <pc:docMk/>
            <pc:sldMk cId="3954801614" sldId="290"/>
            <ac:cxnSpMk id="39" creationId="{4AE6FE5F-36B6-6168-30DD-E6822701701B}"/>
          </ac:cxnSpMkLst>
        </pc:cxnChg>
      </pc:sldChg>
      <pc:sldChg chg="delSp add mod ord">
        <pc:chgData name="Elme Pieterse" userId="cf235864-f06d-4d9c-a838-9d693a8e3248" providerId="ADAL" clId="{44400E0D-F01E-4C52-8DFE-33262DF1F20E}" dt="2024-04-10T07:14:11.025" v="3748" actId="478"/>
        <pc:sldMkLst>
          <pc:docMk/>
          <pc:sldMk cId="1187650697" sldId="291"/>
        </pc:sldMkLst>
        <pc:spChg chg="del">
          <ac:chgData name="Elme Pieterse" userId="cf235864-f06d-4d9c-a838-9d693a8e3248" providerId="ADAL" clId="{44400E0D-F01E-4C52-8DFE-33262DF1F20E}" dt="2024-04-10T07:14:11.025" v="3748" actId="478"/>
          <ac:spMkLst>
            <pc:docMk/>
            <pc:sldMk cId="1187650697" sldId="291"/>
            <ac:spMk id="9" creationId="{5152E4AA-727E-5A10-B107-3F3BF2938732}"/>
          </ac:spMkLst>
        </pc:spChg>
        <pc:spChg chg="del">
          <ac:chgData name="Elme Pieterse" userId="cf235864-f06d-4d9c-a838-9d693a8e3248" providerId="ADAL" clId="{44400E0D-F01E-4C52-8DFE-33262DF1F20E}" dt="2024-04-10T07:14:11.025" v="3748" actId="478"/>
          <ac:spMkLst>
            <pc:docMk/>
            <pc:sldMk cId="1187650697" sldId="291"/>
            <ac:spMk id="14" creationId="{B64BAE41-6220-962F-CF73-0E7984EC8674}"/>
          </ac:spMkLst>
        </pc:spChg>
        <pc:spChg chg="del">
          <ac:chgData name="Elme Pieterse" userId="cf235864-f06d-4d9c-a838-9d693a8e3248" providerId="ADAL" clId="{44400E0D-F01E-4C52-8DFE-33262DF1F20E}" dt="2024-04-10T07:14:11.025" v="3748" actId="478"/>
          <ac:spMkLst>
            <pc:docMk/>
            <pc:sldMk cId="1187650697" sldId="291"/>
            <ac:spMk id="15" creationId="{5D8ECB5E-6111-1581-2DCA-95B0E3558D64}"/>
          </ac:spMkLst>
        </pc:spChg>
        <pc:spChg chg="del">
          <ac:chgData name="Elme Pieterse" userId="cf235864-f06d-4d9c-a838-9d693a8e3248" providerId="ADAL" clId="{44400E0D-F01E-4C52-8DFE-33262DF1F20E}" dt="2024-04-10T07:14:11.025" v="3748" actId="478"/>
          <ac:spMkLst>
            <pc:docMk/>
            <pc:sldMk cId="1187650697" sldId="291"/>
            <ac:spMk id="17" creationId="{BB744BA0-C652-47F0-426E-4AC77F1F1BCC}"/>
          </ac:spMkLst>
        </pc:spChg>
        <pc:spChg chg="del">
          <ac:chgData name="Elme Pieterse" userId="cf235864-f06d-4d9c-a838-9d693a8e3248" providerId="ADAL" clId="{44400E0D-F01E-4C52-8DFE-33262DF1F20E}" dt="2024-04-10T07:14:11.025" v="3748" actId="478"/>
          <ac:spMkLst>
            <pc:docMk/>
            <pc:sldMk cId="1187650697" sldId="291"/>
            <ac:spMk id="19" creationId="{86CD123C-A821-AAA4-08E2-3340F7752413}"/>
          </ac:spMkLst>
        </pc:spChg>
        <pc:spChg chg="del">
          <ac:chgData name="Elme Pieterse" userId="cf235864-f06d-4d9c-a838-9d693a8e3248" providerId="ADAL" clId="{44400E0D-F01E-4C52-8DFE-33262DF1F20E}" dt="2024-04-10T07:14:11.025" v="3748" actId="478"/>
          <ac:spMkLst>
            <pc:docMk/>
            <pc:sldMk cId="1187650697" sldId="291"/>
            <ac:spMk id="20" creationId="{7DD1BD55-5969-48D4-8ADB-11A127F3A100}"/>
          </ac:spMkLst>
        </pc:spChg>
        <pc:graphicFrameChg chg="del">
          <ac:chgData name="Elme Pieterse" userId="cf235864-f06d-4d9c-a838-9d693a8e3248" providerId="ADAL" clId="{44400E0D-F01E-4C52-8DFE-33262DF1F20E}" dt="2024-04-10T07:14:11.025" v="3748" actId="478"/>
          <ac:graphicFrameMkLst>
            <pc:docMk/>
            <pc:sldMk cId="1187650697" sldId="291"/>
            <ac:graphicFrameMk id="3" creationId="{82B66AC4-8373-E7E6-02F1-1CA77C78173D}"/>
          </ac:graphicFrameMkLst>
        </pc:graphicFrameChg>
        <pc:picChg chg="del">
          <ac:chgData name="Elme Pieterse" userId="cf235864-f06d-4d9c-a838-9d693a8e3248" providerId="ADAL" clId="{44400E0D-F01E-4C52-8DFE-33262DF1F20E}" dt="2024-04-10T07:14:11.025" v="3748" actId="478"/>
          <ac:picMkLst>
            <pc:docMk/>
            <pc:sldMk cId="1187650697" sldId="291"/>
            <ac:picMk id="6" creationId="{9DAE2B4B-0530-C3FC-88AC-C1D33E6078B9}"/>
          </ac:picMkLst>
        </pc:picChg>
        <pc:cxnChg chg="del">
          <ac:chgData name="Elme Pieterse" userId="cf235864-f06d-4d9c-a838-9d693a8e3248" providerId="ADAL" clId="{44400E0D-F01E-4C52-8DFE-33262DF1F20E}" dt="2024-04-10T07:14:11.025" v="3748" actId="478"/>
          <ac:cxnSpMkLst>
            <pc:docMk/>
            <pc:sldMk cId="1187650697" sldId="291"/>
            <ac:cxnSpMk id="21" creationId="{668BD96D-6B77-FA03-B98E-B0E2342DC9A1}"/>
          </ac:cxnSpMkLst>
        </pc:cxnChg>
        <pc:cxnChg chg="del">
          <ac:chgData name="Elme Pieterse" userId="cf235864-f06d-4d9c-a838-9d693a8e3248" providerId="ADAL" clId="{44400E0D-F01E-4C52-8DFE-33262DF1F20E}" dt="2024-04-10T07:14:11.025" v="3748" actId="478"/>
          <ac:cxnSpMkLst>
            <pc:docMk/>
            <pc:sldMk cId="1187650697" sldId="291"/>
            <ac:cxnSpMk id="25" creationId="{DBE9BF88-9DBD-12FE-3A3D-D4D8F74237C3}"/>
          </ac:cxnSpMkLst>
        </pc:cxnChg>
        <pc:cxnChg chg="del">
          <ac:chgData name="Elme Pieterse" userId="cf235864-f06d-4d9c-a838-9d693a8e3248" providerId="ADAL" clId="{44400E0D-F01E-4C52-8DFE-33262DF1F20E}" dt="2024-04-10T07:14:11.025" v="3748" actId="478"/>
          <ac:cxnSpMkLst>
            <pc:docMk/>
            <pc:sldMk cId="1187650697" sldId="291"/>
            <ac:cxnSpMk id="39" creationId="{4AE6FE5F-36B6-6168-30DD-E6822701701B}"/>
          </ac:cxnSpMkLst>
        </pc:cxnChg>
      </pc:sldChg>
      <pc:sldChg chg="delSp add mod ord">
        <pc:chgData name="Elme Pieterse" userId="cf235864-f06d-4d9c-a838-9d693a8e3248" providerId="ADAL" clId="{44400E0D-F01E-4C52-8DFE-33262DF1F20E}" dt="2024-04-10T07:14:15.961" v="3749" actId="478"/>
        <pc:sldMkLst>
          <pc:docMk/>
          <pc:sldMk cId="3358585175" sldId="292"/>
        </pc:sldMkLst>
        <pc:spChg chg="del">
          <ac:chgData name="Elme Pieterse" userId="cf235864-f06d-4d9c-a838-9d693a8e3248" providerId="ADAL" clId="{44400E0D-F01E-4C52-8DFE-33262DF1F20E}" dt="2024-04-10T07:14:15.961" v="3749" actId="478"/>
          <ac:spMkLst>
            <pc:docMk/>
            <pc:sldMk cId="3358585175" sldId="292"/>
            <ac:spMk id="9" creationId="{5152E4AA-727E-5A10-B107-3F3BF2938732}"/>
          </ac:spMkLst>
        </pc:spChg>
        <pc:spChg chg="del">
          <ac:chgData name="Elme Pieterse" userId="cf235864-f06d-4d9c-a838-9d693a8e3248" providerId="ADAL" clId="{44400E0D-F01E-4C52-8DFE-33262DF1F20E}" dt="2024-04-10T07:14:15.961" v="3749" actId="478"/>
          <ac:spMkLst>
            <pc:docMk/>
            <pc:sldMk cId="3358585175" sldId="292"/>
            <ac:spMk id="14" creationId="{B64BAE41-6220-962F-CF73-0E7984EC8674}"/>
          </ac:spMkLst>
        </pc:spChg>
        <pc:spChg chg="del">
          <ac:chgData name="Elme Pieterse" userId="cf235864-f06d-4d9c-a838-9d693a8e3248" providerId="ADAL" clId="{44400E0D-F01E-4C52-8DFE-33262DF1F20E}" dt="2024-04-10T07:14:15.961" v="3749" actId="478"/>
          <ac:spMkLst>
            <pc:docMk/>
            <pc:sldMk cId="3358585175" sldId="292"/>
            <ac:spMk id="15" creationId="{5D8ECB5E-6111-1581-2DCA-95B0E3558D64}"/>
          </ac:spMkLst>
        </pc:spChg>
        <pc:spChg chg="del">
          <ac:chgData name="Elme Pieterse" userId="cf235864-f06d-4d9c-a838-9d693a8e3248" providerId="ADAL" clId="{44400E0D-F01E-4C52-8DFE-33262DF1F20E}" dt="2024-04-10T07:14:15.961" v="3749" actId="478"/>
          <ac:spMkLst>
            <pc:docMk/>
            <pc:sldMk cId="3358585175" sldId="292"/>
            <ac:spMk id="17" creationId="{BB744BA0-C652-47F0-426E-4AC77F1F1BCC}"/>
          </ac:spMkLst>
        </pc:spChg>
        <pc:spChg chg="del">
          <ac:chgData name="Elme Pieterse" userId="cf235864-f06d-4d9c-a838-9d693a8e3248" providerId="ADAL" clId="{44400E0D-F01E-4C52-8DFE-33262DF1F20E}" dt="2024-04-10T07:14:15.961" v="3749" actId="478"/>
          <ac:spMkLst>
            <pc:docMk/>
            <pc:sldMk cId="3358585175" sldId="292"/>
            <ac:spMk id="19" creationId="{86CD123C-A821-AAA4-08E2-3340F7752413}"/>
          </ac:spMkLst>
        </pc:spChg>
        <pc:spChg chg="del">
          <ac:chgData name="Elme Pieterse" userId="cf235864-f06d-4d9c-a838-9d693a8e3248" providerId="ADAL" clId="{44400E0D-F01E-4C52-8DFE-33262DF1F20E}" dt="2024-04-10T07:14:15.961" v="3749" actId="478"/>
          <ac:spMkLst>
            <pc:docMk/>
            <pc:sldMk cId="3358585175" sldId="292"/>
            <ac:spMk id="20" creationId="{7DD1BD55-5969-48D4-8ADB-11A127F3A100}"/>
          </ac:spMkLst>
        </pc:spChg>
        <pc:graphicFrameChg chg="del">
          <ac:chgData name="Elme Pieterse" userId="cf235864-f06d-4d9c-a838-9d693a8e3248" providerId="ADAL" clId="{44400E0D-F01E-4C52-8DFE-33262DF1F20E}" dt="2024-04-10T07:14:15.961" v="3749" actId="478"/>
          <ac:graphicFrameMkLst>
            <pc:docMk/>
            <pc:sldMk cId="3358585175" sldId="292"/>
            <ac:graphicFrameMk id="3" creationId="{82B66AC4-8373-E7E6-02F1-1CA77C78173D}"/>
          </ac:graphicFrameMkLst>
        </pc:graphicFrameChg>
        <pc:picChg chg="del">
          <ac:chgData name="Elme Pieterse" userId="cf235864-f06d-4d9c-a838-9d693a8e3248" providerId="ADAL" clId="{44400E0D-F01E-4C52-8DFE-33262DF1F20E}" dt="2024-04-10T07:14:15.961" v="3749" actId="478"/>
          <ac:picMkLst>
            <pc:docMk/>
            <pc:sldMk cId="3358585175" sldId="292"/>
            <ac:picMk id="6" creationId="{9DAE2B4B-0530-C3FC-88AC-C1D33E6078B9}"/>
          </ac:picMkLst>
        </pc:picChg>
        <pc:cxnChg chg="del">
          <ac:chgData name="Elme Pieterse" userId="cf235864-f06d-4d9c-a838-9d693a8e3248" providerId="ADAL" clId="{44400E0D-F01E-4C52-8DFE-33262DF1F20E}" dt="2024-04-10T07:14:15.961" v="3749" actId="478"/>
          <ac:cxnSpMkLst>
            <pc:docMk/>
            <pc:sldMk cId="3358585175" sldId="292"/>
            <ac:cxnSpMk id="21" creationId="{668BD96D-6B77-FA03-B98E-B0E2342DC9A1}"/>
          </ac:cxnSpMkLst>
        </pc:cxnChg>
        <pc:cxnChg chg="del">
          <ac:chgData name="Elme Pieterse" userId="cf235864-f06d-4d9c-a838-9d693a8e3248" providerId="ADAL" clId="{44400E0D-F01E-4C52-8DFE-33262DF1F20E}" dt="2024-04-10T07:14:15.961" v="3749" actId="478"/>
          <ac:cxnSpMkLst>
            <pc:docMk/>
            <pc:sldMk cId="3358585175" sldId="292"/>
            <ac:cxnSpMk id="25" creationId="{DBE9BF88-9DBD-12FE-3A3D-D4D8F74237C3}"/>
          </ac:cxnSpMkLst>
        </pc:cxnChg>
        <pc:cxnChg chg="del">
          <ac:chgData name="Elme Pieterse" userId="cf235864-f06d-4d9c-a838-9d693a8e3248" providerId="ADAL" clId="{44400E0D-F01E-4C52-8DFE-33262DF1F20E}" dt="2024-04-10T07:14:15.961" v="3749" actId="478"/>
          <ac:cxnSpMkLst>
            <pc:docMk/>
            <pc:sldMk cId="3358585175" sldId="292"/>
            <ac:cxnSpMk id="39" creationId="{4AE6FE5F-36B6-6168-30DD-E6822701701B}"/>
          </ac:cxnSpMkLst>
        </pc:cxnChg>
      </pc:sldChg>
      <pc:sldChg chg="delSp add mod ord">
        <pc:chgData name="Elme Pieterse" userId="cf235864-f06d-4d9c-a838-9d693a8e3248" providerId="ADAL" clId="{44400E0D-F01E-4C52-8DFE-33262DF1F20E}" dt="2024-04-10T07:14:20.553" v="3750" actId="478"/>
        <pc:sldMkLst>
          <pc:docMk/>
          <pc:sldMk cId="251571933" sldId="293"/>
        </pc:sldMkLst>
        <pc:spChg chg="del">
          <ac:chgData name="Elme Pieterse" userId="cf235864-f06d-4d9c-a838-9d693a8e3248" providerId="ADAL" clId="{44400E0D-F01E-4C52-8DFE-33262DF1F20E}" dt="2024-04-10T07:14:20.553" v="3750" actId="478"/>
          <ac:spMkLst>
            <pc:docMk/>
            <pc:sldMk cId="251571933" sldId="293"/>
            <ac:spMk id="9" creationId="{5152E4AA-727E-5A10-B107-3F3BF2938732}"/>
          </ac:spMkLst>
        </pc:spChg>
        <pc:spChg chg="del">
          <ac:chgData name="Elme Pieterse" userId="cf235864-f06d-4d9c-a838-9d693a8e3248" providerId="ADAL" clId="{44400E0D-F01E-4C52-8DFE-33262DF1F20E}" dt="2024-04-10T07:14:20.553" v="3750" actId="478"/>
          <ac:spMkLst>
            <pc:docMk/>
            <pc:sldMk cId="251571933" sldId="293"/>
            <ac:spMk id="14" creationId="{B64BAE41-6220-962F-CF73-0E7984EC8674}"/>
          </ac:spMkLst>
        </pc:spChg>
        <pc:spChg chg="del">
          <ac:chgData name="Elme Pieterse" userId="cf235864-f06d-4d9c-a838-9d693a8e3248" providerId="ADAL" clId="{44400E0D-F01E-4C52-8DFE-33262DF1F20E}" dt="2024-04-10T07:14:20.553" v="3750" actId="478"/>
          <ac:spMkLst>
            <pc:docMk/>
            <pc:sldMk cId="251571933" sldId="293"/>
            <ac:spMk id="15" creationId="{5D8ECB5E-6111-1581-2DCA-95B0E3558D64}"/>
          </ac:spMkLst>
        </pc:spChg>
        <pc:spChg chg="del">
          <ac:chgData name="Elme Pieterse" userId="cf235864-f06d-4d9c-a838-9d693a8e3248" providerId="ADAL" clId="{44400E0D-F01E-4C52-8DFE-33262DF1F20E}" dt="2024-04-10T07:14:20.553" v="3750" actId="478"/>
          <ac:spMkLst>
            <pc:docMk/>
            <pc:sldMk cId="251571933" sldId="293"/>
            <ac:spMk id="17" creationId="{BB744BA0-C652-47F0-426E-4AC77F1F1BCC}"/>
          </ac:spMkLst>
        </pc:spChg>
        <pc:spChg chg="del">
          <ac:chgData name="Elme Pieterse" userId="cf235864-f06d-4d9c-a838-9d693a8e3248" providerId="ADAL" clId="{44400E0D-F01E-4C52-8DFE-33262DF1F20E}" dt="2024-04-10T07:14:20.553" v="3750" actId="478"/>
          <ac:spMkLst>
            <pc:docMk/>
            <pc:sldMk cId="251571933" sldId="293"/>
            <ac:spMk id="19" creationId="{86CD123C-A821-AAA4-08E2-3340F7752413}"/>
          </ac:spMkLst>
        </pc:spChg>
        <pc:spChg chg="del">
          <ac:chgData name="Elme Pieterse" userId="cf235864-f06d-4d9c-a838-9d693a8e3248" providerId="ADAL" clId="{44400E0D-F01E-4C52-8DFE-33262DF1F20E}" dt="2024-04-10T07:14:20.553" v="3750" actId="478"/>
          <ac:spMkLst>
            <pc:docMk/>
            <pc:sldMk cId="251571933" sldId="293"/>
            <ac:spMk id="20" creationId="{7DD1BD55-5969-48D4-8ADB-11A127F3A100}"/>
          </ac:spMkLst>
        </pc:spChg>
        <pc:graphicFrameChg chg="del">
          <ac:chgData name="Elme Pieterse" userId="cf235864-f06d-4d9c-a838-9d693a8e3248" providerId="ADAL" clId="{44400E0D-F01E-4C52-8DFE-33262DF1F20E}" dt="2024-04-10T07:14:20.553" v="3750" actId="478"/>
          <ac:graphicFrameMkLst>
            <pc:docMk/>
            <pc:sldMk cId="251571933" sldId="293"/>
            <ac:graphicFrameMk id="3" creationId="{82B66AC4-8373-E7E6-02F1-1CA77C78173D}"/>
          </ac:graphicFrameMkLst>
        </pc:graphicFrameChg>
        <pc:picChg chg="del">
          <ac:chgData name="Elme Pieterse" userId="cf235864-f06d-4d9c-a838-9d693a8e3248" providerId="ADAL" clId="{44400E0D-F01E-4C52-8DFE-33262DF1F20E}" dt="2024-04-10T07:14:20.553" v="3750" actId="478"/>
          <ac:picMkLst>
            <pc:docMk/>
            <pc:sldMk cId="251571933" sldId="293"/>
            <ac:picMk id="6" creationId="{9DAE2B4B-0530-C3FC-88AC-C1D33E6078B9}"/>
          </ac:picMkLst>
        </pc:picChg>
        <pc:cxnChg chg="del">
          <ac:chgData name="Elme Pieterse" userId="cf235864-f06d-4d9c-a838-9d693a8e3248" providerId="ADAL" clId="{44400E0D-F01E-4C52-8DFE-33262DF1F20E}" dt="2024-04-10T07:14:20.553" v="3750" actId="478"/>
          <ac:cxnSpMkLst>
            <pc:docMk/>
            <pc:sldMk cId="251571933" sldId="293"/>
            <ac:cxnSpMk id="21" creationId="{668BD96D-6B77-FA03-B98E-B0E2342DC9A1}"/>
          </ac:cxnSpMkLst>
        </pc:cxnChg>
        <pc:cxnChg chg="del">
          <ac:chgData name="Elme Pieterse" userId="cf235864-f06d-4d9c-a838-9d693a8e3248" providerId="ADAL" clId="{44400E0D-F01E-4C52-8DFE-33262DF1F20E}" dt="2024-04-10T07:14:20.553" v="3750" actId="478"/>
          <ac:cxnSpMkLst>
            <pc:docMk/>
            <pc:sldMk cId="251571933" sldId="293"/>
            <ac:cxnSpMk id="25" creationId="{DBE9BF88-9DBD-12FE-3A3D-D4D8F74237C3}"/>
          </ac:cxnSpMkLst>
        </pc:cxnChg>
        <pc:cxnChg chg="del">
          <ac:chgData name="Elme Pieterse" userId="cf235864-f06d-4d9c-a838-9d693a8e3248" providerId="ADAL" clId="{44400E0D-F01E-4C52-8DFE-33262DF1F20E}" dt="2024-04-10T07:14:20.553" v="3750" actId="478"/>
          <ac:cxnSpMkLst>
            <pc:docMk/>
            <pc:sldMk cId="251571933" sldId="293"/>
            <ac:cxnSpMk id="39" creationId="{4AE6FE5F-36B6-6168-30DD-E682270170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11/04/2024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96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104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47205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86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86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28836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6000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56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42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170603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0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140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81200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358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68219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2966986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2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5125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44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11/04/2024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11/04/2024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lFg3E4Jz/ATTIf6c5f1641a0254c466f73d1e70d0c1f6F44F18B1/burger-menu-combos" TargetMode="External"/><Relationship Id="rId2" Type="http://schemas.openxmlformats.org/officeDocument/2006/relationships/hyperlink" Target="https://middletonschoolnz-my.sharepoint.com/:f:/g/personal/pietersee_middleton_school_nz/Elb65JR21lFArNBtIwrVKLUBsEzDSffUPNHv9ZCL3_f43w?e=6iQdJ3"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314824" y="735106"/>
            <a:ext cx="10053763" cy="2928470"/>
          </a:xfrm>
        </p:spPr>
        <p:txBody>
          <a:bodyPr anchor="b">
            <a:normAutofit/>
          </a:bodyPr>
          <a:lstStyle/>
          <a:p>
            <a:pPr algn="l"/>
            <a:r>
              <a:rPr lang="en-NZ" sz="4800">
                <a:solidFill>
                  <a:srgbClr val="FFFFFF"/>
                </a:solidFill>
              </a:rPr>
              <a:t>AS91896(2.7) &amp; AS91887(2.8)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1350682" y="4870824"/>
            <a:ext cx="10005951" cy="1458258"/>
          </a:xfrm>
        </p:spPr>
        <p:txBody>
          <a:bodyPr anchor="ctr">
            <a:normAutofit/>
          </a:bodyPr>
          <a:lstStyle/>
          <a:p>
            <a:pPr algn="l"/>
            <a:endParaRPr lang="en-NZ" b="1"/>
          </a:p>
          <a:p>
            <a:pPr algn="l"/>
            <a:r>
              <a:rPr lang="en-NZ" b="1" dirty="0"/>
              <a:t>Elmé Pieterse</a:t>
            </a:r>
            <a:endParaRPr lang="en-NZ" b="1"/>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graphicFrame>
        <p:nvGraphicFramePr>
          <p:cNvPr id="3" name="Google Shape;92;p19">
            <a:extLst>
              <a:ext uri="{FF2B5EF4-FFF2-40B4-BE49-F238E27FC236}">
                <a16:creationId xmlns:a16="http://schemas.microsoft.com/office/drawing/2014/main" id="{82B66AC4-8373-E7E6-02F1-1CA77C78173D}"/>
              </a:ext>
            </a:extLst>
          </p:cNvPr>
          <p:cNvGraphicFramePr/>
          <p:nvPr>
            <p:extLst>
              <p:ext uri="{D42A27DB-BD31-4B8C-83A1-F6EECF244321}">
                <p14:modId xmlns:p14="http://schemas.microsoft.com/office/powerpoint/2010/main" val="2799679780"/>
              </p:ext>
            </p:extLst>
          </p:nvPr>
        </p:nvGraphicFramePr>
        <p:xfrm>
          <a:off x="1032733" y="2024343"/>
          <a:ext cx="5493788" cy="4453812"/>
        </p:xfrm>
        <a:graphic>
          <a:graphicData uri="http://schemas.openxmlformats.org/drawingml/2006/table">
            <a:tbl>
              <a:tblPr firstRow="1" bandRow="1">
                <a:noFill/>
              </a:tblPr>
              <a:tblGrid>
                <a:gridCol w="3043679">
                  <a:extLst>
                    <a:ext uri="{9D8B030D-6E8A-4147-A177-3AD203B41FA5}">
                      <a16:colId xmlns:a16="http://schemas.microsoft.com/office/drawing/2014/main" val="20000"/>
                    </a:ext>
                  </a:extLst>
                </a:gridCol>
                <a:gridCol w="2450109">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9DAE2B4B-0530-C3FC-88AC-C1D33E6078B9}"/>
              </a:ext>
            </a:extLst>
          </p:cNvPr>
          <p:cNvPicPr>
            <a:picLocks noChangeAspect="1"/>
          </p:cNvPicPr>
          <p:nvPr/>
        </p:nvPicPr>
        <p:blipFill>
          <a:blip r:embed="rId3"/>
          <a:stretch>
            <a:fillRect/>
          </a:stretch>
        </p:blipFill>
        <p:spPr>
          <a:xfrm>
            <a:off x="7876114" y="1763602"/>
            <a:ext cx="2966292" cy="4580303"/>
          </a:xfrm>
          <a:prstGeom prst="rect">
            <a:avLst/>
          </a:prstGeom>
        </p:spPr>
      </p:pic>
      <p:sp>
        <p:nvSpPr>
          <p:cNvPr id="9" name="Rectangle: Rounded Corners 8">
            <a:extLst>
              <a:ext uri="{FF2B5EF4-FFF2-40B4-BE49-F238E27FC236}">
                <a16:creationId xmlns:a16="http://schemas.microsoft.com/office/drawing/2014/main" id="{5152E4AA-727E-5A10-B107-3F3BF2938732}"/>
              </a:ext>
            </a:extLst>
          </p:cNvPr>
          <p:cNvSpPr/>
          <p:nvPr/>
        </p:nvSpPr>
        <p:spPr>
          <a:xfrm>
            <a:off x="4083484" y="2493336"/>
            <a:ext cx="1720416" cy="118966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4" name="Rectangle: Rounded Corners 13">
            <a:extLst>
              <a:ext uri="{FF2B5EF4-FFF2-40B4-BE49-F238E27FC236}">
                <a16:creationId xmlns:a16="http://schemas.microsoft.com/office/drawing/2014/main" id="{B64BAE41-6220-962F-CF73-0E7984EC8674}"/>
              </a:ext>
            </a:extLst>
          </p:cNvPr>
          <p:cNvSpPr/>
          <p:nvPr/>
        </p:nvSpPr>
        <p:spPr>
          <a:xfrm>
            <a:off x="7856856" y="1750410"/>
            <a:ext cx="1630044" cy="1221389"/>
          </a:xfrm>
          <a:prstGeom prst="roundRect">
            <a:avLst>
              <a:gd name="adj" fmla="val 11438"/>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5" name="Rectangle: Rounded Corners 14">
            <a:extLst>
              <a:ext uri="{FF2B5EF4-FFF2-40B4-BE49-F238E27FC236}">
                <a16:creationId xmlns:a16="http://schemas.microsoft.com/office/drawing/2014/main" id="{5D8ECB5E-6111-1581-2DCA-95B0E3558D64}"/>
              </a:ext>
            </a:extLst>
          </p:cNvPr>
          <p:cNvSpPr/>
          <p:nvPr/>
        </p:nvSpPr>
        <p:spPr>
          <a:xfrm>
            <a:off x="7856856" y="3167326"/>
            <a:ext cx="1720416" cy="1221389"/>
          </a:xfrm>
          <a:prstGeom prst="roundRect">
            <a:avLst>
              <a:gd name="adj" fmla="val 11438"/>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7" name="Rectangle: Rounded Corners 16">
            <a:extLst>
              <a:ext uri="{FF2B5EF4-FFF2-40B4-BE49-F238E27FC236}">
                <a16:creationId xmlns:a16="http://schemas.microsoft.com/office/drawing/2014/main" id="{BB744BA0-C652-47F0-426E-4AC77F1F1BCC}"/>
              </a:ext>
            </a:extLst>
          </p:cNvPr>
          <p:cNvSpPr/>
          <p:nvPr/>
        </p:nvSpPr>
        <p:spPr>
          <a:xfrm>
            <a:off x="7876113" y="4610430"/>
            <a:ext cx="1720416" cy="1221389"/>
          </a:xfrm>
          <a:prstGeom prst="roundRect">
            <a:avLst>
              <a:gd name="adj" fmla="val 11438"/>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86CD123C-A821-AAA4-08E2-3340F7752413}"/>
              </a:ext>
            </a:extLst>
          </p:cNvPr>
          <p:cNvSpPr/>
          <p:nvPr/>
        </p:nvSpPr>
        <p:spPr>
          <a:xfrm>
            <a:off x="4083484" y="3865513"/>
            <a:ext cx="1872816" cy="118966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0" name="Rectangle: Rounded Corners 19">
            <a:extLst>
              <a:ext uri="{FF2B5EF4-FFF2-40B4-BE49-F238E27FC236}">
                <a16:creationId xmlns:a16="http://schemas.microsoft.com/office/drawing/2014/main" id="{7DD1BD55-5969-48D4-8ADB-11A127F3A100}"/>
              </a:ext>
            </a:extLst>
          </p:cNvPr>
          <p:cNvSpPr/>
          <p:nvPr/>
        </p:nvSpPr>
        <p:spPr>
          <a:xfrm>
            <a:off x="4083484" y="5235485"/>
            <a:ext cx="1720416" cy="1189664"/>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21" name="Straight Arrow Connector 20">
            <a:extLst>
              <a:ext uri="{FF2B5EF4-FFF2-40B4-BE49-F238E27FC236}">
                <a16:creationId xmlns:a16="http://schemas.microsoft.com/office/drawing/2014/main" id="{668BD96D-6B77-FA03-B98E-B0E2342DC9A1}"/>
              </a:ext>
            </a:extLst>
          </p:cNvPr>
          <p:cNvCxnSpPr>
            <a:cxnSpLocks/>
          </p:cNvCxnSpPr>
          <p:nvPr/>
        </p:nvCxnSpPr>
        <p:spPr>
          <a:xfrm flipV="1">
            <a:off x="5890939" y="2288845"/>
            <a:ext cx="1856061" cy="7959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E9BF88-9DBD-12FE-3A3D-D4D8F74237C3}"/>
              </a:ext>
            </a:extLst>
          </p:cNvPr>
          <p:cNvCxnSpPr>
            <a:cxnSpLocks/>
          </p:cNvCxnSpPr>
          <p:nvPr/>
        </p:nvCxnSpPr>
        <p:spPr>
          <a:xfrm flipV="1">
            <a:off x="6057221" y="3865284"/>
            <a:ext cx="1689779" cy="59505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E6FE5F-36B6-6168-30DD-E6822701701B}"/>
              </a:ext>
            </a:extLst>
          </p:cNvPr>
          <p:cNvCxnSpPr>
            <a:cxnSpLocks/>
          </p:cNvCxnSpPr>
          <p:nvPr/>
        </p:nvCxnSpPr>
        <p:spPr>
          <a:xfrm flipV="1">
            <a:off x="5869475" y="5221124"/>
            <a:ext cx="1877525" cy="60941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09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99713" y="248038"/>
            <a:ext cx="10120687" cy="1159200"/>
          </a:xfrm>
        </p:spPr>
        <p:txBody>
          <a:bodyPr vert="horz" lIns="91440" tIns="45720" rIns="91440" bIns="45720" rtlCol="0" anchor="ctr">
            <a:normAutofit/>
          </a:bodyPr>
          <a:lstStyle/>
          <a:p>
            <a:r>
              <a:rPr lang="en-US" sz="4000" dirty="0">
                <a:solidFill>
                  <a:srgbClr val="FFFFFF"/>
                </a:solidFill>
              </a:rPr>
              <a:t>Store/State the Original Combo Meals: </a:t>
            </a:r>
            <a:r>
              <a:rPr lang="en-US" sz="4000" kern="1200" dirty="0">
                <a:solidFill>
                  <a:srgbClr val="FFFFFF"/>
                </a:solidFill>
                <a:latin typeface="+mj-lt"/>
                <a:ea typeface="+mj-ea"/>
                <a:cs typeface="+mj-cs"/>
              </a:rPr>
              <a:t>Trialing </a:t>
            </a:r>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extLst>
              <p:ext uri="{D42A27DB-BD31-4B8C-83A1-F6EECF244321}">
                <p14:modId xmlns:p14="http://schemas.microsoft.com/office/powerpoint/2010/main" val="1197219544"/>
              </p:ext>
            </p:extLst>
          </p:nvPr>
        </p:nvGraphicFramePr>
        <p:xfrm>
          <a:off x="432225" y="2221636"/>
          <a:ext cx="11327550" cy="3941478"/>
        </p:xfrm>
        <a:graphic>
          <a:graphicData uri="http://schemas.openxmlformats.org/drawingml/2006/table">
            <a:tbl>
              <a:tblPr bandRow="1">
                <a:noFill/>
                <a:tableStyleId>{5940675A-B579-460E-94D1-54222C63F5DA}</a:tableStyleId>
              </a:tblPr>
              <a:tblGrid>
                <a:gridCol w="3847642">
                  <a:extLst>
                    <a:ext uri="{9D8B030D-6E8A-4147-A177-3AD203B41FA5}">
                      <a16:colId xmlns:a16="http://schemas.microsoft.com/office/drawing/2014/main" val="3069276547"/>
                    </a:ext>
                  </a:extLst>
                </a:gridCol>
                <a:gridCol w="7479908">
                  <a:extLst>
                    <a:ext uri="{9D8B030D-6E8A-4147-A177-3AD203B41FA5}">
                      <a16:colId xmlns:a16="http://schemas.microsoft.com/office/drawing/2014/main" val="1673028620"/>
                    </a:ext>
                  </a:extLst>
                </a:gridCol>
              </a:tblGrid>
              <a:tr h="864294">
                <a:tc>
                  <a:txBody>
                    <a:bodyPr/>
                    <a:lstStyle/>
                    <a:p>
                      <a:pPr algn="l"/>
                      <a:r>
                        <a:rPr lang="en-NZ" sz="1600" cap="none" spc="0">
                          <a:solidFill>
                            <a:schemeClr val="tx1"/>
                          </a:solidFill>
                        </a:rPr>
                        <a:t>Trial 1</a:t>
                      </a:r>
                    </a:p>
                    <a:p>
                      <a:pPr algn="l"/>
                      <a:r>
                        <a:rPr lang="en-NZ" sz="1600" cap="none" spc="0">
                          <a:solidFill>
                            <a:schemeClr val="tx1"/>
                          </a:solidFill>
                        </a:rPr>
                        <a:t>02_Store_Original_Combo_Meals_v1</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but uses list. Preferably the program must use dictionaries instead of lists for most efficiency within this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91788484"/>
                  </a:ext>
                </a:extLst>
              </a:tr>
              <a:tr h="864294">
                <a:tc>
                  <a:txBody>
                    <a:bodyPr/>
                    <a:lstStyle/>
                    <a:p>
                      <a:pPr algn="l"/>
                      <a:r>
                        <a:rPr lang="en-NZ" sz="1600" cap="none" spc="0">
                          <a:solidFill>
                            <a:schemeClr val="tx1"/>
                          </a:solidFill>
                        </a:rPr>
                        <a:t>Trial 2</a:t>
                      </a:r>
                    </a:p>
                    <a:p>
                      <a:pPr algn="l"/>
                      <a:r>
                        <a:rPr lang="en-NZ" sz="1600" cap="none" spc="0">
                          <a:solidFill>
                            <a:schemeClr val="tx1"/>
                          </a:solidFill>
                        </a:rPr>
                        <a:t>02_Store_Original_Combo_Meals_v2</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Program works. It consists of dictionaries; however, it still uses a list. Making it efficient, but it's not the most efficient method to use for the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79867542"/>
                  </a:ext>
                </a:extLst>
              </a:tr>
              <a:tr h="1106445">
                <a:tc>
                  <a:txBody>
                    <a:bodyPr/>
                    <a:lstStyle/>
                    <a:p>
                      <a:pPr algn="l"/>
                      <a:r>
                        <a:rPr lang="en-NZ" sz="1600" cap="none" spc="0">
                          <a:solidFill>
                            <a:schemeClr val="tx1"/>
                          </a:solidFill>
                        </a:rPr>
                        <a:t>Trial 3</a:t>
                      </a:r>
                    </a:p>
                    <a:p>
                      <a:pPr algn="l"/>
                      <a:r>
                        <a:rPr lang="en-NZ" sz="1600" cap="none" spc="0">
                          <a:solidFill>
                            <a:schemeClr val="tx1"/>
                          </a:solidFill>
                        </a:rPr>
                        <a:t>02_Store_Original_Combo_Meals_v3</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tc>
                  <a:txBody>
                    <a:bodyPr/>
                    <a:lstStyle/>
                    <a:p>
                      <a:pPr algn="l"/>
                      <a:r>
                        <a:rPr lang="en-NZ" sz="1600" cap="none" spc="0">
                          <a:solidFill>
                            <a:schemeClr val="tx1"/>
                          </a:solidFill>
                        </a:rPr>
                        <a:t>Program works and the nested dictionary is more efficient than using lists. The nested dictionary is the most efficient and preferred method to use for the program and its purpose.</a:t>
                      </a:r>
                    </a:p>
                  </a:txBody>
                  <a:tcPr marL="167643" marR="167643" marT="167643" marB="16764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9369493"/>
                  </a:ext>
                </a:extLst>
              </a:tr>
              <a:tr h="1106445">
                <a:tc>
                  <a:txBody>
                    <a:bodyPr/>
                    <a:lstStyle/>
                    <a:p>
                      <a:pPr algn="l"/>
                      <a:r>
                        <a:rPr lang="en-NZ" sz="1600" cap="none" spc="0">
                          <a:solidFill>
                            <a:schemeClr val="tx1"/>
                          </a:solidFill>
                        </a:rPr>
                        <a:t>Trial 4</a:t>
                      </a:r>
                    </a:p>
                    <a:p>
                      <a:pPr algn="l"/>
                      <a:r>
                        <a:rPr lang="en-NZ" sz="1600" cap="none" spc="0">
                          <a:solidFill>
                            <a:schemeClr val="tx1"/>
                          </a:solidFill>
                        </a:rPr>
                        <a:t>02_Store_Original_Combo_Meals_v4</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a:r>
                        <a:rPr lang="en-NZ" sz="1600" cap="none" spc="0">
                          <a:solidFill>
                            <a:schemeClr val="tx1"/>
                          </a:solidFill>
                        </a:rPr>
                        <a:t>I made the print code, from Trial 3, into a function which makes it easy to recycle for other print functions I might incorporate into my program. I will therefore use this function in my final program.</a:t>
                      </a:r>
                    </a:p>
                  </a:txBody>
                  <a:tcPr marL="167643" marR="167643" marT="167643" marB="16764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Three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Add New Combo Meals</a:t>
            </a:r>
            <a:r>
              <a:rPr lang="en-US" sz="1900" kern="1200" dirty="0">
                <a:solidFill>
                  <a:srgbClr val="FFFFFF"/>
                </a:solidFill>
                <a:latin typeface="+mj-lt"/>
                <a:ea typeface="+mj-ea"/>
                <a:cs typeface="+mj-cs"/>
              </a:rPr>
              <a:t>)</a:t>
            </a:r>
          </a:p>
        </p:txBody>
      </p:sp>
      <p:pic>
        <p:nvPicPr>
          <p:cNvPr id="3" name="Picture 2">
            <a:extLst>
              <a:ext uri="{FF2B5EF4-FFF2-40B4-BE49-F238E27FC236}">
                <a16:creationId xmlns:a16="http://schemas.microsoft.com/office/drawing/2014/main" id="{62241820-6BEE-27FE-1326-BF1ACD8462E2}"/>
              </a:ext>
            </a:extLst>
          </p:cNvPr>
          <p:cNvPicPr>
            <a:picLocks noChangeAspect="1"/>
          </p:cNvPicPr>
          <p:nvPr/>
        </p:nvPicPr>
        <p:blipFill>
          <a:blip r:embed="rId3"/>
          <a:stretch>
            <a:fillRect/>
          </a:stretch>
        </p:blipFill>
        <p:spPr>
          <a:xfrm>
            <a:off x="4468903" y="656320"/>
            <a:ext cx="7292796" cy="5563178"/>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9" y="668512"/>
            <a:ext cx="3523976" cy="2560776"/>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44452" y="2754118"/>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73333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10476287"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Add New Combo Meals - Test Plan</a:t>
            </a:r>
          </a:p>
        </p:txBody>
      </p:sp>
      <p:graphicFrame>
        <p:nvGraphicFramePr>
          <p:cNvPr id="92" name="Google Shape;92;p19"/>
          <p:cNvGraphicFramePr/>
          <p:nvPr>
            <p:extLst>
              <p:ext uri="{D42A27DB-BD31-4B8C-83A1-F6EECF244321}">
                <p14:modId xmlns:p14="http://schemas.microsoft.com/office/powerpoint/2010/main" val="1935868525"/>
              </p:ext>
            </p:extLst>
          </p:nvPr>
        </p:nvGraphicFramePr>
        <p:xfrm>
          <a:off x="489385" y="1995540"/>
          <a:ext cx="5174815" cy="1480026"/>
        </p:xfrm>
        <a:graphic>
          <a:graphicData uri="http://schemas.openxmlformats.org/drawingml/2006/table">
            <a:tbl>
              <a:tblPr firstRow="1" bandRow="1">
                <a:noFill/>
              </a:tblPr>
              <a:tblGrid>
                <a:gridCol w="2801025">
                  <a:extLst>
                    <a:ext uri="{9D8B030D-6E8A-4147-A177-3AD203B41FA5}">
                      <a16:colId xmlns:a16="http://schemas.microsoft.com/office/drawing/2014/main" val="20000"/>
                    </a:ext>
                  </a:extLst>
                </a:gridCol>
                <a:gridCol w="2373790">
                  <a:extLst>
                    <a:ext uri="{9D8B030D-6E8A-4147-A177-3AD203B41FA5}">
                      <a16:colId xmlns:a16="http://schemas.microsoft.com/office/drawing/2014/main" val="20001"/>
                    </a:ext>
                  </a:extLst>
                </a:gridCol>
              </a:tblGrid>
              <a:tr h="306776">
                <a:tc>
                  <a:txBody>
                    <a:bodyPr/>
                    <a:lstStyle/>
                    <a:p>
                      <a:pPr marL="0" lvl="0" indent="0" algn="l" rtl="0">
                        <a:spcBef>
                          <a:spcPts val="0"/>
                        </a:spcBef>
                        <a:spcAft>
                          <a:spcPts val="0"/>
                        </a:spcAft>
                        <a:buNone/>
                      </a:pPr>
                      <a:r>
                        <a:rPr lang="en" sz="1400" b="1" dirty="0"/>
                        <a:t>Test Cases – input (Combo Name)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306776">
                <a:tc>
                  <a:txBody>
                    <a:bodyPr/>
                    <a:lstStyle/>
                    <a:p>
                      <a:pPr marL="0" lvl="0" indent="0" algn="l" rtl="0">
                        <a:spcBef>
                          <a:spcPts val="0"/>
                        </a:spcBef>
                        <a:spcAft>
                          <a:spcPts val="0"/>
                        </a:spcAft>
                        <a:buNone/>
                      </a:pPr>
                      <a:r>
                        <a:rPr lang="en-NZ" sz="1400" dirty="0"/>
                        <a:t>‘Supreme’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06776">
                <a:tc>
                  <a:txBody>
                    <a:bodyPr/>
                    <a:lstStyle/>
                    <a:p>
                      <a:pPr marL="0" lvl="0" indent="0" algn="l" rtl="0">
                        <a:spcBef>
                          <a:spcPts val="0"/>
                        </a:spcBef>
                        <a:spcAft>
                          <a:spcPts val="0"/>
                        </a:spcAft>
                        <a:buNone/>
                      </a:pPr>
                      <a:r>
                        <a:rPr lang="en-NZ" sz="1400" dirty="0"/>
                        <a:t>‘123’ in Combo Name</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2" name="Google Shape;92;p19">
            <a:extLst>
              <a:ext uri="{FF2B5EF4-FFF2-40B4-BE49-F238E27FC236}">
                <a16:creationId xmlns:a16="http://schemas.microsoft.com/office/drawing/2014/main" id="{657E24AE-5FEE-8CFF-079C-F85A4DD42D11}"/>
              </a:ext>
            </a:extLst>
          </p:cNvPr>
          <p:cNvGraphicFramePr/>
          <p:nvPr>
            <p:extLst>
              <p:ext uri="{D42A27DB-BD31-4B8C-83A1-F6EECF244321}">
                <p14:modId xmlns:p14="http://schemas.microsoft.com/office/powerpoint/2010/main" val="2681323312"/>
              </p:ext>
            </p:extLst>
          </p:nvPr>
        </p:nvGraphicFramePr>
        <p:xfrm>
          <a:off x="590985" y="4400448"/>
          <a:ext cx="5174815" cy="1693386"/>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‘Pork Burger’</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dirty="0"/>
                        <a:t>‘123’</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3" name="Google Shape;92;p19">
            <a:extLst>
              <a:ext uri="{FF2B5EF4-FFF2-40B4-BE49-F238E27FC236}">
                <a16:creationId xmlns:a16="http://schemas.microsoft.com/office/drawing/2014/main" id="{6DAAD1DA-86B5-93DF-1B34-F3DA3DE5A78E}"/>
              </a:ext>
            </a:extLst>
          </p:cNvPr>
          <p:cNvGraphicFramePr/>
          <p:nvPr>
            <p:extLst>
              <p:ext uri="{D42A27DB-BD31-4B8C-83A1-F6EECF244321}">
                <p14:modId xmlns:p14="http://schemas.microsoft.com/office/powerpoint/2010/main" val="806400609"/>
              </p:ext>
            </p:extLst>
          </p:nvPr>
        </p:nvGraphicFramePr>
        <p:xfrm>
          <a:off x="6527800" y="2584348"/>
          <a:ext cx="5174815" cy="2400088"/>
        </p:xfrm>
        <a:graphic>
          <a:graphicData uri="http://schemas.openxmlformats.org/drawingml/2006/table">
            <a:tbl>
              <a:tblPr firstRow="1" bandRow="1">
                <a:noFill/>
              </a:tblPr>
              <a:tblGrid>
                <a:gridCol w="2164744">
                  <a:extLst>
                    <a:ext uri="{9D8B030D-6E8A-4147-A177-3AD203B41FA5}">
                      <a16:colId xmlns:a16="http://schemas.microsoft.com/office/drawing/2014/main" val="20000"/>
                    </a:ext>
                  </a:extLst>
                </a:gridCol>
                <a:gridCol w="3010071">
                  <a:extLst>
                    <a:ext uri="{9D8B030D-6E8A-4147-A177-3AD203B41FA5}">
                      <a16:colId xmlns:a16="http://schemas.microsoft.com/office/drawing/2014/main" val="20001"/>
                    </a:ext>
                  </a:extLst>
                </a:gridCol>
              </a:tblGrid>
              <a:tr h="383661">
                <a:tc>
                  <a:txBody>
                    <a:bodyPr/>
                    <a:lstStyle/>
                    <a:p>
                      <a:pPr marL="0" lvl="0" indent="0" algn="l" rtl="0">
                        <a:spcBef>
                          <a:spcPts val="0"/>
                        </a:spcBef>
                        <a:spcAft>
                          <a:spcPts val="0"/>
                        </a:spcAft>
                        <a:buNone/>
                      </a:pPr>
                      <a:r>
                        <a:rPr lang="en" sz="1400" b="1" dirty="0"/>
                        <a:t>Test Cases – input (For any 3 items price)</a:t>
                      </a:r>
                      <a:endParaRPr sz="14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400" b="1" dirty="0"/>
                        <a:t>Expected output</a:t>
                      </a:r>
                      <a:endParaRPr sz="14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400" dirty="0"/>
                        <a:t>‘2.45’ in price 1</a:t>
                      </a:r>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10001"/>
                  </a:ext>
                </a:extLst>
              </a:tr>
              <a:tr h="383661">
                <a:tc>
                  <a:txBody>
                    <a:bodyPr/>
                    <a:lstStyle/>
                    <a:p>
                      <a:pPr marL="0" lvl="0" indent="0" algn="l" rtl="0">
                        <a:spcBef>
                          <a:spcPts val="0"/>
                        </a:spcBef>
                        <a:spcAft>
                          <a:spcPts val="0"/>
                        </a:spcAft>
                        <a:buNone/>
                      </a:pPr>
                      <a:r>
                        <a:rPr lang="en-NZ" sz="1400"/>
                        <a:t>‘1’ in price 1</a:t>
                      </a:r>
                      <a:endParaRPr lang="en-NZ" sz="1400" dirty="0"/>
                    </a:p>
                  </a:txBody>
                  <a:tcPr marL="139991" marR="139991" marT="139991" marB="139991"/>
                </a:tc>
                <a:tc>
                  <a:txBody>
                    <a:bodyPr/>
                    <a:lstStyle/>
                    <a:p>
                      <a:pPr marL="0" lvl="0" indent="0" algn="l" rtl="0">
                        <a:spcBef>
                          <a:spcPts val="0"/>
                        </a:spcBef>
                        <a:spcAft>
                          <a:spcPts val="0"/>
                        </a:spcAft>
                        <a:buNone/>
                      </a:pPr>
                      <a:r>
                        <a:rPr lang="en-NZ" sz="1400" dirty="0"/>
                        <a:t>Program Continues</a:t>
                      </a:r>
                    </a:p>
                  </a:txBody>
                  <a:tcPr marL="139991" marR="139991" marT="139991" marB="139991"/>
                </a:tc>
                <a:extLst>
                  <a:ext uri="{0D108BD9-81ED-4DB2-BD59-A6C34878D82A}">
                    <a16:rowId xmlns:a16="http://schemas.microsoft.com/office/drawing/2014/main" val="4257040270"/>
                  </a:ext>
                </a:extLst>
              </a:tr>
              <a:tr h="383661">
                <a:tc>
                  <a:txBody>
                    <a:bodyPr/>
                    <a:lstStyle/>
                    <a:p>
                      <a:pPr marL="0" lvl="0" indent="0" algn="l" rtl="0">
                        <a:spcBef>
                          <a:spcPts val="0"/>
                        </a:spcBef>
                        <a:spcAft>
                          <a:spcPts val="0"/>
                        </a:spcAft>
                        <a:buNone/>
                      </a:pPr>
                      <a:r>
                        <a:rPr lang="en-NZ" sz="1400" dirty="0"/>
                        <a:t>‘five’</a:t>
                      </a:r>
                    </a:p>
                  </a:txBody>
                  <a:tcPr marL="139991" marR="139991" marT="139991" marB="139991"/>
                </a:tc>
                <a:tc>
                  <a:txBody>
                    <a:bodyPr/>
                    <a:lstStyle/>
                    <a:p>
                      <a:pPr marL="0" lvl="0" indent="0" algn="l" rtl="0">
                        <a:spcBef>
                          <a:spcPts val="0"/>
                        </a:spcBef>
                        <a:spcAft>
                          <a:spcPts val="0"/>
                        </a:spcAft>
                        <a:buNone/>
                      </a:pPr>
                      <a:r>
                        <a:rPr lang="en-NZ" sz="1400" dirty="0"/>
                        <a:t>It must be an integer</a:t>
                      </a:r>
                    </a:p>
                    <a:p>
                      <a:pPr marL="0" lvl="0" indent="0" algn="l" rtl="0">
                        <a:spcBef>
                          <a:spcPts val="0"/>
                        </a:spcBef>
                        <a:spcAft>
                          <a:spcPts val="0"/>
                        </a:spcAft>
                        <a:buNone/>
                      </a:pPr>
                      <a:r>
                        <a:rPr lang="en-NZ" sz="14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spTree>
    <p:extLst>
      <p:ext uri="{BB962C8B-B14F-4D97-AF65-F5344CB8AC3E}">
        <p14:creationId xmlns:p14="http://schemas.microsoft.com/office/powerpoint/2010/main" val="291950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241298" y="333373"/>
            <a:ext cx="4038766" cy="877729"/>
          </a:xfrm>
        </p:spPr>
        <p:txBody>
          <a:bodyPr vert="horz" lIns="91440" tIns="45720" rIns="91440" bIns="45720" rtlCol="0" anchor="ctr">
            <a:noAutofit/>
          </a:bodyPr>
          <a:lstStyle/>
          <a:p>
            <a:r>
              <a:rPr lang="en-US" sz="4000" kern="1200" dirty="0">
                <a:solidFill>
                  <a:srgbClr val="FFFFFF"/>
                </a:solidFill>
                <a:latin typeface="+mj-lt"/>
                <a:ea typeface="+mj-ea"/>
                <a:cs typeface="+mj-cs"/>
              </a:rPr>
              <a:t>Add New Combo Meals: Testing </a:t>
            </a:r>
          </a:p>
        </p:txBody>
      </p:sp>
      <p:graphicFrame>
        <p:nvGraphicFramePr>
          <p:cNvPr id="4" name="Google Shape;92;p19">
            <a:extLst>
              <a:ext uri="{FF2B5EF4-FFF2-40B4-BE49-F238E27FC236}">
                <a16:creationId xmlns:a16="http://schemas.microsoft.com/office/drawing/2014/main" id="{1A00A21D-2153-25C4-00E6-2D60DEB16287}"/>
              </a:ext>
            </a:extLst>
          </p:cNvPr>
          <p:cNvGraphicFramePr/>
          <p:nvPr>
            <p:extLst>
              <p:ext uri="{D42A27DB-BD31-4B8C-83A1-F6EECF244321}">
                <p14:modId xmlns:p14="http://schemas.microsoft.com/office/powerpoint/2010/main" val="687170815"/>
              </p:ext>
            </p:extLst>
          </p:nvPr>
        </p:nvGraphicFramePr>
        <p:xfrm>
          <a:off x="115888" y="1678967"/>
          <a:ext cx="4023624" cy="1297146"/>
        </p:xfrm>
        <a:graphic>
          <a:graphicData uri="http://schemas.openxmlformats.org/drawingml/2006/table">
            <a:tbl>
              <a:tblPr firstRow="1" bandRow="1">
                <a:noFill/>
              </a:tblPr>
              <a:tblGrid>
                <a:gridCol w="2417247">
                  <a:extLst>
                    <a:ext uri="{9D8B030D-6E8A-4147-A177-3AD203B41FA5}">
                      <a16:colId xmlns:a16="http://schemas.microsoft.com/office/drawing/2014/main" val="20000"/>
                    </a:ext>
                  </a:extLst>
                </a:gridCol>
                <a:gridCol w="1606377">
                  <a:extLst>
                    <a:ext uri="{9D8B030D-6E8A-4147-A177-3AD203B41FA5}">
                      <a16:colId xmlns:a16="http://schemas.microsoft.com/office/drawing/2014/main" val="20001"/>
                    </a:ext>
                  </a:extLst>
                </a:gridCol>
              </a:tblGrid>
              <a:tr h="346621">
                <a:tc>
                  <a:txBody>
                    <a:bodyPr/>
                    <a:lstStyle/>
                    <a:p>
                      <a:pPr marL="0" lvl="0" indent="0" algn="l" rtl="0">
                        <a:spcBef>
                          <a:spcPts val="0"/>
                        </a:spcBef>
                        <a:spcAft>
                          <a:spcPts val="0"/>
                        </a:spcAft>
                        <a:buNone/>
                      </a:pPr>
                      <a:r>
                        <a:rPr lang="en" sz="1000" b="1" dirty="0"/>
                        <a:t>Test Cases – input (Combo Name)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346621">
                <a:tc>
                  <a:txBody>
                    <a:bodyPr/>
                    <a:lstStyle/>
                    <a:p>
                      <a:pPr marL="0" lvl="0" indent="0" algn="l" rtl="0">
                        <a:spcBef>
                          <a:spcPts val="0"/>
                        </a:spcBef>
                        <a:spcAft>
                          <a:spcPts val="0"/>
                        </a:spcAft>
                        <a:buNone/>
                      </a:pPr>
                      <a:r>
                        <a:rPr lang="en-NZ" sz="1000" dirty="0"/>
                        <a:t>‘Supreme’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46621">
                <a:tc>
                  <a:txBody>
                    <a:bodyPr/>
                    <a:lstStyle/>
                    <a:p>
                      <a:pPr marL="0" lvl="0" indent="0" algn="l" rtl="0">
                        <a:spcBef>
                          <a:spcPts val="0"/>
                        </a:spcBef>
                        <a:spcAft>
                          <a:spcPts val="0"/>
                        </a:spcAft>
                        <a:buNone/>
                      </a:pPr>
                      <a:r>
                        <a:rPr lang="en-NZ" sz="1000" dirty="0"/>
                        <a:t>‘123’ in Combo Name</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5" name="Google Shape;92;p19">
            <a:extLst>
              <a:ext uri="{FF2B5EF4-FFF2-40B4-BE49-F238E27FC236}">
                <a16:creationId xmlns:a16="http://schemas.microsoft.com/office/drawing/2014/main" id="{70018782-5EF6-C6A8-2F4C-FC840375944A}"/>
              </a:ext>
            </a:extLst>
          </p:cNvPr>
          <p:cNvGraphicFramePr/>
          <p:nvPr>
            <p:extLst>
              <p:ext uri="{D42A27DB-BD31-4B8C-83A1-F6EECF244321}">
                <p14:modId xmlns:p14="http://schemas.microsoft.com/office/powerpoint/2010/main" val="1509708601"/>
              </p:ext>
            </p:extLst>
          </p:nvPr>
        </p:nvGraphicFramePr>
        <p:xfrm>
          <a:off x="115888" y="2968697"/>
          <a:ext cx="4023625" cy="1297146"/>
        </p:xfrm>
        <a:graphic>
          <a:graphicData uri="http://schemas.openxmlformats.org/drawingml/2006/table">
            <a:tbl>
              <a:tblPr firstRow="1" bandRow="1">
                <a:noFill/>
              </a:tblPr>
              <a:tblGrid>
                <a:gridCol w="2417247">
                  <a:extLst>
                    <a:ext uri="{9D8B030D-6E8A-4147-A177-3AD203B41FA5}">
                      <a16:colId xmlns:a16="http://schemas.microsoft.com/office/drawing/2014/main" val="20000"/>
                    </a:ext>
                  </a:extLst>
                </a:gridCol>
                <a:gridCol w="1606378">
                  <a:extLst>
                    <a:ext uri="{9D8B030D-6E8A-4147-A177-3AD203B41FA5}">
                      <a16:colId xmlns:a16="http://schemas.microsoft.com/office/drawing/2014/main" val="20001"/>
                    </a:ext>
                  </a:extLst>
                </a:gridCol>
              </a:tblGrid>
              <a:tr h="339104">
                <a:tc>
                  <a:txBody>
                    <a:bodyPr/>
                    <a:lstStyle/>
                    <a:p>
                      <a:pPr marL="0" lvl="0" indent="0" algn="l" rtl="0">
                        <a:spcBef>
                          <a:spcPts val="0"/>
                        </a:spcBef>
                        <a:spcAft>
                          <a:spcPts val="0"/>
                        </a:spcAft>
                        <a:buNone/>
                      </a:pPr>
                      <a:r>
                        <a:rPr lang="en" sz="1000" b="1" dirty="0"/>
                        <a:t>Test Cases – input (For any 3 Items)</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000" dirty="0"/>
                        <a:t>‘Pork Burger’</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39104">
                <a:tc>
                  <a:txBody>
                    <a:bodyPr/>
                    <a:lstStyle/>
                    <a:p>
                      <a:pPr marL="0" lvl="0" indent="0" algn="l" rtl="0">
                        <a:spcBef>
                          <a:spcPts val="0"/>
                        </a:spcBef>
                        <a:spcAft>
                          <a:spcPts val="0"/>
                        </a:spcAft>
                        <a:buNone/>
                      </a:pPr>
                      <a:r>
                        <a:rPr lang="en-NZ" sz="1000" dirty="0"/>
                        <a:t>‘123’</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bl>
          </a:graphicData>
        </a:graphic>
      </p:graphicFrame>
      <p:graphicFrame>
        <p:nvGraphicFramePr>
          <p:cNvPr id="7" name="Google Shape;92;p19">
            <a:extLst>
              <a:ext uri="{FF2B5EF4-FFF2-40B4-BE49-F238E27FC236}">
                <a16:creationId xmlns:a16="http://schemas.microsoft.com/office/drawing/2014/main" id="{06A00997-96F3-C473-AC99-45684B7813AA}"/>
              </a:ext>
            </a:extLst>
          </p:cNvPr>
          <p:cNvGraphicFramePr/>
          <p:nvPr>
            <p:extLst>
              <p:ext uri="{D42A27DB-BD31-4B8C-83A1-F6EECF244321}">
                <p14:modId xmlns:p14="http://schemas.microsoft.com/office/powerpoint/2010/main" val="2792436559"/>
              </p:ext>
            </p:extLst>
          </p:nvPr>
        </p:nvGraphicFramePr>
        <p:xfrm>
          <a:off x="115887" y="4258430"/>
          <a:ext cx="4023624" cy="2034328"/>
        </p:xfrm>
        <a:graphic>
          <a:graphicData uri="http://schemas.openxmlformats.org/drawingml/2006/table">
            <a:tbl>
              <a:tblPr firstRow="1" bandRow="1">
                <a:noFill/>
              </a:tblPr>
              <a:tblGrid>
                <a:gridCol w="2400288">
                  <a:extLst>
                    <a:ext uri="{9D8B030D-6E8A-4147-A177-3AD203B41FA5}">
                      <a16:colId xmlns:a16="http://schemas.microsoft.com/office/drawing/2014/main" val="20000"/>
                    </a:ext>
                  </a:extLst>
                </a:gridCol>
                <a:gridCol w="1623336">
                  <a:extLst>
                    <a:ext uri="{9D8B030D-6E8A-4147-A177-3AD203B41FA5}">
                      <a16:colId xmlns:a16="http://schemas.microsoft.com/office/drawing/2014/main" val="20001"/>
                    </a:ext>
                  </a:extLst>
                </a:gridCol>
              </a:tblGrid>
              <a:tr h="440769">
                <a:tc>
                  <a:txBody>
                    <a:bodyPr/>
                    <a:lstStyle/>
                    <a:p>
                      <a:pPr marL="0" lvl="0" indent="0" algn="l" rtl="0">
                        <a:spcBef>
                          <a:spcPts val="0"/>
                        </a:spcBef>
                        <a:spcAft>
                          <a:spcPts val="0"/>
                        </a:spcAft>
                        <a:buNone/>
                      </a:pPr>
                      <a:r>
                        <a:rPr lang="en" sz="1000" b="1" dirty="0"/>
                        <a:t>Test Cases – input (For any 3 items price)</a:t>
                      </a:r>
                      <a:endParaRPr sz="1000" b="1" dirty="0"/>
                    </a:p>
                  </a:txBody>
                  <a:tcPr marL="139991" marR="139991" marT="139991" marB="139991">
                    <a:solidFill>
                      <a:srgbClr val="CCCCCC"/>
                    </a:solidFill>
                  </a:tcPr>
                </a:tc>
                <a:tc>
                  <a:txBody>
                    <a:bodyPr/>
                    <a:lstStyle/>
                    <a:p>
                      <a:pPr marL="0" lvl="0" indent="0" algn="l" rtl="0">
                        <a:spcBef>
                          <a:spcPts val="0"/>
                        </a:spcBef>
                        <a:spcAft>
                          <a:spcPts val="0"/>
                        </a:spcAft>
                        <a:buNone/>
                      </a:pPr>
                      <a:r>
                        <a:rPr lang="en" sz="1000" b="1" dirty="0"/>
                        <a:t>Expected output</a:t>
                      </a:r>
                      <a:endParaRPr sz="1000" b="1" dirty="0"/>
                    </a:p>
                  </a:txBody>
                  <a:tcPr marL="139991" marR="139991" marT="139991" marB="139991">
                    <a:solidFill>
                      <a:srgbClr val="CCCCCC"/>
                    </a:solidFill>
                  </a:tcPr>
                </a:tc>
                <a:extLst>
                  <a:ext uri="{0D108BD9-81ED-4DB2-BD59-A6C34878D82A}">
                    <a16:rowId xmlns:a16="http://schemas.microsoft.com/office/drawing/2014/main" val="10000"/>
                  </a:ext>
                </a:extLst>
              </a:tr>
              <a:tr h="427891">
                <a:tc>
                  <a:txBody>
                    <a:bodyPr/>
                    <a:lstStyle/>
                    <a:p>
                      <a:pPr marL="0" lvl="0" indent="0" algn="l" rtl="0">
                        <a:spcBef>
                          <a:spcPts val="0"/>
                        </a:spcBef>
                        <a:spcAft>
                          <a:spcPts val="0"/>
                        </a:spcAft>
                        <a:buNone/>
                      </a:pPr>
                      <a:r>
                        <a:rPr lang="en-NZ" sz="1000" dirty="0"/>
                        <a:t>‘2.45’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10001"/>
                  </a:ext>
                </a:extLst>
              </a:tr>
              <a:tr h="315939">
                <a:tc>
                  <a:txBody>
                    <a:bodyPr/>
                    <a:lstStyle/>
                    <a:p>
                      <a:pPr marL="0" lvl="0" indent="0" algn="l" rtl="0">
                        <a:spcBef>
                          <a:spcPts val="0"/>
                        </a:spcBef>
                        <a:spcAft>
                          <a:spcPts val="0"/>
                        </a:spcAft>
                        <a:buNone/>
                      </a:pPr>
                      <a:r>
                        <a:rPr lang="en-NZ" sz="1000" dirty="0"/>
                        <a:t>‘1’ in price 1</a:t>
                      </a:r>
                    </a:p>
                  </a:txBody>
                  <a:tcPr marL="139991" marR="139991" marT="139991" marB="139991"/>
                </a:tc>
                <a:tc>
                  <a:txBody>
                    <a:bodyPr/>
                    <a:lstStyle/>
                    <a:p>
                      <a:pPr marL="0" lvl="0" indent="0" algn="l" rtl="0">
                        <a:spcBef>
                          <a:spcPts val="0"/>
                        </a:spcBef>
                        <a:spcAft>
                          <a:spcPts val="0"/>
                        </a:spcAft>
                        <a:buNone/>
                      </a:pPr>
                      <a:r>
                        <a:rPr lang="en-NZ" sz="1000" dirty="0"/>
                        <a:t>Program Continues</a:t>
                      </a:r>
                    </a:p>
                  </a:txBody>
                  <a:tcPr marL="139991" marR="139991" marT="139991" marB="139991"/>
                </a:tc>
                <a:extLst>
                  <a:ext uri="{0D108BD9-81ED-4DB2-BD59-A6C34878D82A}">
                    <a16:rowId xmlns:a16="http://schemas.microsoft.com/office/drawing/2014/main" val="4257040270"/>
                  </a:ext>
                </a:extLst>
              </a:tr>
              <a:tr h="315939">
                <a:tc>
                  <a:txBody>
                    <a:bodyPr/>
                    <a:lstStyle/>
                    <a:p>
                      <a:pPr marL="0" lvl="0" indent="0" algn="l" rtl="0">
                        <a:spcBef>
                          <a:spcPts val="0"/>
                        </a:spcBef>
                        <a:spcAft>
                          <a:spcPts val="0"/>
                        </a:spcAft>
                        <a:buNone/>
                      </a:pPr>
                      <a:r>
                        <a:rPr lang="en-NZ" sz="1000" dirty="0"/>
                        <a:t>‘five’</a:t>
                      </a:r>
                    </a:p>
                  </a:txBody>
                  <a:tcPr marL="139991" marR="139991" marT="139991" marB="139991"/>
                </a:tc>
                <a:tc>
                  <a:txBody>
                    <a:bodyPr/>
                    <a:lstStyle/>
                    <a:p>
                      <a:pPr marL="0" lvl="0" indent="0" algn="l" rtl="0">
                        <a:spcBef>
                          <a:spcPts val="0"/>
                        </a:spcBef>
                        <a:spcAft>
                          <a:spcPts val="0"/>
                        </a:spcAft>
                        <a:buNone/>
                      </a:pPr>
                      <a:r>
                        <a:rPr lang="en-NZ" sz="1000" dirty="0"/>
                        <a:t>It must be an integer. </a:t>
                      </a:r>
                    </a:p>
                    <a:p>
                      <a:pPr marL="0" lvl="0" indent="0" algn="l" rtl="0">
                        <a:spcBef>
                          <a:spcPts val="0"/>
                        </a:spcBef>
                        <a:spcAft>
                          <a:spcPts val="0"/>
                        </a:spcAft>
                        <a:buNone/>
                      </a:pPr>
                      <a:r>
                        <a:rPr lang="en-NZ" sz="1000" dirty="0"/>
                        <a:t>Please enter a price</a:t>
                      </a:r>
                    </a:p>
                  </a:txBody>
                  <a:tcPr marL="139991" marR="139991" marT="139991" marB="139991"/>
                </a:tc>
                <a:extLst>
                  <a:ext uri="{0D108BD9-81ED-4DB2-BD59-A6C34878D82A}">
                    <a16:rowId xmlns:a16="http://schemas.microsoft.com/office/drawing/2014/main" val="2259537601"/>
                  </a:ext>
                </a:extLst>
              </a:tr>
            </a:tbl>
          </a:graphicData>
        </a:graphic>
      </p:graphicFrame>
      <p:pic>
        <p:nvPicPr>
          <p:cNvPr id="6" name="Picture 5">
            <a:extLst>
              <a:ext uri="{FF2B5EF4-FFF2-40B4-BE49-F238E27FC236}">
                <a16:creationId xmlns:a16="http://schemas.microsoft.com/office/drawing/2014/main" id="{E4F125B8-D212-51CD-5B45-81833F8D3496}"/>
              </a:ext>
            </a:extLst>
          </p:cNvPr>
          <p:cNvPicPr>
            <a:picLocks noChangeAspect="1"/>
          </p:cNvPicPr>
          <p:nvPr/>
        </p:nvPicPr>
        <p:blipFill>
          <a:blip r:embed="rId3"/>
          <a:stretch>
            <a:fillRect/>
          </a:stretch>
        </p:blipFill>
        <p:spPr>
          <a:xfrm>
            <a:off x="4280063" y="180367"/>
            <a:ext cx="2244305" cy="969132"/>
          </a:xfrm>
          <a:prstGeom prst="rect">
            <a:avLst/>
          </a:prstGeom>
        </p:spPr>
      </p:pic>
      <p:pic>
        <p:nvPicPr>
          <p:cNvPr id="9" name="Picture 8">
            <a:extLst>
              <a:ext uri="{FF2B5EF4-FFF2-40B4-BE49-F238E27FC236}">
                <a16:creationId xmlns:a16="http://schemas.microsoft.com/office/drawing/2014/main" id="{75C8000B-8D19-1CD7-5BA8-E56F5109BBD6}"/>
              </a:ext>
            </a:extLst>
          </p:cNvPr>
          <p:cNvPicPr>
            <a:picLocks noChangeAspect="1"/>
          </p:cNvPicPr>
          <p:nvPr/>
        </p:nvPicPr>
        <p:blipFill>
          <a:blip r:embed="rId4"/>
          <a:stretch>
            <a:fillRect/>
          </a:stretch>
        </p:blipFill>
        <p:spPr>
          <a:xfrm>
            <a:off x="9806406" y="167667"/>
            <a:ext cx="2244306" cy="919423"/>
          </a:xfrm>
          <a:prstGeom prst="rect">
            <a:avLst/>
          </a:prstGeom>
        </p:spPr>
      </p:pic>
      <p:pic>
        <p:nvPicPr>
          <p:cNvPr id="11" name="Picture 10">
            <a:extLst>
              <a:ext uri="{FF2B5EF4-FFF2-40B4-BE49-F238E27FC236}">
                <a16:creationId xmlns:a16="http://schemas.microsoft.com/office/drawing/2014/main" id="{3E8CBDD8-C1A8-F620-0FDE-C4EBBBDE19DC}"/>
              </a:ext>
            </a:extLst>
          </p:cNvPr>
          <p:cNvPicPr>
            <a:picLocks noChangeAspect="1"/>
          </p:cNvPicPr>
          <p:nvPr/>
        </p:nvPicPr>
        <p:blipFill>
          <a:blip r:embed="rId5"/>
          <a:stretch>
            <a:fillRect/>
          </a:stretch>
        </p:blipFill>
        <p:spPr>
          <a:xfrm>
            <a:off x="9806406" y="1087090"/>
            <a:ext cx="2244305" cy="931813"/>
          </a:xfrm>
          <a:prstGeom prst="rect">
            <a:avLst/>
          </a:prstGeom>
        </p:spPr>
      </p:pic>
      <p:pic>
        <p:nvPicPr>
          <p:cNvPr id="13" name="Picture 12">
            <a:extLst>
              <a:ext uri="{FF2B5EF4-FFF2-40B4-BE49-F238E27FC236}">
                <a16:creationId xmlns:a16="http://schemas.microsoft.com/office/drawing/2014/main" id="{D4376804-A6C0-86B2-1BE1-CB89CD98E265}"/>
              </a:ext>
            </a:extLst>
          </p:cNvPr>
          <p:cNvPicPr>
            <a:picLocks noChangeAspect="1"/>
          </p:cNvPicPr>
          <p:nvPr/>
        </p:nvPicPr>
        <p:blipFill>
          <a:blip r:embed="rId6"/>
          <a:stretch>
            <a:fillRect/>
          </a:stretch>
        </p:blipFill>
        <p:spPr>
          <a:xfrm>
            <a:off x="4286670" y="1149499"/>
            <a:ext cx="2244304" cy="931813"/>
          </a:xfrm>
          <a:prstGeom prst="rect">
            <a:avLst/>
          </a:prstGeom>
        </p:spPr>
      </p:pic>
      <p:pic>
        <p:nvPicPr>
          <p:cNvPr id="15" name="Picture 14">
            <a:extLst>
              <a:ext uri="{FF2B5EF4-FFF2-40B4-BE49-F238E27FC236}">
                <a16:creationId xmlns:a16="http://schemas.microsoft.com/office/drawing/2014/main" id="{A90652A6-240A-B890-A5A4-897498CAF314}"/>
              </a:ext>
            </a:extLst>
          </p:cNvPr>
          <p:cNvPicPr>
            <a:picLocks noChangeAspect="1"/>
          </p:cNvPicPr>
          <p:nvPr/>
        </p:nvPicPr>
        <p:blipFill>
          <a:blip r:embed="rId7"/>
          <a:stretch>
            <a:fillRect/>
          </a:stretch>
        </p:blipFill>
        <p:spPr>
          <a:xfrm>
            <a:off x="4280063" y="2078098"/>
            <a:ext cx="2244305" cy="938944"/>
          </a:xfrm>
          <a:prstGeom prst="rect">
            <a:avLst/>
          </a:prstGeom>
        </p:spPr>
      </p:pic>
      <p:pic>
        <p:nvPicPr>
          <p:cNvPr id="17" name="Picture 16">
            <a:extLst>
              <a:ext uri="{FF2B5EF4-FFF2-40B4-BE49-F238E27FC236}">
                <a16:creationId xmlns:a16="http://schemas.microsoft.com/office/drawing/2014/main" id="{C425D4AE-A809-6881-6A38-91D6825586D5}"/>
              </a:ext>
            </a:extLst>
          </p:cNvPr>
          <p:cNvPicPr>
            <a:picLocks noChangeAspect="1"/>
          </p:cNvPicPr>
          <p:nvPr/>
        </p:nvPicPr>
        <p:blipFill>
          <a:blip r:embed="rId8"/>
          <a:stretch>
            <a:fillRect/>
          </a:stretch>
        </p:blipFill>
        <p:spPr>
          <a:xfrm>
            <a:off x="4286670" y="3017042"/>
            <a:ext cx="2244304" cy="917337"/>
          </a:xfrm>
          <a:prstGeom prst="rect">
            <a:avLst/>
          </a:prstGeom>
        </p:spPr>
      </p:pic>
      <p:pic>
        <p:nvPicPr>
          <p:cNvPr id="19" name="Picture 18">
            <a:extLst>
              <a:ext uri="{FF2B5EF4-FFF2-40B4-BE49-F238E27FC236}">
                <a16:creationId xmlns:a16="http://schemas.microsoft.com/office/drawing/2014/main" id="{D25CDD86-0A95-20C6-742A-F35AE270BC37}"/>
              </a:ext>
            </a:extLst>
          </p:cNvPr>
          <p:cNvPicPr>
            <a:picLocks noChangeAspect="1"/>
          </p:cNvPicPr>
          <p:nvPr/>
        </p:nvPicPr>
        <p:blipFill>
          <a:blip r:embed="rId9"/>
          <a:stretch>
            <a:fillRect/>
          </a:stretch>
        </p:blipFill>
        <p:spPr>
          <a:xfrm>
            <a:off x="4280063" y="3943774"/>
            <a:ext cx="2244304" cy="934177"/>
          </a:xfrm>
          <a:prstGeom prst="rect">
            <a:avLst/>
          </a:prstGeom>
        </p:spPr>
      </p:pic>
    </p:spTree>
    <p:extLst>
      <p:ext uri="{BB962C8B-B14F-4D97-AF65-F5344CB8AC3E}">
        <p14:creationId xmlns:p14="http://schemas.microsoft.com/office/powerpoint/2010/main" val="1048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Four</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(Search for Combo Meal)</a:t>
            </a:r>
          </a:p>
        </p:txBody>
      </p:sp>
      <p:pic>
        <p:nvPicPr>
          <p:cNvPr id="3" name="Picture 2">
            <a:extLst>
              <a:ext uri="{FF2B5EF4-FFF2-40B4-BE49-F238E27FC236}">
                <a16:creationId xmlns:a16="http://schemas.microsoft.com/office/drawing/2014/main" id="{F337FB80-A130-2C91-FBAD-58DD848EF9DF}"/>
              </a:ext>
            </a:extLst>
          </p:cNvPr>
          <p:cNvPicPr>
            <a:picLocks noChangeAspect="1"/>
          </p:cNvPicPr>
          <p:nvPr/>
        </p:nvPicPr>
        <p:blipFill>
          <a:blip r:embed="rId3"/>
          <a:stretch>
            <a:fillRect/>
          </a:stretch>
        </p:blipFill>
        <p:spPr>
          <a:xfrm>
            <a:off x="4344095" y="419784"/>
            <a:ext cx="7614329" cy="6018432"/>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86436" y="478712"/>
            <a:ext cx="3747603" cy="3776296"/>
          </a:xfrm>
          <a:prstGeom prst="roundRect">
            <a:avLst>
              <a:gd name="adj" fmla="val 499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83614" y="3416807"/>
            <a:ext cx="3449417" cy="462763"/>
          </a:xfrm>
          <a:prstGeom prst="roundRect">
            <a:avLst>
              <a:gd name="adj" fmla="val 3052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5338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18279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95480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2">
            <a:extLst>
              <a:ext uri="{FF2B5EF4-FFF2-40B4-BE49-F238E27FC236}">
                <a16:creationId xmlns:a16="http://schemas.microsoft.com/office/drawing/2014/main" id="{4C66729F-7B60-C596-4502-2DD6689B2EF4}"/>
              </a:ext>
            </a:extLst>
          </p:cNvPr>
          <p:cNvGraphicFramePr>
            <a:graphicFrameLocks noGrp="1"/>
          </p:cNvGraphicFramePr>
          <p:nvPr/>
        </p:nvGraphicFramePr>
        <p:xfrm>
          <a:off x="619765" y="2130425"/>
          <a:ext cx="10645135" cy="4394201"/>
        </p:xfrm>
        <a:graphic>
          <a:graphicData uri="http://schemas.openxmlformats.org/drawingml/2006/table">
            <a:tbl>
              <a:tblPr bandRow="1">
                <a:tableStyleId>{5940675A-B579-460E-94D1-54222C63F5DA}</a:tableStyleId>
              </a:tblPr>
              <a:tblGrid>
                <a:gridCol w="3151289">
                  <a:extLst>
                    <a:ext uri="{9D8B030D-6E8A-4147-A177-3AD203B41FA5}">
                      <a16:colId xmlns:a16="http://schemas.microsoft.com/office/drawing/2014/main" val="3069276547"/>
                    </a:ext>
                  </a:extLst>
                </a:gridCol>
                <a:gridCol w="7493846">
                  <a:extLst>
                    <a:ext uri="{9D8B030D-6E8A-4147-A177-3AD203B41FA5}">
                      <a16:colId xmlns:a16="http://schemas.microsoft.com/office/drawing/2014/main" val="1673028620"/>
                    </a:ext>
                  </a:extLst>
                </a:gridCol>
              </a:tblGrid>
              <a:tr h="1098550">
                <a:tc>
                  <a:txBody>
                    <a:bodyPr/>
                    <a:lstStyle/>
                    <a:p>
                      <a:pPr algn="l"/>
                      <a:r>
                        <a:rPr lang="en-NZ" sz="2100" dirty="0"/>
                        <a:t>Trial 1</a:t>
                      </a:r>
                    </a:p>
                    <a:p>
                      <a:pPr algn="l"/>
                      <a:r>
                        <a:rPr lang="en-NZ" sz="2100" dirty="0"/>
                        <a:t>01_yes_no_v1</a:t>
                      </a:r>
                    </a:p>
                  </a:txBody>
                  <a:tcPr marL="105630" marR="105630" marT="52815" marB="52815"/>
                </a:tc>
                <a:tc>
                  <a:txBody>
                    <a:bodyPr/>
                    <a:lstStyle/>
                    <a:p>
                      <a:pPr algn="l"/>
                      <a:r>
                        <a:rPr lang="en-NZ" sz="2100" dirty="0"/>
                        <a:t>Program works but requires user to enter response using lower case. User also required to type “yes” or “no” and it won’t accept “y” or “n”</a:t>
                      </a:r>
                    </a:p>
                  </a:txBody>
                  <a:tcPr marL="105630" marR="105630" marT="52815" marB="52815"/>
                </a:tc>
                <a:extLst>
                  <a:ext uri="{0D108BD9-81ED-4DB2-BD59-A6C34878D82A}">
                    <a16:rowId xmlns:a16="http://schemas.microsoft.com/office/drawing/2014/main" val="2491788484"/>
                  </a:ext>
                </a:extLst>
              </a:tr>
              <a:tr h="1098550">
                <a:tc>
                  <a:txBody>
                    <a:bodyPr/>
                    <a:lstStyle/>
                    <a:p>
                      <a:pPr algn="l"/>
                      <a:r>
                        <a:rPr lang="en-NZ" sz="2100" dirty="0"/>
                        <a:t>Trial 2</a:t>
                      </a:r>
                    </a:p>
                    <a:p>
                      <a:pPr algn="l"/>
                      <a:r>
                        <a:rPr lang="en-NZ" sz="2100" dirty="0"/>
                        <a:t>01_yes_no_v2</a:t>
                      </a:r>
                    </a:p>
                  </a:txBody>
                  <a:tcPr marL="105630" marR="105630" marT="52815" marB="52815"/>
                </a:tc>
                <a:tc>
                  <a:txBody>
                    <a:bodyPr/>
                    <a:lstStyle/>
                    <a:p>
                      <a:pPr algn="l"/>
                      <a:r>
                        <a:rPr lang="en-NZ" sz="2100" dirty="0"/>
                        <a:t>Fixes the case problem and adds options for “y” and “n”. Prints result of valid input, prevents invalid input but quite cumbersome for testing</a:t>
                      </a:r>
                    </a:p>
                  </a:txBody>
                  <a:tcPr marL="105630" marR="105630" marT="52815" marB="52815"/>
                </a:tc>
                <a:extLst>
                  <a:ext uri="{0D108BD9-81ED-4DB2-BD59-A6C34878D82A}">
                    <a16:rowId xmlns:a16="http://schemas.microsoft.com/office/drawing/2014/main" val="2479867542"/>
                  </a:ext>
                </a:extLst>
              </a:tr>
              <a:tr h="781661">
                <a:tc>
                  <a:txBody>
                    <a:bodyPr/>
                    <a:lstStyle/>
                    <a:p>
                      <a:pPr algn="l"/>
                      <a:r>
                        <a:rPr lang="en-NZ" sz="2100" dirty="0"/>
                        <a:t>Trial 3</a:t>
                      </a:r>
                    </a:p>
                    <a:p>
                      <a:pPr algn="l"/>
                      <a:r>
                        <a:rPr lang="en-NZ" sz="2100" dirty="0"/>
                        <a:t>01_yes_no_v3</a:t>
                      </a:r>
                    </a:p>
                  </a:txBody>
                  <a:tcPr marL="105630" marR="105630" marT="52815" marB="52815"/>
                </a:tc>
                <a:tc>
                  <a:txBody>
                    <a:bodyPr/>
                    <a:lstStyle/>
                    <a:p>
                      <a:pPr algn="l"/>
                      <a:r>
                        <a:rPr lang="en-NZ" sz="2100" dirty="0"/>
                        <a:t>Puts code into a loop – to make testing easier</a:t>
                      </a:r>
                    </a:p>
                  </a:txBody>
                  <a:tcPr marL="105630" marR="105630" marT="52815" marB="52815"/>
                </a:tc>
                <a:extLst>
                  <a:ext uri="{0D108BD9-81ED-4DB2-BD59-A6C34878D82A}">
                    <a16:rowId xmlns:a16="http://schemas.microsoft.com/office/drawing/2014/main" val="3909369493"/>
                  </a:ext>
                </a:extLst>
              </a:tr>
              <a:tr h="1415440">
                <a:tc>
                  <a:txBody>
                    <a:bodyPr/>
                    <a:lstStyle/>
                    <a:p>
                      <a:pPr algn="l"/>
                      <a:r>
                        <a:rPr lang="en-NZ" sz="2100" dirty="0"/>
                        <a:t>Trial 4</a:t>
                      </a:r>
                    </a:p>
                    <a:p>
                      <a:pPr algn="l"/>
                      <a:r>
                        <a:rPr lang="en-NZ" sz="2100" dirty="0"/>
                        <a:t>02_yes_no_function_v1</a:t>
                      </a:r>
                    </a:p>
                  </a:txBody>
                  <a:tcPr marL="105630" marR="105630" marT="52815" marB="52815"/>
                </a:tc>
                <a:tc>
                  <a:txBody>
                    <a:bodyPr/>
                    <a:lstStyle/>
                    <a:p>
                      <a:pPr algn="l"/>
                      <a:r>
                        <a:rPr lang="en-NZ" sz="2100" dirty="0"/>
                        <a:t>I made the code, from Trial 3, into a function which makes it easy to recycle for other yes/no questions I might incorporate into my program . I will therefore use this function in my final program</a:t>
                      </a:r>
                    </a:p>
                  </a:txBody>
                  <a:tcPr marL="105630" marR="105630" marT="52815" marB="52815"/>
                </a:tc>
                <a:extLst>
                  <a:ext uri="{0D108BD9-81ED-4DB2-BD59-A6C34878D82A}">
                    <a16:rowId xmlns:a16="http://schemas.microsoft.com/office/drawing/2014/main" val="1803031894"/>
                  </a:ext>
                </a:extLst>
              </a:tr>
            </a:tbl>
          </a:graphicData>
        </a:graphic>
      </p:graphicFrame>
    </p:spTree>
    <p:extLst>
      <p:ext uri="{BB962C8B-B14F-4D97-AF65-F5344CB8AC3E}">
        <p14:creationId xmlns:p14="http://schemas.microsoft.com/office/powerpoint/2010/main" val="120642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Five</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(Delete Combo Meal)</a:t>
            </a:r>
          </a:p>
        </p:txBody>
      </p:sp>
      <p:pic>
        <p:nvPicPr>
          <p:cNvPr id="3" name="Picture 2">
            <a:extLst>
              <a:ext uri="{FF2B5EF4-FFF2-40B4-BE49-F238E27FC236}">
                <a16:creationId xmlns:a16="http://schemas.microsoft.com/office/drawing/2014/main" id="{7E15AB3F-C4E7-86C4-F3E2-10E36B028F91}"/>
              </a:ext>
            </a:extLst>
          </p:cNvPr>
          <p:cNvPicPr>
            <a:picLocks noChangeAspect="1"/>
          </p:cNvPicPr>
          <p:nvPr/>
        </p:nvPicPr>
        <p:blipFill>
          <a:blip r:embed="rId3"/>
          <a:stretch>
            <a:fillRect/>
          </a:stretch>
        </p:blipFill>
        <p:spPr>
          <a:xfrm>
            <a:off x="4230821" y="321200"/>
            <a:ext cx="7768961" cy="621517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10820" y="321200"/>
            <a:ext cx="3788961" cy="3958192"/>
          </a:xfrm>
          <a:prstGeom prst="roundRect">
            <a:avLst>
              <a:gd name="adj" fmla="val 6321"/>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3254" y="4071570"/>
            <a:ext cx="3535116" cy="524814"/>
          </a:xfrm>
          <a:prstGeom prst="roundRect">
            <a:avLst>
              <a:gd name="adj" fmla="val 31457"/>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166094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1400" b="1" dirty="0">
                <a:solidFill>
                  <a:srgbClr val="274E13"/>
                </a:solidFill>
              </a:rPr>
              <a:t>Link to your main (OneDrive) project folder: </a:t>
            </a:r>
            <a:r>
              <a:rPr lang="en-NZ" sz="1400" b="1" dirty="0">
                <a:solidFill>
                  <a:srgbClr val="274E13"/>
                </a:solidFill>
                <a:hlinkClick r:id="rId2"/>
              </a:rPr>
              <a:t>https://middletonschoolnz-my.sharepoint.com/:f:/g/personal/pietersee_middleton_school_nz/Elb65JR21lFArNBtIwrVKLUBsEzDSffUPNHv9ZCL3_f43w?e=6iQdJ3</a:t>
            </a:r>
            <a:endParaRPr lang="en-NZ" sz="1400" b="1" dirty="0">
              <a:solidFill>
                <a:srgbClr val="274E13"/>
              </a:solidFill>
            </a:endParaRPr>
          </a:p>
          <a:p>
            <a:pPr marL="0" indent="0">
              <a:lnSpc>
                <a:spcPct val="100000"/>
              </a:lnSpc>
              <a:spcBef>
                <a:spcPts val="0"/>
              </a:spcBef>
              <a:buClr>
                <a:schemeClr val="dk1"/>
              </a:buClr>
              <a:buSzPts val="1100"/>
              <a:buFont typeface="Arial"/>
              <a:buNone/>
            </a:pPr>
            <a:r>
              <a:rPr lang="en-NZ" sz="1400" b="1" dirty="0">
                <a:solidFill>
                  <a:srgbClr val="274E13"/>
                </a:solidFill>
              </a:rPr>
              <a:t>Link to GitHub Repository: </a:t>
            </a:r>
          </a:p>
          <a:p>
            <a:pPr marL="0" indent="0">
              <a:lnSpc>
                <a:spcPct val="100000"/>
              </a:lnSpc>
              <a:spcBef>
                <a:spcPts val="0"/>
              </a:spcBef>
              <a:buClr>
                <a:schemeClr val="dk1"/>
              </a:buClr>
              <a:buSzPts val="1100"/>
              <a:buNone/>
            </a:pPr>
            <a:r>
              <a:rPr lang="en-NZ" sz="1400" b="1" dirty="0">
                <a:solidFill>
                  <a:srgbClr val="274E13"/>
                </a:solidFill>
              </a:rPr>
              <a:t>Links to Trello board / project management tools: </a:t>
            </a:r>
            <a:r>
              <a:rPr lang="en-NZ" sz="1400" b="1" dirty="0">
                <a:solidFill>
                  <a:srgbClr val="274E13"/>
                </a:solidFill>
                <a:hlinkClick r:id="rId3"/>
              </a:rPr>
              <a:t>https://trello.com/invite/b/lFg3E4Jz/ATTIf6c5f1641a0254c466f73d1e70d0c1f6F44F18B1/burger-menu-combos</a:t>
            </a:r>
            <a:endParaRPr lang="en-NZ" sz="1400" b="1" dirty="0">
              <a:solidFill>
                <a:srgbClr val="274E13"/>
              </a:solidFill>
            </a:endParaRPr>
          </a:p>
          <a:p>
            <a:pPr marL="0" indent="0">
              <a:lnSpc>
                <a:spcPct val="100000"/>
              </a:lnSpc>
              <a:spcBef>
                <a:spcPts val="0"/>
              </a:spcBef>
              <a:buClr>
                <a:schemeClr val="dk1"/>
              </a:buClr>
              <a:buSzPts val="1100"/>
              <a:buNone/>
            </a:pPr>
            <a:r>
              <a:rPr lang="en-NZ" sz="1400" b="1" dirty="0">
                <a:solidFill>
                  <a:srgbClr val="274E13"/>
                </a:solidFill>
              </a:rPr>
              <a:t>Link to final version of your program: </a:t>
            </a:r>
          </a:p>
          <a:p>
            <a:pPr marL="0" indent="0">
              <a:lnSpc>
                <a:spcPct val="100000"/>
              </a:lnSpc>
              <a:spcBef>
                <a:spcPts val="0"/>
              </a:spcBef>
              <a:buClr>
                <a:schemeClr val="dk1"/>
              </a:buClr>
              <a:buSzPts val="1100"/>
              <a:buFont typeface="Arial"/>
              <a:buNone/>
            </a:pPr>
            <a:r>
              <a:rPr lang="en-NZ" sz="1400" b="1" dirty="0">
                <a:solidFill>
                  <a:srgbClr val="274E13"/>
                </a:solidFill>
              </a:rPr>
              <a:t> </a:t>
            </a:r>
            <a:endParaRPr lang="en-NZ" sz="14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267020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118765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Six</a:t>
            </a:r>
            <a:br>
              <a:rPr lang="en-US" sz="1900" dirty="0">
                <a:solidFill>
                  <a:srgbClr val="FFFFFF"/>
                </a:solidFill>
              </a:rPr>
            </a:br>
            <a:r>
              <a:rPr lang="en-US" sz="1900" kern="1200" dirty="0">
                <a:solidFill>
                  <a:srgbClr val="FFFFFF"/>
                </a:solidFill>
                <a:latin typeface="+mj-lt"/>
                <a:ea typeface="+mj-ea"/>
                <a:cs typeface="+mj-cs"/>
              </a:rPr>
              <a:t>(Print Full Combo Menu)</a:t>
            </a:r>
          </a:p>
        </p:txBody>
      </p:sp>
      <p:pic>
        <p:nvPicPr>
          <p:cNvPr id="3" name="Picture 2">
            <a:extLst>
              <a:ext uri="{FF2B5EF4-FFF2-40B4-BE49-F238E27FC236}">
                <a16:creationId xmlns:a16="http://schemas.microsoft.com/office/drawing/2014/main" id="{99C1A777-ED94-77E1-D13A-665ADBFB877B}"/>
              </a:ext>
            </a:extLst>
          </p:cNvPr>
          <p:cNvPicPr>
            <a:picLocks noChangeAspect="1"/>
          </p:cNvPicPr>
          <p:nvPr/>
        </p:nvPicPr>
        <p:blipFill>
          <a:blip r:embed="rId3"/>
          <a:stretch>
            <a:fillRect/>
          </a:stretch>
        </p:blipFill>
        <p:spPr>
          <a:xfrm>
            <a:off x="4321640" y="193716"/>
            <a:ext cx="7605982" cy="6365580"/>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98628" y="262128"/>
            <a:ext cx="3716801" cy="2346960"/>
          </a:xfrm>
          <a:prstGeom prst="roundRect">
            <a:avLst>
              <a:gd name="adj" fmla="val 5655"/>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424738" y="4679774"/>
            <a:ext cx="3487870" cy="538402"/>
          </a:xfrm>
          <a:prstGeom prst="roundRect">
            <a:avLst>
              <a:gd name="adj" fmla="val 2483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422108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65701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335858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Seven</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(Goodbye/Farewell Message &amp; Repeat)</a:t>
            </a:r>
          </a:p>
        </p:txBody>
      </p:sp>
      <p:pic>
        <p:nvPicPr>
          <p:cNvPr id="3" name="Picture 2">
            <a:extLst>
              <a:ext uri="{FF2B5EF4-FFF2-40B4-BE49-F238E27FC236}">
                <a16:creationId xmlns:a16="http://schemas.microsoft.com/office/drawing/2014/main" id="{541CE38D-0702-A28C-3A0B-666A3D88107B}"/>
              </a:ext>
            </a:extLst>
          </p:cNvPr>
          <p:cNvPicPr>
            <a:picLocks noChangeAspect="1"/>
          </p:cNvPicPr>
          <p:nvPr/>
        </p:nvPicPr>
        <p:blipFill>
          <a:blip r:embed="rId3"/>
          <a:stretch>
            <a:fillRect/>
          </a:stretch>
        </p:blipFill>
        <p:spPr>
          <a:xfrm>
            <a:off x="4241376" y="116662"/>
            <a:ext cx="7743158" cy="6564554"/>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223012" y="176784"/>
            <a:ext cx="3664187" cy="3895344"/>
          </a:xfrm>
          <a:prstGeom prst="roundRect">
            <a:avLst>
              <a:gd name="adj" fmla="val 39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381050" y="5412610"/>
            <a:ext cx="3519366" cy="512702"/>
          </a:xfrm>
          <a:prstGeom prst="roundRect">
            <a:avLst>
              <a:gd name="adj" fmla="val 28914"/>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1891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a:t>Print Full Combo Menu</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extLst>
      <p:ext uri="{BB962C8B-B14F-4D97-AF65-F5344CB8AC3E}">
        <p14:creationId xmlns:p14="http://schemas.microsoft.com/office/powerpoint/2010/main" val="1563268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Store/State the Original Combo Meals</a:t>
            </a:r>
            <a:r>
              <a:rPr lang="en-US" sz="4000" kern="1200" dirty="0">
                <a:solidFill>
                  <a:srgbClr val="FFFFFF"/>
                </a:solidFill>
                <a:latin typeface="+mj-lt"/>
                <a:ea typeface="+mj-ea"/>
                <a:cs typeface="+mj-cs"/>
              </a:rPr>
              <a:t>: Testing </a:t>
            </a:r>
          </a:p>
        </p:txBody>
      </p:sp>
    </p:spTree>
    <p:extLst>
      <p:ext uri="{BB962C8B-B14F-4D97-AF65-F5344CB8AC3E}">
        <p14:creationId xmlns:p14="http://schemas.microsoft.com/office/powerpoint/2010/main" val="2515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Aft>
                <a:spcPts val="0"/>
              </a:spcAft>
            </a:pPr>
            <a:r>
              <a:rPr lang="en-US" sz="4000" kern="1200">
                <a:solidFill>
                  <a:srgbClr val="FFFFFF"/>
                </a:solidFill>
                <a:latin typeface="+mj-lt"/>
                <a:ea typeface="+mj-ea"/>
                <a:cs typeface="+mj-cs"/>
              </a:rPr>
              <a:t>Explain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222412263"/>
              </p:ext>
            </p:extLst>
          </p:nvPr>
        </p:nvGraphicFramePr>
        <p:xfrm>
          <a:off x="4502428" y="653049"/>
          <a:ext cx="7225749" cy="5551906"/>
        </p:xfrm>
        <a:graphic>
          <a:graphicData uri="http://schemas.openxmlformats.org/drawingml/2006/table">
            <a:tbl>
              <a:tblPr firstRow="1" bandRow="1">
                <a:tableStyleId>{5C22544A-7EE6-4342-B048-85BDC9FD1C3A}</a:tableStyleId>
              </a:tblPr>
              <a:tblGrid>
                <a:gridCol w="1780171">
                  <a:extLst>
                    <a:ext uri="{9D8B030D-6E8A-4147-A177-3AD203B41FA5}">
                      <a16:colId xmlns:a16="http://schemas.microsoft.com/office/drawing/2014/main" val="2849256304"/>
                    </a:ext>
                  </a:extLst>
                </a:gridCol>
                <a:gridCol w="5445578">
                  <a:extLst>
                    <a:ext uri="{9D8B030D-6E8A-4147-A177-3AD203B41FA5}">
                      <a16:colId xmlns:a16="http://schemas.microsoft.com/office/drawing/2014/main" val="2106481727"/>
                    </a:ext>
                  </a:extLst>
                </a:gridCol>
              </a:tblGrid>
              <a:tr h="321850">
                <a:tc>
                  <a:txBody>
                    <a:bodyPr/>
                    <a:lstStyle/>
                    <a:p>
                      <a:r>
                        <a:rPr lang="en-NZ" sz="1300"/>
                        <a:t>Relevant implication</a:t>
                      </a:r>
                    </a:p>
                  </a:txBody>
                  <a:tcPr marL="86210" marR="86210" marT="43105" marB="43105"/>
                </a:tc>
                <a:tc>
                  <a:txBody>
                    <a:bodyPr/>
                    <a:lstStyle/>
                    <a:p>
                      <a:r>
                        <a:rPr lang="en-NZ" sz="1300"/>
                        <a:t>Explain the implication and say how it is relevant to this project</a:t>
                      </a:r>
                    </a:p>
                  </a:txBody>
                  <a:tcPr marL="86210" marR="86210" marT="43105" marB="43105"/>
                </a:tc>
                <a:extLst>
                  <a:ext uri="{0D108BD9-81ED-4DB2-BD59-A6C34878D82A}">
                    <a16:rowId xmlns:a16="http://schemas.microsoft.com/office/drawing/2014/main" val="2286542890"/>
                  </a:ext>
                </a:extLst>
              </a:tr>
              <a:tr h="925318">
                <a:tc>
                  <a:txBody>
                    <a:bodyPr/>
                    <a:lstStyle/>
                    <a:p>
                      <a:r>
                        <a:rPr lang="en-NZ" sz="1300"/>
                        <a:t>Functionality</a:t>
                      </a:r>
                    </a:p>
                  </a:txBody>
                  <a:tcPr marL="86210" marR="86210" marT="43105" marB="43105"/>
                </a:tc>
                <a:tc>
                  <a:txBody>
                    <a:bodyPr/>
                    <a:lstStyle/>
                    <a:p>
                      <a:r>
                        <a:rPr lang="en-NZ" sz="1300"/>
                        <a:t>Functionality is making sure that the project works/does its purpose. It should work for expected, boundary, and unexpected cases. For example, if my program asks what meal combo the user is searching for, it should work for expected input like  ‘Cheezy’.</a:t>
                      </a:r>
                    </a:p>
                  </a:txBody>
                  <a:tcPr marL="86210" marR="86210" marT="43105" marB="43105"/>
                </a:tc>
                <a:extLst>
                  <a:ext uri="{0D108BD9-81ED-4DB2-BD59-A6C34878D82A}">
                    <a16:rowId xmlns:a16="http://schemas.microsoft.com/office/drawing/2014/main" val="2636529970"/>
                  </a:ext>
                </a:extLst>
              </a:tr>
              <a:tr h="724162">
                <a:tc>
                  <a:txBody>
                    <a:bodyPr/>
                    <a:lstStyle/>
                    <a:p>
                      <a:r>
                        <a:rPr lang="en-NZ" sz="1300"/>
                        <a:t>Usability</a:t>
                      </a:r>
                    </a:p>
                  </a:txBody>
                  <a:tcPr marL="86210" marR="86210" marT="43105" marB="43105"/>
                </a:tc>
                <a:tc>
                  <a:txBody>
                    <a:bodyPr/>
                    <a:lstStyle/>
                    <a:p>
                      <a:r>
                        <a:rPr lang="en-NZ" sz="1300"/>
                        <a:t>Usability is the program doing what you want in the simplest method. It makes the messages/errors and instructions easy to read and understand for the user.  Minimizing any frustration.</a:t>
                      </a:r>
                    </a:p>
                  </a:txBody>
                  <a:tcPr marL="86210" marR="86210" marT="43105" marB="43105"/>
                </a:tc>
                <a:extLst>
                  <a:ext uri="{0D108BD9-81ED-4DB2-BD59-A6C34878D82A}">
                    <a16:rowId xmlns:a16="http://schemas.microsoft.com/office/drawing/2014/main" val="845002142"/>
                  </a:ext>
                </a:extLst>
              </a:tr>
              <a:tr h="925318">
                <a:tc>
                  <a:txBody>
                    <a:bodyPr/>
                    <a:lstStyle/>
                    <a:p>
                      <a:r>
                        <a:rPr lang="en-NZ" sz="1300"/>
                        <a:t>Aesthetics</a:t>
                      </a:r>
                    </a:p>
                  </a:txBody>
                  <a:tcPr marL="86210" marR="86210" marT="43105" marB="43105"/>
                </a:tc>
                <a:tc>
                  <a:txBody>
                    <a:bodyPr/>
                    <a:lstStyle/>
                    <a:p>
                      <a:r>
                        <a:rPr lang="en-NZ" sz="1300"/>
                        <a:t>Aesthetics is the overall appearance of the program. The program must look good with well spaced instructions, prompts, and ‘decoration’ around the major messages , resulting in a more pleasing(aesthetic) one composed of unspaced plain text.</a:t>
                      </a:r>
                    </a:p>
                  </a:txBody>
                  <a:tcPr marL="86210" marR="86210" marT="43105" marB="43105"/>
                </a:tc>
                <a:extLst>
                  <a:ext uri="{0D108BD9-81ED-4DB2-BD59-A6C34878D82A}">
                    <a16:rowId xmlns:a16="http://schemas.microsoft.com/office/drawing/2014/main" val="1686164491"/>
                  </a:ext>
                </a:extLst>
              </a:tr>
              <a:tr h="1528785">
                <a:tc>
                  <a:txBody>
                    <a:bodyPr/>
                    <a:lstStyle/>
                    <a:p>
                      <a:r>
                        <a:rPr lang="en-NZ" sz="1300"/>
                        <a:t>Social</a:t>
                      </a:r>
                    </a:p>
                  </a:txBody>
                  <a:tcPr marL="86210" marR="86210" marT="43105" marB="43105"/>
                </a:tc>
                <a:tc>
                  <a:txBody>
                    <a:bodyPr/>
                    <a:lstStyle/>
                    <a:p>
                      <a:r>
                        <a:rPr lang="en-NZ" sz="1300"/>
                        <a:t>The social implications is about the computer program affects the users, the larger community, and the whole of society. </a:t>
                      </a:r>
                    </a:p>
                    <a:p>
                      <a:r>
                        <a:rPr lang="en-NZ" sz="1300"/>
                        <a:t>For example, this program is a version of gambling, and gambling has had a negative impact to society due to no safeguards being placed to prevent users from excessive losses. </a:t>
                      </a:r>
                    </a:p>
                    <a:p>
                      <a:r>
                        <a:rPr lang="en-NZ" sz="1300"/>
                        <a:t>It is important to use inoffensive and culturally neutral, feedback, instructions that are clear and unambiguous.</a:t>
                      </a:r>
                    </a:p>
                  </a:txBody>
                  <a:tcPr marL="86210" marR="86210" marT="43105" marB="43105"/>
                </a:tc>
                <a:extLst>
                  <a:ext uri="{0D108BD9-81ED-4DB2-BD59-A6C34878D82A}">
                    <a16:rowId xmlns:a16="http://schemas.microsoft.com/office/drawing/2014/main" val="1038612699"/>
                  </a:ext>
                </a:extLst>
              </a:tr>
              <a:tr h="1126473">
                <a:tc>
                  <a:txBody>
                    <a:bodyPr/>
                    <a:lstStyle/>
                    <a:p>
                      <a:pPr lvl="0">
                        <a:buNone/>
                      </a:pPr>
                      <a:r>
                        <a:rPr lang="en-NZ" sz="1300"/>
                        <a:t>Future Proofing</a:t>
                      </a:r>
                    </a:p>
                  </a:txBody>
                  <a:tcPr marL="86210" marR="86210" marT="43105" marB="43105"/>
                </a:tc>
                <a:tc>
                  <a:txBody>
                    <a:bodyPr/>
                    <a:lstStyle/>
                    <a:p>
                      <a:pPr lvl="0">
                        <a:buNone/>
                      </a:pPr>
                      <a:r>
                        <a:rPr lang="en-NZ" sz="1300"/>
                        <a:t>Making a program that is flexible, adaptable, and easy to edit later if necessary. It should be set so that another programmer can edit your work. Whoever wants to edit the code should be able to understand the purpose and reasoning for each part of the code. It's important to use constants than literals, to lessen the number of changes made.</a:t>
                      </a:r>
                    </a:p>
                  </a:txBody>
                  <a:tcPr marL="86210" marR="86210" marT="43105" marB="43105"/>
                </a:tc>
                <a:extLst>
                  <a:ext uri="{0D108BD9-81ED-4DB2-BD59-A6C34878D82A}">
                    <a16:rowId xmlns:a16="http://schemas.microsoft.com/office/drawing/2014/main" val="133345029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menu with text on it&#10;&#10;Description automatically generated">
            <a:extLst>
              <a:ext uri="{FF2B5EF4-FFF2-40B4-BE49-F238E27FC236}">
                <a16:creationId xmlns:a16="http://schemas.microsoft.com/office/drawing/2014/main" id="{7A757069-6272-0616-362C-BD8382D8434B}"/>
              </a:ext>
            </a:extLst>
          </p:cNvPr>
          <p:cNvPicPr>
            <a:picLocks noChangeAspect="1"/>
          </p:cNvPicPr>
          <p:nvPr/>
        </p:nvPicPr>
        <p:blipFill>
          <a:blip r:embed="rId3"/>
          <a:stretch>
            <a:fillRect/>
          </a:stretch>
        </p:blipFill>
        <p:spPr>
          <a:xfrm>
            <a:off x="642938" y="573088"/>
            <a:ext cx="7729538" cy="4594225"/>
          </a:xfrm>
          <a:prstGeom prst="rect">
            <a:avLst/>
          </a:prstGeom>
        </p:spPr>
      </p:pic>
      <p:pic>
        <p:nvPicPr>
          <p:cNvPr id="5" name="Picture 4" descr="A screenshot of a phone&#10;&#10;Description automatically generated">
            <a:extLst>
              <a:ext uri="{FF2B5EF4-FFF2-40B4-BE49-F238E27FC236}">
                <a16:creationId xmlns:a16="http://schemas.microsoft.com/office/drawing/2014/main" id="{EE029FA1-04D3-DDFB-7B15-DD40DF25951E}"/>
              </a:ext>
            </a:extLst>
          </p:cNvPr>
          <p:cNvPicPr>
            <a:picLocks noChangeAspect="1"/>
          </p:cNvPicPr>
          <p:nvPr/>
        </p:nvPicPr>
        <p:blipFill>
          <a:blip r:embed="rId4"/>
          <a:stretch>
            <a:fillRect/>
          </a:stretch>
        </p:blipFill>
        <p:spPr>
          <a:xfrm>
            <a:off x="8447088" y="573088"/>
            <a:ext cx="3100388" cy="4594225"/>
          </a:xfrm>
          <a:prstGeom prst="rect">
            <a:avLst/>
          </a:prstGeom>
        </p:spPr>
      </p:pic>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358141"/>
            <a:ext cx="10515600" cy="942664"/>
          </a:xfrm>
        </p:spPr>
        <p:txBody>
          <a:bodyPr>
            <a:normAutofit/>
          </a:bodyPr>
          <a:lstStyle/>
          <a:p>
            <a:pPr algn="ctr"/>
            <a:r>
              <a:rPr lang="en-NZ" sz="5200"/>
              <a:t>Decomposition:</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pPr>
            <a:r>
              <a:rPr lang="en-US" sz="1900" kern="1200">
                <a:solidFill>
                  <a:srgbClr val="FFFFFF"/>
                </a:solidFill>
                <a:latin typeface="+mj-lt"/>
                <a:ea typeface="+mj-ea"/>
                <a:cs typeface="+mj-cs"/>
              </a:rPr>
              <a:t>Component One (Introduction/Welcome)</a:t>
            </a:r>
          </a:p>
        </p:txBody>
      </p:sp>
      <p:pic>
        <p:nvPicPr>
          <p:cNvPr id="5" name="Picture 4">
            <a:extLst>
              <a:ext uri="{FF2B5EF4-FFF2-40B4-BE49-F238E27FC236}">
                <a16:creationId xmlns:a16="http://schemas.microsoft.com/office/drawing/2014/main" id="{E1736F06-5A78-44F3-1B72-A5D5F65D6BD2}"/>
              </a:ext>
            </a:extLst>
          </p:cNvPr>
          <p:cNvPicPr>
            <a:picLocks noChangeAspect="1"/>
          </p:cNvPicPr>
          <p:nvPr/>
        </p:nvPicPr>
        <p:blipFill>
          <a:blip r:embed="rId3"/>
          <a:stretch>
            <a:fillRect/>
          </a:stretch>
        </p:blipFill>
        <p:spPr>
          <a:xfrm>
            <a:off x="4502428" y="809666"/>
            <a:ext cx="7225748" cy="5238667"/>
          </a:xfrm>
          <a:prstGeom prst="rect">
            <a:avLst/>
          </a:prstGeom>
        </p:spPr>
      </p:pic>
      <p:sp>
        <p:nvSpPr>
          <p:cNvPr id="6" name="Rectangle: Rounded Corners 5">
            <a:extLst>
              <a:ext uri="{FF2B5EF4-FFF2-40B4-BE49-F238E27FC236}">
                <a16:creationId xmlns:a16="http://schemas.microsoft.com/office/drawing/2014/main" id="{C67E61D9-9E4D-E82A-461A-C39984004EAF}"/>
              </a:ext>
            </a:extLst>
          </p:cNvPr>
          <p:cNvSpPr/>
          <p:nvPr/>
        </p:nvSpPr>
        <p:spPr>
          <a:xfrm>
            <a:off x="8178800" y="858122"/>
            <a:ext cx="3523976" cy="3320178"/>
          </a:xfrm>
          <a:prstGeom prst="roundRect">
            <a:avLst>
              <a:gd name="adj" fmla="val 825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692924" y="1480122"/>
            <a:ext cx="3308076" cy="462978"/>
          </a:xfrm>
          <a:prstGeom prst="roundRect">
            <a:avLst>
              <a:gd name="adj" fmla="val 38426"/>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Instruction/Welcome - Test Plan</a:t>
            </a:r>
          </a:p>
        </p:txBody>
      </p:sp>
      <p:graphicFrame>
        <p:nvGraphicFramePr>
          <p:cNvPr id="92" name="Google Shape;92;p19"/>
          <p:cNvGraphicFramePr/>
          <p:nvPr>
            <p:extLst>
              <p:ext uri="{D42A27DB-BD31-4B8C-83A1-F6EECF244321}">
                <p14:modId xmlns:p14="http://schemas.microsoft.com/office/powerpoint/2010/main" val="1950253913"/>
              </p:ext>
            </p:extLst>
          </p:nvPr>
        </p:nvGraphicFramePr>
        <p:xfrm>
          <a:off x="540185" y="1966293"/>
          <a:ext cx="11111629" cy="4452162"/>
        </p:xfrm>
        <a:graphic>
          <a:graphicData uri="http://schemas.openxmlformats.org/drawingml/2006/table">
            <a:tbl>
              <a:tblPr firstRow="1" bandRow="1">
                <a:noFill/>
              </a:tblPr>
              <a:tblGrid>
                <a:gridCol w="6014504">
                  <a:extLst>
                    <a:ext uri="{9D8B030D-6E8A-4147-A177-3AD203B41FA5}">
                      <a16:colId xmlns:a16="http://schemas.microsoft.com/office/drawing/2014/main" val="20000"/>
                    </a:ext>
                  </a:extLst>
                </a:gridCol>
                <a:gridCol w="5097125">
                  <a:extLst>
                    <a:ext uri="{9D8B030D-6E8A-4147-A177-3AD203B41FA5}">
                      <a16:colId xmlns:a16="http://schemas.microsoft.com/office/drawing/2014/main" val="20001"/>
                    </a:ext>
                  </a:extLst>
                </a:gridCol>
              </a:tblGrid>
              <a:tr h="742027">
                <a:tc>
                  <a:txBody>
                    <a:bodyPr/>
                    <a:lstStyle/>
                    <a:p>
                      <a:pPr marL="0" lvl="0" indent="0" algn="l" rtl="0">
                        <a:spcBef>
                          <a:spcPts val="0"/>
                        </a:spcBef>
                        <a:spcAft>
                          <a:spcPts val="0"/>
                        </a:spcAft>
                        <a:buNone/>
                      </a:pPr>
                      <a:r>
                        <a:rPr lang="en" sz="2800" b="1"/>
                        <a:t>Test Cases - input</a:t>
                      </a:r>
                      <a:endParaRPr sz="2800" b="1"/>
                    </a:p>
                  </a:txBody>
                  <a:tcPr marL="139991" marR="139991" marT="139991" marB="139991">
                    <a:solidFill>
                      <a:srgbClr val="CCCCCC"/>
                    </a:solidFill>
                  </a:tcPr>
                </a:tc>
                <a:tc>
                  <a:txBody>
                    <a:bodyPr/>
                    <a:lstStyle/>
                    <a:p>
                      <a:pPr marL="0" lvl="0" indent="0" algn="l" rtl="0">
                        <a:spcBef>
                          <a:spcPts val="0"/>
                        </a:spcBef>
                        <a:spcAft>
                          <a:spcPts val="0"/>
                        </a:spcAft>
                        <a:buNone/>
                      </a:pPr>
                      <a:r>
                        <a:rPr lang="en" sz="2800" b="1"/>
                        <a:t>Expected output</a:t>
                      </a:r>
                      <a:endParaRPr sz="2800" b="1"/>
                    </a:p>
                  </a:txBody>
                  <a:tcPr marL="139991" marR="139991" marT="139991" marB="139991">
                    <a:solidFill>
                      <a:srgbClr val="CCCCCC"/>
                    </a:solidFill>
                  </a:tcPr>
                </a:tc>
                <a:extLst>
                  <a:ext uri="{0D108BD9-81ED-4DB2-BD59-A6C34878D82A}">
                    <a16:rowId xmlns:a16="http://schemas.microsoft.com/office/drawing/2014/main" val="10000"/>
                  </a:ext>
                </a:extLst>
              </a:tr>
              <a:tr h="742027">
                <a:tc>
                  <a:txBody>
                    <a:bodyPr/>
                    <a:lstStyle/>
                    <a:p>
                      <a:pPr marL="0" lvl="0" indent="0" algn="l" rtl="0">
                        <a:spcBef>
                          <a:spcPts val="0"/>
                        </a:spcBef>
                        <a:spcAft>
                          <a:spcPts val="0"/>
                        </a:spcAft>
                        <a:buNone/>
                      </a:pPr>
                      <a:r>
                        <a:rPr lang="en-NZ" sz="2800"/>
                        <a:t>Ok</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10001"/>
                  </a:ext>
                </a:extLst>
              </a:tr>
              <a:tr h="742027">
                <a:tc>
                  <a:txBody>
                    <a:bodyPr/>
                    <a:lstStyle/>
                    <a:p>
                      <a:pPr marL="0" lvl="0" indent="0" algn="l" rtl="0">
                        <a:spcBef>
                          <a:spcPts val="0"/>
                        </a:spcBef>
                        <a:spcAft>
                          <a:spcPts val="0"/>
                        </a:spcAft>
                        <a:buNone/>
                      </a:pPr>
                      <a:r>
                        <a:rPr lang="en-NZ" sz="2800" dirty="0"/>
                        <a:t>Add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4257040270"/>
                  </a:ext>
                </a:extLst>
              </a:tr>
              <a:tr h="742027">
                <a:tc>
                  <a:txBody>
                    <a:bodyPr/>
                    <a:lstStyle/>
                    <a:p>
                      <a:pPr marL="0" lvl="0" indent="0" algn="l" rtl="0">
                        <a:spcBef>
                          <a:spcPts val="0"/>
                        </a:spcBef>
                        <a:spcAft>
                          <a:spcPts val="0"/>
                        </a:spcAft>
                        <a:buNone/>
                      </a:pPr>
                      <a:r>
                        <a:rPr lang="en-NZ" sz="2800" dirty="0"/>
                        <a:t>Search for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584342243"/>
                  </a:ext>
                </a:extLst>
              </a:tr>
              <a:tr h="742027">
                <a:tc>
                  <a:txBody>
                    <a:bodyPr/>
                    <a:lstStyle/>
                    <a:p>
                      <a:pPr marL="0" lvl="0" indent="0" algn="l" rtl="0">
                        <a:spcBef>
                          <a:spcPts val="0"/>
                        </a:spcBef>
                        <a:spcAft>
                          <a:spcPts val="0"/>
                        </a:spcAft>
                        <a:buNone/>
                      </a:pPr>
                      <a:r>
                        <a:rPr lang="en-NZ" sz="2800" dirty="0"/>
                        <a:t>Delete Combo</a:t>
                      </a:r>
                    </a:p>
                  </a:txBody>
                  <a:tcPr marL="139991" marR="139991" marT="139991" marB="139991"/>
                </a:tc>
                <a:tc>
                  <a:txBody>
                    <a:bodyPr/>
                    <a:lstStyle/>
                    <a:p>
                      <a:pPr marL="0" lvl="0" indent="0" algn="l" rtl="0">
                        <a:spcBef>
                          <a:spcPts val="0"/>
                        </a:spcBef>
                        <a:spcAft>
                          <a:spcPts val="0"/>
                        </a:spcAft>
                        <a:buNone/>
                      </a:pPr>
                      <a:r>
                        <a:rPr lang="en-NZ" sz="2800"/>
                        <a:t>Program Continues</a:t>
                      </a:r>
                    </a:p>
                  </a:txBody>
                  <a:tcPr marL="139991" marR="139991" marT="139991" marB="139991"/>
                </a:tc>
                <a:extLst>
                  <a:ext uri="{0D108BD9-81ED-4DB2-BD59-A6C34878D82A}">
                    <a16:rowId xmlns:a16="http://schemas.microsoft.com/office/drawing/2014/main" val="273472111"/>
                  </a:ext>
                </a:extLst>
              </a:tr>
              <a:tr h="742027">
                <a:tc>
                  <a:txBody>
                    <a:bodyPr/>
                    <a:lstStyle/>
                    <a:p>
                      <a:pPr marL="0" lvl="0" indent="0" algn="l" rtl="0">
                        <a:spcBef>
                          <a:spcPts val="0"/>
                        </a:spcBef>
                        <a:spcAft>
                          <a:spcPts val="0"/>
                        </a:spcAft>
                        <a:buNone/>
                      </a:pPr>
                      <a:r>
                        <a:rPr lang="en-NZ" sz="2800" dirty="0"/>
                        <a:t>Print Full Combo Menu</a:t>
                      </a:r>
                    </a:p>
                  </a:txBody>
                  <a:tcPr marL="139991" marR="139991" marT="139991" marB="139991"/>
                </a:tc>
                <a:tc>
                  <a:txBody>
                    <a:bodyPr/>
                    <a:lstStyle/>
                    <a:p>
                      <a:pPr marL="0" lvl="0" indent="0" algn="l" rtl="0">
                        <a:spcBef>
                          <a:spcPts val="0"/>
                        </a:spcBef>
                        <a:spcAft>
                          <a:spcPts val="0"/>
                        </a:spcAft>
                        <a:buNone/>
                      </a:pPr>
                      <a:r>
                        <a:rPr lang="en-NZ" sz="2800" dirty="0"/>
                        <a:t>Program Continues</a:t>
                      </a:r>
                    </a:p>
                  </a:txBody>
                  <a:tcPr marL="139991" marR="139991" marT="139991" marB="139991"/>
                </a:tc>
                <a:extLst>
                  <a:ext uri="{0D108BD9-81ED-4DB2-BD59-A6C34878D82A}">
                    <a16:rowId xmlns:a16="http://schemas.microsoft.com/office/drawing/2014/main" val="12166024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Introduction/Welcome: Testing </a:t>
            </a:r>
          </a:p>
        </p:txBody>
      </p:sp>
      <p:pic>
        <p:nvPicPr>
          <p:cNvPr id="5" name="Picture 4">
            <a:extLst>
              <a:ext uri="{FF2B5EF4-FFF2-40B4-BE49-F238E27FC236}">
                <a16:creationId xmlns:a16="http://schemas.microsoft.com/office/drawing/2014/main" id="{465649D2-03CF-ED1F-513B-C545B1102ED2}"/>
              </a:ext>
            </a:extLst>
          </p:cNvPr>
          <p:cNvPicPr>
            <a:picLocks noChangeAspect="1"/>
          </p:cNvPicPr>
          <p:nvPr/>
        </p:nvPicPr>
        <p:blipFill>
          <a:blip r:embed="rId3"/>
          <a:stretch>
            <a:fillRect/>
          </a:stretch>
        </p:blipFill>
        <p:spPr>
          <a:xfrm>
            <a:off x="6104788" y="1900816"/>
            <a:ext cx="5156260" cy="1786321"/>
          </a:xfrm>
          <a:prstGeom prst="rect">
            <a:avLst/>
          </a:prstGeom>
        </p:spPr>
      </p:pic>
      <p:pic>
        <p:nvPicPr>
          <p:cNvPr id="7" name="Picture 6">
            <a:extLst>
              <a:ext uri="{FF2B5EF4-FFF2-40B4-BE49-F238E27FC236}">
                <a16:creationId xmlns:a16="http://schemas.microsoft.com/office/drawing/2014/main" id="{55DD38B2-73F5-F97A-23A9-07D12EDC6E03}"/>
              </a:ext>
            </a:extLst>
          </p:cNvPr>
          <p:cNvPicPr>
            <a:picLocks noChangeAspect="1"/>
          </p:cNvPicPr>
          <p:nvPr/>
        </p:nvPicPr>
        <p:blipFill>
          <a:blip r:embed="rId4"/>
          <a:stretch>
            <a:fillRect/>
          </a:stretch>
        </p:blipFill>
        <p:spPr>
          <a:xfrm>
            <a:off x="6028687" y="3751946"/>
            <a:ext cx="5308461" cy="1765313"/>
          </a:xfrm>
          <a:prstGeom prst="rect">
            <a:avLst/>
          </a:prstGeom>
        </p:spPr>
      </p:pic>
      <p:graphicFrame>
        <p:nvGraphicFramePr>
          <p:cNvPr id="8" name="Google Shape;92;p19">
            <a:extLst>
              <a:ext uri="{FF2B5EF4-FFF2-40B4-BE49-F238E27FC236}">
                <a16:creationId xmlns:a16="http://schemas.microsoft.com/office/drawing/2014/main" id="{C99AD599-906A-5F1F-DA9C-D73D9C4C655C}"/>
              </a:ext>
            </a:extLst>
          </p:cNvPr>
          <p:cNvGraphicFramePr/>
          <p:nvPr>
            <p:extLst>
              <p:ext uri="{D42A27DB-BD31-4B8C-83A1-F6EECF244321}">
                <p14:modId xmlns:p14="http://schemas.microsoft.com/office/powerpoint/2010/main" val="503553970"/>
              </p:ext>
            </p:extLst>
          </p:nvPr>
        </p:nvGraphicFramePr>
        <p:xfrm>
          <a:off x="961286" y="1893379"/>
          <a:ext cx="4793815" cy="4396612"/>
        </p:xfrm>
        <a:graphic>
          <a:graphicData uri="http://schemas.openxmlformats.org/drawingml/2006/table">
            <a:tbl>
              <a:tblPr firstRow="1" bandRow="1">
                <a:noFill/>
              </a:tblPr>
              <a:tblGrid>
                <a:gridCol w="2594796">
                  <a:extLst>
                    <a:ext uri="{9D8B030D-6E8A-4147-A177-3AD203B41FA5}">
                      <a16:colId xmlns:a16="http://schemas.microsoft.com/office/drawing/2014/main" val="20000"/>
                    </a:ext>
                  </a:extLst>
                </a:gridCol>
                <a:gridCol w="2199019">
                  <a:extLst>
                    <a:ext uri="{9D8B030D-6E8A-4147-A177-3AD203B41FA5}">
                      <a16:colId xmlns:a16="http://schemas.microsoft.com/office/drawing/2014/main" val="20001"/>
                    </a:ext>
                  </a:extLst>
                </a:gridCol>
              </a:tblGrid>
              <a:tr h="812551">
                <a:tc>
                  <a:txBody>
                    <a:bodyPr/>
                    <a:lstStyle/>
                    <a:p>
                      <a:pPr marL="0" lvl="0" indent="0" algn="l" rtl="0">
                        <a:spcBef>
                          <a:spcPts val="0"/>
                        </a:spcBef>
                        <a:spcAft>
                          <a:spcPts val="0"/>
                        </a:spcAft>
                        <a:buNone/>
                      </a:pPr>
                      <a:r>
                        <a:rPr lang="en" sz="1800" b="1"/>
                        <a:t>Test Cases - input</a:t>
                      </a:r>
                      <a:endParaRPr sz="1800" b="1"/>
                    </a:p>
                  </a:txBody>
                  <a:tcPr marL="139991" marR="139991" marT="139991" marB="139991">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39991" marR="139991" marT="139991" marB="139991">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Ok</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NZ" sz="1800" dirty="0"/>
                        <a:t>Add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4257040270"/>
                  </a:ext>
                </a:extLst>
              </a:tr>
              <a:tr h="389166">
                <a:tc>
                  <a:txBody>
                    <a:bodyPr/>
                    <a:lstStyle/>
                    <a:p>
                      <a:pPr marL="0" lvl="0" indent="0" algn="l" rtl="0">
                        <a:spcBef>
                          <a:spcPts val="0"/>
                        </a:spcBef>
                        <a:spcAft>
                          <a:spcPts val="0"/>
                        </a:spcAft>
                        <a:buNone/>
                      </a:pPr>
                      <a:r>
                        <a:rPr lang="en-NZ" sz="1800" dirty="0"/>
                        <a:t>Search for Combo</a:t>
                      </a:r>
                    </a:p>
                  </a:txBody>
                  <a:tcPr marL="139991" marR="139991" marT="139991" marB="139991"/>
                </a:tc>
                <a:tc>
                  <a:txBody>
                    <a:bodyPr/>
                    <a:lstStyle/>
                    <a:p>
                      <a:pPr marL="0" lvl="0" indent="0" algn="l" rtl="0">
                        <a:spcBef>
                          <a:spcPts val="0"/>
                        </a:spcBef>
                        <a:spcAft>
                          <a:spcPts val="0"/>
                        </a:spcAft>
                        <a:buNone/>
                      </a:pPr>
                      <a:r>
                        <a:rPr lang="en-NZ" sz="1800"/>
                        <a:t>Program Continues</a:t>
                      </a:r>
                    </a:p>
                  </a:txBody>
                  <a:tcPr marL="139991" marR="139991" marT="139991" marB="139991"/>
                </a:tc>
                <a:extLst>
                  <a:ext uri="{0D108BD9-81ED-4DB2-BD59-A6C34878D82A}">
                    <a16:rowId xmlns:a16="http://schemas.microsoft.com/office/drawing/2014/main" val="584342243"/>
                  </a:ext>
                </a:extLst>
              </a:tr>
              <a:tr h="342864">
                <a:tc>
                  <a:txBody>
                    <a:bodyPr/>
                    <a:lstStyle/>
                    <a:p>
                      <a:pPr marL="0" lvl="0" indent="0" algn="l" rtl="0">
                        <a:spcBef>
                          <a:spcPts val="0"/>
                        </a:spcBef>
                        <a:spcAft>
                          <a:spcPts val="0"/>
                        </a:spcAft>
                        <a:buNone/>
                      </a:pPr>
                      <a:r>
                        <a:rPr lang="en-NZ" sz="1800" dirty="0"/>
                        <a:t>Delete Combo</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273472111"/>
                  </a:ext>
                </a:extLst>
              </a:tr>
              <a:tr h="372762">
                <a:tc>
                  <a:txBody>
                    <a:bodyPr/>
                    <a:lstStyle/>
                    <a:p>
                      <a:pPr marL="0" lvl="0" indent="0" algn="l" rtl="0">
                        <a:spcBef>
                          <a:spcPts val="0"/>
                        </a:spcBef>
                        <a:spcAft>
                          <a:spcPts val="0"/>
                        </a:spcAft>
                        <a:buNone/>
                      </a:pPr>
                      <a:r>
                        <a:rPr lang="en-NZ" sz="1800" dirty="0"/>
                        <a:t>Print Full Combo Menu</a:t>
                      </a:r>
                    </a:p>
                  </a:txBody>
                  <a:tcPr marL="139991" marR="139991" marT="139991" marB="139991"/>
                </a:tc>
                <a:tc>
                  <a:txBody>
                    <a:bodyPr/>
                    <a:lstStyle/>
                    <a:p>
                      <a:pPr marL="0" lvl="0" indent="0" algn="l" rtl="0">
                        <a:spcBef>
                          <a:spcPts val="0"/>
                        </a:spcBef>
                        <a:spcAft>
                          <a:spcPts val="0"/>
                        </a:spcAft>
                        <a:buNone/>
                      </a:pPr>
                      <a:r>
                        <a:rPr lang="en-NZ" sz="1800" dirty="0"/>
                        <a:t>Program Continues</a:t>
                      </a:r>
                    </a:p>
                  </a:txBody>
                  <a:tcPr marL="139991" marR="139991" marT="139991" marB="139991"/>
                </a:tc>
                <a:extLst>
                  <a:ext uri="{0D108BD9-81ED-4DB2-BD59-A6C34878D82A}">
                    <a16:rowId xmlns:a16="http://schemas.microsoft.com/office/drawing/2014/main" val="1216602426"/>
                  </a:ext>
                </a:extLst>
              </a:tr>
              <a:tr h="812551">
                <a:tc>
                  <a:txBody>
                    <a:bodyPr/>
                    <a:lstStyle/>
                    <a:p>
                      <a:pPr marL="0" lvl="0" indent="0" algn="l" rtl="0">
                        <a:spcBef>
                          <a:spcPts val="0"/>
                        </a:spcBef>
                        <a:spcAft>
                          <a:spcPts val="0"/>
                        </a:spcAft>
                        <a:buNone/>
                      </a:pPr>
                      <a:r>
                        <a:rPr lang="en-NZ" sz="1800" dirty="0"/>
                        <a:t>Exit Program</a:t>
                      </a:r>
                    </a:p>
                  </a:txBody>
                  <a:tcPr marL="139991" marR="139991" marT="139991" marB="139991"/>
                </a:tc>
                <a:tc>
                  <a:txBody>
                    <a:bodyPr/>
                    <a:lstStyle/>
                    <a:p>
                      <a:pPr marL="0" lvl="0" indent="0" algn="l" rtl="0">
                        <a:spcBef>
                          <a:spcPts val="0"/>
                        </a:spcBef>
                        <a:spcAft>
                          <a:spcPts val="0"/>
                        </a:spcAft>
                        <a:buNone/>
                      </a:pPr>
                      <a:r>
                        <a:rPr lang="en-NZ" sz="1800" dirty="0"/>
                        <a:t>Program Finishes</a:t>
                      </a:r>
                    </a:p>
                  </a:txBody>
                  <a:tcPr marL="139991" marR="139991" marT="139991" marB="139991"/>
                </a:tc>
                <a:extLst>
                  <a:ext uri="{0D108BD9-81ED-4DB2-BD59-A6C34878D82A}">
                    <a16:rowId xmlns:a16="http://schemas.microsoft.com/office/drawing/2014/main" val="1421007047"/>
                  </a:ext>
                </a:extLst>
              </a:tr>
            </a:tbl>
          </a:graphicData>
        </a:graphic>
      </p:graphicFrame>
      <p:pic>
        <p:nvPicPr>
          <p:cNvPr id="10" name="Picture 9">
            <a:extLst>
              <a:ext uri="{FF2B5EF4-FFF2-40B4-BE49-F238E27FC236}">
                <a16:creationId xmlns:a16="http://schemas.microsoft.com/office/drawing/2014/main" id="{A9864F9A-43A7-5CD8-32F0-E525ECA3C52C}"/>
              </a:ext>
            </a:extLst>
          </p:cNvPr>
          <p:cNvPicPr>
            <a:picLocks noChangeAspect="1"/>
          </p:cNvPicPr>
          <p:nvPr/>
        </p:nvPicPr>
        <p:blipFill>
          <a:blip r:embed="rId5"/>
          <a:stretch>
            <a:fillRect/>
          </a:stretch>
        </p:blipFill>
        <p:spPr>
          <a:xfrm>
            <a:off x="5961528" y="5748337"/>
            <a:ext cx="5299519" cy="485304"/>
          </a:xfrm>
          <a:prstGeom prst="rect">
            <a:avLst/>
          </a:prstGeom>
        </p:spPr>
      </p:pic>
      <p:sp>
        <p:nvSpPr>
          <p:cNvPr id="11" name="Rectangle: Rounded Corners 10">
            <a:extLst>
              <a:ext uri="{FF2B5EF4-FFF2-40B4-BE49-F238E27FC236}">
                <a16:creationId xmlns:a16="http://schemas.microsoft.com/office/drawing/2014/main" id="{36744E78-9234-0B09-B08D-228361229693}"/>
              </a:ext>
            </a:extLst>
          </p:cNvPr>
          <p:cNvSpPr/>
          <p:nvPr/>
        </p:nvSpPr>
        <p:spPr>
          <a:xfrm>
            <a:off x="973986" y="2844800"/>
            <a:ext cx="5373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2" name="Rectangle: Rounded Corners 11">
            <a:extLst>
              <a:ext uri="{FF2B5EF4-FFF2-40B4-BE49-F238E27FC236}">
                <a16:creationId xmlns:a16="http://schemas.microsoft.com/office/drawing/2014/main" id="{61DAAF12-3927-B3A9-F32C-BA9DF7A1CED4}"/>
              </a:ext>
            </a:extLst>
          </p:cNvPr>
          <p:cNvSpPr/>
          <p:nvPr/>
        </p:nvSpPr>
        <p:spPr>
          <a:xfrm>
            <a:off x="3577486" y="2844800"/>
            <a:ext cx="2010514" cy="304800"/>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13" name="Rectangle: Rounded Corners 12">
            <a:extLst>
              <a:ext uri="{FF2B5EF4-FFF2-40B4-BE49-F238E27FC236}">
                <a16:creationId xmlns:a16="http://schemas.microsoft.com/office/drawing/2014/main" id="{796385CF-DC4B-7051-55D9-EBC751BD9632}"/>
              </a:ext>
            </a:extLst>
          </p:cNvPr>
          <p:cNvSpPr/>
          <p:nvPr/>
        </p:nvSpPr>
        <p:spPr>
          <a:xfrm>
            <a:off x="8412793" y="3009900"/>
            <a:ext cx="540707" cy="417594"/>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16" name="Straight Arrow Connector 15">
            <a:extLst>
              <a:ext uri="{FF2B5EF4-FFF2-40B4-BE49-F238E27FC236}">
                <a16:creationId xmlns:a16="http://schemas.microsoft.com/office/drawing/2014/main" id="{AA1316BE-D87B-CC9E-A87D-08F5FB0F9DAE}"/>
              </a:ext>
            </a:extLst>
          </p:cNvPr>
          <p:cNvCxnSpPr/>
          <p:nvPr/>
        </p:nvCxnSpPr>
        <p:spPr>
          <a:xfrm>
            <a:off x="1600200" y="3009900"/>
            <a:ext cx="1886385"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88BA2A-F80A-7DA8-EFF1-941BC74214FB}"/>
              </a:ext>
            </a:extLst>
          </p:cNvPr>
          <p:cNvCxnSpPr>
            <a:cxnSpLocks/>
          </p:cNvCxnSpPr>
          <p:nvPr/>
        </p:nvCxnSpPr>
        <p:spPr>
          <a:xfrm>
            <a:off x="5704301" y="2984500"/>
            <a:ext cx="2601499" cy="16510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A348625-E15A-2E71-2866-49901E62DC9B}"/>
              </a:ext>
            </a:extLst>
          </p:cNvPr>
          <p:cNvSpPr/>
          <p:nvPr/>
        </p:nvSpPr>
        <p:spPr>
          <a:xfrm>
            <a:off x="1035484" y="3407736"/>
            <a:ext cx="1267067"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4" name="Rectangle: Rounded Corners 23">
            <a:extLst>
              <a:ext uri="{FF2B5EF4-FFF2-40B4-BE49-F238E27FC236}">
                <a16:creationId xmlns:a16="http://schemas.microsoft.com/office/drawing/2014/main" id="{51410F32-EB45-9AB0-F041-387C88AB1443}"/>
              </a:ext>
            </a:extLst>
          </p:cNvPr>
          <p:cNvSpPr/>
          <p:nvPr/>
        </p:nvSpPr>
        <p:spPr>
          <a:xfrm>
            <a:off x="3577486" y="3420435"/>
            <a:ext cx="2010514" cy="27525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26" name="Rectangle: Rounded Corners 25">
            <a:extLst>
              <a:ext uri="{FF2B5EF4-FFF2-40B4-BE49-F238E27FC236}">
                <a16:creationId xmlns:a16="http://schemas.microsoft.com/office/drawing/2014/main" id="{E11F319E-EA0B-D311-021F-0BD8DE947949}"/>
              </a:ext>
            </a:extLst>
          </p:cNvPr>
          <p:cNvSpPr/>
          <p:nvPr/>
        </p:nvSpPr>
        <p:spPr>
          <a:xfrm>
            <a:off x="6117488" y="4798396"/>
            <a:ext cx="677012" cy="425104"/>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1" name="Straight Arrow Connector 30">
            <a:extLst>
              <a:ext uri="{FF2B5EF4-FFF2-40B4-BE49-F238E27FC236}">
                <a16:creationId xmlns:a16="http://schemas.microsoft.com/office/drawing/2014/main" id="{025BF06F-5C9D-6C56-FDDA-76B4FAC37475}"/>
              </a:ext>
            </a:extLst>
          </p:cNvPr>
          <p:cNvCxnSpPr>
            <a:cxnSpLocks/>
          </p:cNvCxnSpPr>
          <p:nvPr/>
        </p:nvCxnSpPr>
        <p:spPr>
          <a:xfrm>
            <a:off x="2400300" y="3543300"/>
            <a:ext cx="108628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F15958-3486-B43D-DA35-8F1E6242CFE5}"/>
              </a:ext>
            </a:extLst>
          </p:cNvPr>
          <p:cNvCxnSpPr>
            <a:cxnSpLocks/>
          </p:cNvCxnSpPr>
          <p:nvPr/>
        </p:nvCxnSpPr>
        <p:spPr>
          <a:xfrm>
            <a:off x="5704301" y="3543300"/>
            <a:ext cx="400487" cy="12423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1A172E54-2D97-1563-53F4-1BB968765223}"/>
              </a:ext>
            </a:extLst>
          </p:cNvPr>
          <p:cNvSpPr/>
          <p:nvPr/>
        </p:nvSpPr>
        <p:spPr>
          <a:xfrm>
            <a:off x="1022784" y="3953836"/>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6" name="Rectangle: Rounded Corners 35">
            <a:extLst>
              <a:ext uri="{FF2B5EF4-FFF2-40B4-BE49-F238E27FC236}">
                <a16:creationId xmlns:a16="http://schemas.microsoft.com/office/drawing/2014/main" id="{4152B226-D9E6-9894-56D2-CF7ABE18B537}"/>
              </a:ext>
            </a:extLst>
          </p:cNvPr>
          <p:cNvSpPr/>
          <p:nvPr/>
        </p:nvSpPr>
        <p:spPr>
          <a:xfrm>
            <a:off x="3641672" y="3961275"/>
            <a:ext cx="1886385" cy="29102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37" name="Rectangle: Rounded Corners 36">
            <a:extLst>
              <a:ext uri="{FF2B5EF4-FFF2-40B4-BE49-F238E27FC236}">
                <a16:creationId xmlns:a16="http://schemas.microsoft.com/office/drawing/2014/main" id="{BAF12316-ED84-C943-B056-6EE591C71809}"/>
              </a:ext>
            </a:extLst>
          </p:cNvPr>
          <p:cNvSpPr/>
          <p:nvPr/>
        </p:nvSpPr>
        <p:spPr>
          <a:xfrm>
            <a:off x="6847283" y="4798396"/>
            <a:ext cx="798118" cy="425104"/>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38" name="Straight Arrow Connector 37">
            <a:extLst>
              <a:ext uri="{FF2B5EF4-FFF2-40B4-BE49-F238E27FC236}">
                <a16:creationId xmlns:a16="http://schemas.microsoft.com/office/drawing/2014/main" id="{BC0C652C-35EB-9D78-7B5E-7F349A721B22}"/>
              </a:ext>
            </a:extLst>
          </p:cNvPr>
          <p:cNvCxnSpPr>
            <a:cxnSpLocks/>
          </p:cNvCxnSpPr>
          <p:nvPr/>
        </p:nvCxnSpPr>
        <p:spPr>
          <a:xfrm>
            <a:off x="2993972" y="4120246"/>
            <a:ext cx="49261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AF3367-5168-9BAF-A618-CFC7A89703FB}"/>
              </a:ext>
            </a:extLst>
          </p:cNvPr>
          <p:cNvCxnSpPr>
            <a:cxnSpLocks/>
          </p:cNvCxnSpPr>
          <p:nvPr/>
        </p:nvCxnSpPr>
        <p:spPr>
          <a:xfrm>
            <a:off x="5588000" y="4116063"/>
            <a:ext cx="1259283" cy="64423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55D1F3D8-76E9-4023-9AD9-9EF64D88D8BB}"/>
              </a:ext>
            </a:extLst>
          </p:cNvPr>
          <p:cNvSpPr/>
          <p:nvPr/>
        </p:nvSpPr>
        <p:spPr>
          <a:xfrm>
            <a:off x="1022785" y="4490282"/>
            <a:ext cx="1542616" cy="29102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43" name="Rectangle: Rounded Corners 42">
            <a:extLst>
              <a:ext uri="{FF2B5EF4-FFF2-40B4-BE49-F238E27FC236}">
                <a16:creationId xmlns:a16="http://schemas.microsoft.com/office/drawing/2014/main" id="{02F9E7E9-B113-4E10-7630-BBD72293E55E}"/>
              </a:ext>
            </a:extLst>
          </p:cNvPr>
          <p:cNvSpPr/>
          <p:nvPr/>
        </p:nvSpPr>
        <p:spPr>
          <a:xfrm>
            <a:off x="3641671" y="4523619"/>
            <a:ext cx="1886385" cy="29102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44" name="Straight Arrow Connector 43">
            <a:extLst>
              <a:ext uri="{FF2B5EF4-FFF2-40B4-BE49-F238E27FC236}">
                <a16:creationId xmlns:a16="http://schemas.microsoft.com/office/drawing/2014/main" id="{B9344BE2-C33C-A7C5-3323-DA0D9732AA6E}"/>
              </a:ext>
            </a:extLst>
          </p:cNvPr>
          <p:cNvCxnSpPr>
            <a:cxnSpLocks/>
          </p:cNvCxnSpPr>
          <p:nvPr/>
        </p:nvCxnSpPr>
        <p:spPr>
          <a:xfrm>
            <a:off x="2662862" y="4653646"/>
            <a:ext cx="914624"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003C17A-E8FC-227C-F543-3A21A72A06D4}"/>
              </a:ext>
            </a:extLst>
          </p:cNvPr>
          <p:cNvCxnSpPr>
            <a:cxnSpLocks/>
          </p:cNvCxnSpPr>
          <p:nvPr/>
        </p:nvCxnSpPr>
        <p:spPr>
          <a:xfrm>
            <a:off x="5615401" y="4659624"/>
            <a:ext cx="2162424" cy="118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16B48D03-F8A5-C068-FFA5-19E3C72E138B}"/>
              </a:ext>
            </a:extLst>
          </p:cNvPr>
          <p:cNvSpPr/>
          <p:nvPr/>
        </p:nvSpPr>
        <p:spPr>
          <a:xfrm>
            <a:off x="7777825" y="4797561"/>
            <a:ext cx="673068" cy="425104"/>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4" name="Rectangle: Rounded Corners 53">
            <a:extLst>
              <a:ext uri="{FF2B5EF4-FFF2-40B4-BE49-F238E27FC236}">
                <a16:creationId xmlns:a16="http://schemas.microsoft.com/office/drawing/2014/main" id="{A63924B0-5A0E-F5E1-8086-F4F56379971D}"/>
              </a:ext>
            </a:extLst>
          </p:cNvPr>
          <p:cNvSpPr/>
          <p:nvPr/>
        </p:nvSpPr>
        <p:spPr>
          <a:xfrm>
            <a:off x="1035484" y="5077155"/>
            <a:ext cx="2304616" cy="278048"/>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55" name="Rectangle: Rounded Corners 54">
            <a:extLst>
              <a:ext uri="{FF2B5EF4-FFF2-40B4-BE49-F238E27FC236}">
                <a16:creationId xmlns:a16="http://schemas.microsoft.com/office/drawing/2014/main" id="{8478CFBC-BC91-F14C-BE71-406D299F81C2}"/>
              </a:ext>
            </a:extLst>
          </p:cNvPr>
          <p:cNvSpPr/>
          <p:nvPr/>
        </p:nvSpPr>
        <p:spPr>
          <a:xfrm>
            <a:off x="3626945" y="5077155"/>
            <a:ext cx="1886385" cy="27525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cxnSp>
        <p:nvCxnSpPr>
          <p:cNvPr id="56" name="Straight Arrow Connector 55">
            <a:extLst>
              <a:ext uri="{FF2B5EF4-FFF2-40B4-BE49-F238E27FC236}">
                <a16:creationId xmlns:a16="http://schemas.microsoft.com/office/drawing/2014/main" id="{575955EC-018E-06D0-51D4-564FE93387C7}"/>
              </a:ext>
            </a:extLst>
          </p:cNvPr>
          <p:cNvCxnSpPr>
            <a:cxnSpLocks/>
          </p:cNvCxnSpPr>
          <p:nvPr/>
        </p:nvCxnSpPr>
        <p:spPr>
          <a:xfrm>
            <a:off x="3423085" y="5222665"/>
            <a:ext cx="154401"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8DC6B4-260C-E565-DDBC-4EFA72855E3B}"/>
              </a:ext>
            </a:extLst>
          </p:cNvPr>
          <p:cNvCxnSpPr>
            <a:cxnSpLocks/>
          </p:cNvCxnSpPr>
          <p:nvPr/>
        </p:nvCxnSpPr>
        <p:spPr>
          <a:xfrm>
            <a:off x="5599675" y="5208796"/>
            <a:ext cx="2943963" cy="34842"/>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43C8EA99-AF31-4170-013C-6CF00FC170A4}"/>
              </a:ext>
            </a:extLst>
          </p:cNvPr>
          <p:cNvSpPr/>
          <p:nvPr/>
        </p:nvSpPr>
        <p:spPr>
          <a:xfrm>
            <a:off x="8573784" y="4796417"/>
            <a:ext cx="1348146" cy="412379"/>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3" name="Rectangle: Rounded Corners 62">
            <a:extLst>
              <a:ext uri="{FF2B5EF4-FFF2-40B4-BE49-F238E27FC236}">
                <a16:creationId xmlns:a16="http://schemas.microsoft.com/office/drawing/2014/main" id="{29C80DE7-0C35-A711-827C-5D86ED37590F}"/>
              </a:ext>
            </a:extLst>
          </p:cNvPr>
          <p:cNvSpPr/>
          <p:nvPr/>
        </p:nvSpPr>
        <p:spPr>
          <a:xfrm>
            <a:off x="1038355" y="5624293"/>
            <a:ext cx="1264196" cy="278048"/>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4" name="Rectangle: Rounded Corners 63">
            <a:extLst>
              <a:ext uri="{FF2B5EF4-FFF2-40B4-BE49-F238E27FC236}">
                <a16:creationId xmlns:a16="http://schemas.microsoft.com/office/drawing/2014/main" id="{CC0B1958-1448-FB38-3898-8DFE3A170455}"/>
              </a:ext>
            </a:extLst>
          </p:cNvPr>
          <p:cNvSpPr/>
          <p:nvPr/>
        </p:nvSpPr>
        <p:spPr>
          <a:xfrm>
            <a:off x="3626944" y="5609313"/>
            <a:ext cx="1732455" cy="275253"/>
          </a:xfrm>
          <a:prstGeom prst="roundRect">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66" name="L-Shape 65">
            <a:extLst>
              <a:ext uri="{FF2B5EF4-FFF2-40B4-BE49-F238E27FC236}">
                <a16:creationId xmlns:a16="http://schemas.microsoft.com/office/drawing/2014/main" id="{37D0CA3A-374A-FEE6-CA44-806FD58E8827}"/>
              </a:ext>
            </a:extLst>
          </p:cNvPr>
          <p:cNvSpPr/>
          <p:nvPr/>
        </p:nvSpPr>
        <p:spPr>
          <a:xfrm flipH="1">
            <a:off x="5942114" y="4814641"/>
            <a:ext cx="5299520" cy="1430138"/>
          </a:xfrm>
          <a:prstGeom prst="corner">
            <a:avLst>
              <a:gd name="adj1" fmla="val 35792"/>
              <a:gd name="adj2" fmla="val 86324"/>
            </a:avLst>
          </a:prstGeom>
          <a:noFill/>
          <a:ln w="3810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dirty="0"/>
          </a:p>
        </p:txBody>
      </p:sp>
      <p:cxnSp>
        <p:nvCxnSpPr>
          <p:cNvPr id="67" name="Straight Arrow Connector 66">
            <a:extLst>
              <a:ext uri="{FF2B5EF4-FFF2-40B4-BE49-F238E27FC236}">
                <a16:creationId xmlns:a16="http://schemas.microsoft.com/office/drawing/2014/main" id="{E7F7772B-739A-8C01-2593-33E6679FCA30}"/>
              </a:ext>
            </a:extLst>
          </p:cNvPr>
          <p:cNvCxnSpPr>
            <a:cxnSpLocks/>
          </p:cNvCxnSpPr>
          <p:nvPr/>
        </p:nvCxnSpPr>
        <p:spPr>
          <a:xfrm flipV="1">
            <a:off x="2412776" y="5748337"/>
            <a:ext cx="1164710" cy="127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54B4A98-F556-FCC8-A48C-D14A0D900B01}"/>
              </a:ext>
            </a:extLst>
          </p:cNvPr>
          <p:cNvCxnSpPr>
            <a:cxnSpLocks/>
          </p:cNvCxnSpPr>
          <p:nvPr/>
        </p:nvCxnSpPr>
        <p:spPr>
          <a:xfrm>
            <a:off x="5408857" y="5733842"/>
            <a:ext cx="423313" cy="20379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FBD8E7-BCDD-30F7-2144-2AF46A0DA3BD}"/>
              </a:ext>
            </a:extLst>
          </p:cNvPr>
          <p:cNvPicPr>
            <a:picLocks noChangeAspect="1"/>
          </p:cNvPicPr>
          <p:nvPr/>
        </p:nvPicPr>
        <p:blipFill>
          <a:blip r:embed="rId3"/>
          <a:stretch>
            <a:fillRect/>
          </a:stretch>
        </p:blipFill>
        <p:spPr>
          <a:xfrm>
            <a:off x="4356732" y="766164"/>
            <a:ext cx="7382859" cy="5533866"/>
          </a:xfrm>
          <a:prstGeom prst="rect">
            <a:avLst/>
          </a:prstGeom>
        </p:spPr>
      </p:pic>
      <p:sp>
        <p:nvSpPr>
          <p:cNvPr id="98" name="Rectangle 9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Google Shape;86;p18"/>
          <p:cNvSpPr txBox="1">
            <a:spLocks noGrp="1"/>
          </p:cNvSpPr>
          <p:nvPr>
            <p:ph type="title"/>
          </p:nvPr>
        </p:nvSpPr>
        <p:spPr>
          <a:xfrm>
            <a:off x="294280" y="2767106"/>
            <a:ext cx="3704696" cy="3071906"/>
          </a:xfrm>
          <a:prstGeom prst="rect">
            <a:avLst/>
          </a:prstGeom>
        </p:spPr>
        <p:txBody>
          <a:bodyPr spcFirstLastPara="1" vert="horz" lIns="91440" tIns="45720" rIns="91440" bIns="45720" rtlCol="0" anchor="t" anchorCtr="0">
            <a:normAutofit/>
          </a:bodyPr>
          <a:lstStyle/>
          <a:p>
            <a:pPr>
              <a:spcBef>
                <a:spcPct val="0"/>
              </a:spcBef>
            </a:pPr>
            <a:r>
              <a:rPr lang="en-US" sz="1900" kern="1200" dirty="0">
                <a:solidFill>
                  <a:srgbClr val="FFFFFF"/>
                </a:solidFill>
                <a:latin typeface="+mj-lt"/>
                <a:ea typeface="+mj-ea"/>
                <a:cs typeface="+mj-cs"/>
              </a:rPr>
              <a:t>Component </a:t>
            </a:r>
            <a:r>
              <a:rPr lang="en-US" sz="1900" dirty="0">
                <a:solidFill>
                  <a:srgbClr val="FFFFFF"/>
                </a:solidFill>
              </a:rPr>
              <a:t>Two</a:t>
            </a:r>
            <a:r>
              <a:rPr lang="en-US" sz="1900" kern="1200" dirty="0">
                <a:solidFill>
                  <a:srgbClr val="FFFFFF"/>
                </a:solidFill>
                <a:latin typeface="+mj-lt"/>
                <a:ea typeface="+mj-ea"/>
                <a:cs typeface="+mj-cs"/>
              </a:rPr>
              <a:t> </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a:t>
            </a:r>
            <a:r>
              <a:rPr lang="en-US" sz="1900" dirty="0">
                <a:solidFill>
                  <a:srgbClr val="FFFFFF"/>
                </a:solidFill>
              </a:rPr>
              <a:t>Store/State the Original Combo Meals</a:t>
            </a:r>
            <a:r>
              <a:rPr lang="en-US" sz="1900" kern="1200" dirty="0">
                <a:solidFill>
                  <a:srgbClr val="FFFFFF"/>
                </a:solidFill>
                <a:latin typeface="+mj-lt"/>
                <a:ea typeface="+mj-ea"/>
                <a:cs typeface="+mj-cs"/>
              </a:rPr>
              <a:t>)</a:t>
            </a:r>
          </a:p>
        </p:txBody>
      </p:sp>
      <p:sp>
        <p:nvSpPr>
          <p:cNvPr id="6" name="Rectangle: Rounded Corners 5">
            <a:extLst>
              <a:ext uri="{FF2B5EF4-FFF2-40B4-BE49-F238E27FC236}">
                <a16:creationId xmlns:a16="http://schemas.microsoft.com/office/drawing/2014/main" id="{C67E61D9-9E4D-E82A-461A-C39984004EAF}"/>
              </a:ext>
            </a:extLst>
          </p:cNvPr>
          <p:cNvSpPr/>
          <p:nvPr/>
        </p:nvSpPr>
        <p:spPr>
          <a:xfrm>
            <a:off x="8154416" y="821546"/>
            <a:ext cx="3523976" cy="5017466"/>
          </a:xfrm>
          <a:prstGeom prst="roundRect">
            <a:avLst>
              <a:gd name="adj" fmla="val 3062"/>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B22EEDA7-B4AE-F4FE-56C6-CE7AC9F2AD02}"/>
              </a:ext>
            </a:extLst>
          </p:cNvPr>
          <p:cNvSpPr/>
          <p:nvPr/>
        </p:nvSpPr>
        <p:spPr>
          <a:xfrm>
            <a:off x="4545728" y="2185144"/>
            <a:ext cx="3308076" cy="462978"/>
          </a:xfrm>
          <a:prstGeom prst="roundRect">
            <a:avLst>
              <a:gd name="adj" fmla="val 25259"/>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NZ"/>
          </a:p>
        </p:txBody>
      </p:sp>
    </p:spTree>
    <p:extLst>
      <p:ext uri="{BB962C8B-B14F-4D97-AF65-F5344CB8AC3E}">
        <p14:creationId xmlns:p14="http://schemas.microsoft.com/office/powerpoint/2010/main" val="28260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99713" y="248038"/>
            <a:ext cx="9790487" cy="115920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rgbClr val="FFFFFF"/>
                </a:solidFill>
                <a:latin typeface="+mj-lt"/>
                <a:ea typeface="+mj-ea"/>
                <a:cs typeface="+mj-cs"/>
              </a:rPr>
              <a:t>Store/State the Original Combo Meals - Test Plan</a:t>
            </a:r>
          </a:p>
        </p:txBody>
      </p:sp>
      <p:graphicFrame>
        <p:nvGraphicFramePr>
          <p:cNvPr id="92" name="Google Shape;92;p19"/>
          <p:cNvGraphicFramePr/>
          <p:nvPr>
            <p:extLst>
              <p:ext uri="{D42A27DB-BD31-4B8C-83A1-F6EECF244321}">
                <p14:modId xmlns:p14="http://schemas.microsoft.com/office/powerpoint/2010/main" val="3551527605"/>
              </p:ext>
            </p:extLst>
          </p:nvPr>
        </p:nvGraphicFramePr>
        <p:xfrm>
          <a:off x="699753" y="1988673"/>
          <a:ext cx="10792490" cy="4453812"/>
        </p:xfrm>
        <a:graphic>
          <a:graphicData uri="http://schemas.openxmlformats.org/drawingml/2006/table">
            <a:tbl>
              <a:tblPr firstRow="1" bandRow="1">
                <a:noFill/>
              </a:tblPr>
              <a:tblGrid>
                <a:gridCol w="5341388">
                  <a:extLst>
                    <a:ext uri="{9D8B030D-6E8A-4147-A177-3AD203B41FA5}">
                      <a16:colId xmlns:a16="http://schemas.microsoft.com/office/drawing/2014/main" val="20000"/>
                    </a:ext>
                  </a:extLst>
                </a:gridCol>
                <a:gridCol w="5451102">
                  <a:extLst>
                    <a:ext uri="{9D8B030D-6E8A-4147-A177-3AD203B41FA5}">
                      <a16:colId xmlns:a16="http://schemas.microsoft.com/office/drawing/2014/main" val="20001"/>
                    </a:ext>
                  </a:extLst>
                </a:gridCol>
              </a:tblGrid>
              <a:tr h="415102">
                <a:tc>
                  <a:txBody>
                    <a:bodyPr/>
                    <a:lstStyle/>
                    <a:p>
                      <a:pPr marL="0" lvl="0" indent="0" algn="l" rtl="0">
                        <a:spcBef>
                          <a:spcPts val="0"/>
                        </a:spcBef>
                        <a:spcAft>
                          <a:spcPts val="0"/>
                        </a:spcAft>
                        <a:buNone/>
                      </a:pPr>
                      <a:r>
                        <a:rPr lang="en-NZ" sz="1500" b="1"/>
                        <a:t>Test Cases - input</a:t>
                      </a:r>
                    </a:p>
                  </a:txBody>
                  <a:tcPr marL="76255" marR="76255" marT="76255" marB="76255">
                    <a:solidFill>
                      <a:srgbClr val="CCCCCC"/>
                    </a:solidFill>
                  </a:tcPr>
                </a:tc>
                <a:tc>
                  <a:txBody>
                    <a:bodyPr/>
                    <a:lstStyle/>
                    <a:p>
                      <a:pPr marL="0" lvl="0" indent="0" algn="l" rtl="0">
                        <a:spcBef>
                          <a:spcPts val="0"/>
                        </a:spcBef>
                        <a:spcAft>
                          <a:spcPts val="0"/>
                        </a:spcAft>
                        <a:buNone/>
                      </a:pPr>
                      <a:r>
                        <a:rPr lang="en-NZ" sz="1500" b="1"/>
                        <a:t>Expected output</a:t>
                      </a:r>
                    </a:p>
                  </a:txBody>
                  <a:tcPr marL="76255" marR="76255" marT="76255" marB="76255">
                    <a:solidFill>
                      <a:srgbClr val="CCCCCC"/>
                    </a:solidFill>
                  </a:tcPr>
                </a:tc>
                <a:extLst>
                  <a:ext uri="{0D108BD9-81ED-4DB2-BD59-A6C34878D82A}">
                    <a16:rowId xmlns:a16="http://schemas.microsoft.com/office/drawing/2014/main" val="10000"/>
                  </a:ext>
                </a:extLst>
              </a:tr>
              <a:tr h="4037059">
                <a:tc>
                  <a:txBody>
                    <a:bodyPr/>
                    <a:lstStyle/>
                    <a:p>
                      <a:r>
                        <a:rPr lang="en-NZ" sz="1800" kern="1200" dirty="0" err="1">
                          <a:solidFill>
                            <a:schemeClr val="tx1"/>
                          </a:solidFill>
                          <a:effectLst/>
                          <a:latin typeface="+mn-lt"/>
                          <a:ea typeface="+mn-ea"/>
                          <a:cs typeface="+mn-cs"/>
                        </a:rPr>
                        <a:t>print_combo_menu</a:t>
                      </a:r>
                      <a:r>
                        <a:rPr lang="en-NZ" sz="1800" kern="1200" dirty="0">
                          <a:solidFill>
                            <a:schemeClr val="tx1"/>
                          </a:solidFill>
                          <a:effectLst/>
                          <a:latin typeface="+mn-lt"/>
                          <a:ea typeface="+mn-ea"/>
                          <a:cs typeface="+mn-cs"/>
                        </a:rPr>
                        <a:t>()</a:t>
                      </a:r>
                    </a:p>
                  </a:txBody>
                  <a:tcPr marL="76255" marR="76255" marT="76255" marB="76255"/>
                </a:tc>
                <a:tc>
                  <a:txBody>
                    <a:bodyPr/>
                    <a:lstStyle/>
                    <a:p>
                      <a:pPr marL="0" lvl="0" indent="0" algn="l" rtl="0">
                        <a:spcBef>
                          <a:spcPts val="0"/>
                        </a:spcBef>
                        <a:spcAft>
                          <a:spcPts val="0"/>
                        </a:spcAft>
                        <a:buNone/>
                      </a:pPr>
                      <a:r>
                        <a:rPr lang="en-NZ" sz="1500" dirty="0"/>
                        <a:t>Combo Name: Value</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Beef Burger: 5.69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Cheezy</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Fries: 1.00</a:t>
                      </a:r>
                    </a:p>
                    <a:p>
                      <a:pPr marL="0" lvl="0" indent="0" algn="l" rtl="0">
                        <a:spcBef>
                          <a:spcPts val="0"/>
                        </a:spcBef>
                        <a:spcAft>
                          <a:spcPts val="0"/>
                        </a:spcAft>
                        <a:buNone/>
                      </a:pPr>
                      <a:r>
                        <a:rPr lang="en-NZ" sz="1500" dirty="0"/>
                        <a:t>Fizzy Drink: 1.00</a:t>
                      </a:r>
                    </a:p>
                    <a:p>
                      <a:pPr marL="0" lvl="0" indent="0" algn="l" rtl="0">
                        <a:spcBef>
                          <a:spcPts val="0"/>
                        </a:spcBef>
                        <a:spcAft>
                          <a:spcPts val="0"/>
                        </a:spcAft>
                        <a:buNone/>
                      </a:pPr>
                      <a:endParaRPr lang="en-NZ" sz="1500" dirty="0"/>
                    </a:p>
                    <a:p>
                      <a:pPr marL="0" lvl="0" indent="0" algn="l" rtl="0">
                        <a:spcBef>
                          <a:spcPts val="0"/>
                        </a:spcBef>
                        <a:spcAft>
                          <a:spcPts val="0"/>
                        </a:spcAft>
                        <a:buNone/>
                      </a:pPr>
                      <a:r>
                        <a:rPr lang="en-NZ" sz="1500" dirty="0"/>
                        <a:t>Combo Name: Super</a:t>
                      </a:r>
                    </a:p>
                    <a:p>
                      <a:pPr marL="0" lvl="0" indent="0" algn="l" rtl="0">
                        <a:spcBef>
                          <a:spcPts val="0"/>
                        </a:spcBef>
                        <a:spcAft>
                          <a:spcPts val="0"/>
                        </a:spcAft>
                        <a:buNone/>
                      </a:pPr>
                      <a:r>
                        <a:rPr lang="en-NZ" sz="1500" dirty="0"/>
                        <a:t>Items &amp; Price:</a:t>
                      </a:r>
                    </a:p>
                    <a:p>
                      <a:pPr marL="0" lvl="0" indent="0" algn="l" rtl="0">
                        <a:spcBef>
                          <a:spcPts val="0"/>
                        </a:spcBef>
                        <a:spcAft>
                          <a:spcPts val="0"/>
                        </a:spcAft>
                        <a:buNone/>
                      </a:pPr>
                      <a:r>
                        <a:rPr lang="en-NZ" sz="1500" dirty="0"/>
                        <a:t>Cheeseburger: 6.69</a:t>
                      </a:r>
                    </a:p>
                    <a:p>
                      <a:pPr marL="0" lvl="0" indent="0" algn="l" rtl="0">
                        <a:spcBef>
                          <a:spcPts val="0"/>
                        </a:spcBef>
                        <a:spcAft>
                          <a:spcPts val="0"/>
                        </a:spcAft>
                        <a:buNone/>
                      </a:pPr>
                      <a:r>
                        <a:rPr lang="en-NZ" sz="1500" dirty="0"/>
                        <a:t>Large Fries: 2.00</a:t>
                      </a:r>
                    </a:p>
                    <a:p>
                      <a:pPr marL="0" lvl="0" indent="0" algn="l" rtl="0">
                        <a:spcBef>
                          <a:spcPts val="0"/>
                        </a:spcBef>
                        <a:spcAft>
                          <a:spcPts val="0"/>
                        </a:spcAft>
                        <a:buNone/>
                      </a:pPr>
                      <a:r>
                        <a:rPr lang="en-NZ" sz="1500" dirty="0"/>
                        <a:t>Smoothie: 2.00</a:t>
                      </a:r>
                    </a:p>
                  </a:txBody>
                  <a:tcPr marL="76255" marR="76255" marT="76255" marB="7625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97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FAE7E7-FE1A-4850-8CF7-E7567E9AC997}">
  <ds:schemaRefs>
    <ds:schemaRef ds:uri="http://purl.org/dc/terms/"/>
    <ds:schemaRef ds:uri="e38b8155-5114-47b0-a9fa-eb229fbfe015"/>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3E4F6013-939F-44FC-9DE4-A98A0DBD5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944</TotalTime>
  <Words>2178</Words>
  <Application>Microsoft Office PowerPoint</Application>
  <PresentationFormat>Widescreen</PresentationFormat>
  <Paragraphs>279</Paragraphs>
  <Slides>31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One (Introduction/Welcome)</vt:lpstr>
      <vt:lpstr>Instruction/Welcome - Test Plan</vt:lpstr>
      <vt:lpstr>Introduction/Welcome: Testing </vt:lpstr>
      <vt:lpstr>Component Two  (Store/State the Original Combo Meals)</vt:lpstr>
      <vt:lpstr>Store/State the Original Combo Meals - Test Plan</vt:lpstr>
      <vt:lpstr>Store/State the Original Combo Meals: Testing </vt:lpstr>
      <vt:lpstr>Store/State the Original Combo Meals: Trialing </vt:lpstr>
      <vt:lpstr>Component Three  (Add New Combo Meals)</vt:lpstr>
      <vt:lpstr>Add New Combo Meals - Test Plan</vt:lpstr>
      <vt:lpstr>Add New Combo Meals: Testing </vt:lpstr>
      <vt:lpstr>Component Four  (Search for Combo Meal)</vt:lpstr>
      <vt:lpstr>Instruction/Welcome - Test Plan</vt:lpstr>
      <vt:lpstr>Store/State the Original Combo Meals: Testing </vt:lpstr>
      <vt:lpstr>[Component name]: Trialling </vt:lpstr>
      <vt:lpstr>Component Five  (Delete Combo Meal)</vt:lpstr>
      <vt:lpstr>Instruction/Welcome - Test Plan</vt:lpstr>
      <vt:lpstr>Store/State the Original Combo Meals: Testing </vt:lpstr>
      <vt:lpstr>Component Six (Print Full Combo Menu)</vt:lpstr>
      <vt:lpstr>Instruction/Welcome - Test Plan</vt:lpstr>
      <vt:lpstr>Store/State the Original Combo Meals: Testing </vt:lpstr>
      <vt:lpstr>Component Seven  (Goodbye/Farewell Message &amp; Repeat)</vt:lpstr>
      <vt:lpstr>Instruction/Welcome - Test Plan</vt:lpstr>
      <vt:lpstr>Store/State the Original Combo Meals: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Elme Pieterse</cp:lastModifiedBy>
  <cp:revision>11</cp:revision>
  <dcterms:created xsi:type="dcterms:W3CDTF">2020-03-13T23:52:53Z</dcterms:created>
  <dcterms:modified xsi:type="dcterms:W3CDTF">2024-04-10T23:35:20Z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