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10" r:id="rId2"/>
    <p:sldId id="411" r:id="rId3"/>
    <p:sldId id="412" r:id="rId4"/>
    <p:sldId id="413" r:id="rId5"/>
    <p:sldId id="416" r:id="rId6"/>
    <p:sldId id="414" r:id="rId7"/>
    <p:sldId id="415" r:id="rId8"/>
    <p:sldId id="417" r:id="rId9"/>
    <p:sldId id="418" r:id="rId10"/>
    <p:sldId id="419" r:id="rId11"/>
    <p:sldId id="420" r:id="rId12"/>
    <p:sldId id="421" r:id="rId13"/>
    <p:sldId id="422" r:id="rId14"/>
    <p:sldId id="423" r:id="rId15"/>
    <p:sldId id="424" r:id="rId16"/>
    <p:sldId id="425" r:id="rId17"/>
    <p:sldId id="426" r:id="rId18"/>
    <p:sldId id="427" r:id="rId19"/>
    <p:sldId id="428" r:id="rId20"/>
    <p:sldId id="429" r:id="rId21"/>
    <p:sldId id="430" r:id="rId22"/>
    <p:sldId id="431" r:id="rId23"/>
    <p:sldId id="432" r:id="rId24"/>
    <p:sldId id="433" r:id="rId25"/>
    <p:sldId id="434" r:id="rId26"/>
    <p:sldId id="438" r:id="rId27"/>
    <p:sldId id="439" r:id="rId28"/>
    <p:sldId id="440" r:id="rId29"/>
    <p:sldId id="435" r:id="rId30"/>
    <p:sldId id="436" r:id="rId31"/>
    <p:sldId id="43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44" d="100"/>
          <a:sy n="44" d="100"/>
        </p:scale>
        <p:origin x="274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44DA1-D404-4AE3-A02A-339E99B25B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D6EE9-1B41-4943-88E0-CBAB8E00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E2DEE-7447-4BF3-A643-9CB537C81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1584-9374-4DDF-92C0-EA71626BDEDB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78F25-DBC2-4C3E-9562-37E9C1B3D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6274B-667E-4F24-8F12-D2DCA5759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58391-46D5-4B27-883E-12F94BE3C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7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6C3BA-B67B-4F99-B52A-CC265AE6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C37DAB-26E0-4436-84B2-A09E833E6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7FA64-82F1-40A3-BE4E-F82FB5D1D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1584-9374-4DDF-92C0-EA71626BDEDB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2A7A6-07B4-4F92-A47F-495980238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ACDAC-EBF8-4405-B70F-DEAA8107F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58391-46D5-4B27-883E-12F94BE3C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97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DC160C-A080-480F-85E2-B9C8A56C8B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52BF29-C026-4762-952D-8162A6CEE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19CA1-5690-4B9E-BF2D-D43923F8E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1584-9374-4DDF-92C0-EA71626BDEDB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18912-57F1-4DCA-A6A3-12C359B18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660B8-7255-4227-A2A4-2EF0A8C51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58391-46D5-4B27-883E-12F94BE3C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29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184E2-4142-44B8-9ACE-4E5BB445B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4F2E4-FB0F-46CE-AB86-DA68D4A03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72A58-F8FD-434A-BC39-4721B1B52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1584-9374-4DDF-92C0-EA71626BDEDB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A0F80-5D7C-4AA7-ADA4-6F5DF6B3B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31062-A188-498D-B1C1-2815F780D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58391-46D5-4B27-883E-12F94BE3C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93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C934C-5A58-4DAD-8861-90B1A07D9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AA89B-1282-4DD9-BB86-A22C37596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37347-BC71-4B1A-AF37-20C3C8382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1584-9374-4DDF-92C0-EA71626BDEDB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B22D3-234E-4E71-AA12-CA3CAB6E9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1025-7AFE-489B-9078-4566596DB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58391-46D5-4B27-883E-12F94BE3C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63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6752C-D77E-41F8-B7CF-93E21ACB2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BE989-5287-4031-A079-38D7843255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E59A78-1D8E-4CBB-BA18-A9200FF41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68BC58-C221-4ACB-839A-1A1A22924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1584-9374-4DDF-92C0-EA71626BDEDB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154AC-3D6E-4EE8-9155-D98BC596F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1CC0F-D582-4D86-8834-AC8250E9B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58391-46D5-4B27-883E-12F94BE3C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73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6442E-7992-4897-ABDC-FA66994F1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FDEF6-3D2E-41C9-AA13-464CCA152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20134D-5FC0-41D8-83C5-4BF078F89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A80D6F-7B37-465E-A541-EF6664F56A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265DFE-AEF3-498A-B49B-7F5E162472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9D1706-6B95-4923-BE7D-03FB071BF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1584-9374-4DDF-92C0-EA71626BDEDB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248930-FAEB-4739-BABD-BDF49A3B0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FD0DA-CCE7-4FFA-9D96-D48144A03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58391-46D5-4B27-883E-12F94BE3C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95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E043E-A955-4469-80B0-2CD70BF5D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FFD1CB-6606-44BA-A529-3B8D0382E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1584-9374-4DDF-92C0-EA71626BDEDB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F6787-E82E-47FA-AD17-AFD9E420F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C3E2C6-F605-40D1-8950-04140FBAA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58391-46D5-4B27-883E-12F94BE3C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73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843177-2EA2-4691-A047-E9EAD1BA0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1584-9374-4DDF-92C0-EA71626BDEDB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27D64E-10B5-48B8-B721-6CD60D67C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261B6-B4C2-4529-93A1-2187A0038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58391-46D5-4B27-883E-12F94BE3C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51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ED9A5-4709-4E83-AF3A-D21AEE758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E0838-FB28-4682-AA8F-7AB33E53C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A0605A-0389-4444-A93F-899A27DB9F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9F8B7-F530-4FCC-BB09-CFBD53316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1584-9374-4DDF-92C0-EA71626BDEDB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FE60E5-BE05-4D66-90D6-FCE1878E1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7739C7-82F6-434B-9D92-7431F3525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58391-46D5-4B27-883E-12F94BE3C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39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AEB52-B06C-4B6E-BCBA-B84195314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1B38E4-8997-4ED3-A729-F84419AD8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F6EF2-D263-41C1-81C3-B6111AD02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75FF2-44F1-462E-82FC-A2C380451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1584-9374-4DDF-92C0-EA71626BDEDB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A15C9-233C-4304-949F-4B74C2F4A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1D819-8A21-495A-AED3-81D4A0C5D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58391-46D5-4B27-883E-12F94BE3C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06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CF4C5D-2DE0-477D-84C3-5F3DF0E4C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064A9-1CD7-4BC1-B0A7-6E5CECFEB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B82B3-EC4A-4CEE-81F7-FA268495CE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A1584-9374-4DDF-92C0-EA71626BDEDB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793B9-D6D0-44E9-AE2F-7A664A6F53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800A9-9ADD-4021-8A83-B4A8C9B4CF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58391-46D5-4B27-883E-12F94BE3C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490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97538-45BB-4F7D-B8CB-31E63C2C9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1-Model Results for Short-, Medium- and Long-Term Recruitment</a:t>
            </a:r>
          </a:p>
        </p:txBody>
      </p:sp>
    </p:spTree>
    <p:extLst>
      <p:ext uri="{BB962C8B-B14F-4D97-AF65-F5344CB8AC3E}">
        <p14:creationId xmlns:p14="http://schemas.microsoft.com/office/powerpoint/2010/main" val="2900333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4639C-6F19-4BC1-ABD6-912BC160A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7030"/>
          </a:xfrm>
        </p:spPr>
        <p:txBody>
          <a:bodyPr/>
          <a:lstStyle/>
          <a:p>
            <a:pPr algn="ctr"/>
            <a:r>
              <a:rPr lang="en-US" dirty="0"/>
              <a:t>Catch Biomass Under Long-Term Recruitment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F64ED3-F3D5-4DC6-82CA-7C030837F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003" y="977031"/>
            <a:ext cx="7766736" cy="588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101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4639C-6F19-4BC1-ABD6-912BC160A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7030"/>
          </a:xfrm>
        </p:spPr>
        <p:txBody>
          <a:bodyPr/>
          <a:lstStyle/>
          <a:p>
            <a:pPr algn="ctr"/>
            <a:r>
              <a:rPr lang="en-US" dirty="0"/>
              <a:t>Catch Biomass Under Medium-Term Recruitment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E7DCE2-B12A-4182-9B48-7EF7F8EEB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092" y="1195578"/>
            <a:ext cx="6147816" cy="446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935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4639C-6F19-4BC1-ABD6-912BC160A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7030"/>
          </a:xfrm>
        </p:spPr>
        <p:txBody>
          <a:bodyPr/>
          <a:lstStyle/>
          <a:p>
            <a:pPr algn="ctr"/>
            <a:r>
              <a:rPr lang="en-US" dirty="0"/>
              <a:t>Catch Biomass Under Short-Term Recruitment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609F64-BEDB-4ACD-A3F6-73FEF9F15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092" y="1149858"/>
            <a:ext cx="6147816" cy="455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785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4639C-6F19-4BC1-ABD6-912BC160A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7030"/>
          </a:xfrm>
        </p:spPr>
        <p:txBody>
          <a:bodyPr/>
          <a:lstStyle/>
          <a:p>
            <a:pPr algn="ctr"/>
            <a:r>
              <a:rPr lang="en-US" dirty="0"/>
              <a:t>Catch Biomass Under Long-Term Recruitment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0EB0CC-57D5-491C-A467-12F262038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092" y="1132332"/>
            <a:ext cx="6147816" cy="459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046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4639C-6F19-4BC1-ABD6-912BC160A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7030"/>
          </a:xfrm>
        </p:spPr>
        <p:txBody>
          <a:bodyPr/>
          <a:lstStyle/>
          <a:p>
            <a:pPr algn="ctr"/>
            <a:r>
              <a:rPr lang="en-US" dirty="0"/>
              <a:t>Spawning Biomass Under Medium-Term Recruitment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341236-750A-46C8-B2B7-1EEBE3E80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142" y="1186434"/>
            <a:ext cx="6109716" cy="448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328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4639C-6F19-4BC1-ABD6-912BC160A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7030"/>
          </a:xfrm>
        </p:spPr>
        <p:txBody>
          <a:bodyPr/>
          <a:lstStyle/>
          <a:p>
            <a:pPr algn="ctr"/>
            <a:r>
              <a:rPr lang="en-US" dirty="0"/>
              <a:t>Spawning Biomass Under Short-Term Recruitment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A5CD9C-A4A5-473E-855B-3419DF3CB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566" y="1186434"/>
            <a:ext cx="6182868" cy="448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270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4639C-6F19-4BC1-ABD6-912BC160A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7030"/>
          </a:xfrm>
        </p:spPr>
        <p:txBody>
          <a:bodyPr/>
          <a:lstStyle/>
          <a:p>
            <a:pPr algn="ctr"/>
            <a:r>
              <a:rPr lang="en-US" dirty="0"/>
              <a:t>Spawning Biomass Under Long-Term Recruitment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06D589-238C-4AA3-B980-1A6264C7F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566" y="1186434"/>
            <a:ext cx="6182868" cy="448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315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4639C-6F19-4BC1-ABD6-912BC160A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7030"/>
          </a:xfrm>
        </p:spPr>
        <p:txBody>
          <a:bodyPr/>
          <a:lstStyle/>
          <a:p>
            <a:pPr algn="ctr"/>
            <a:r>
              <a:rPr lang="en-US" dirty="0"/>
              <a:t>Spawning Biomass Under Medium-Term Recruitment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98B5B0-5C29-4062-A017-A66AF5B0A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236" y="1176528"/>
            <a:ext cx="6129528" cy="450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545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4639C-6F19-4BC1-ABD6-912BC160A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7030"/>
          </a:xfrm>
        </p:spPr>
        <p:txBody>
          <a:bodyPr/>
          <a:lstStyle/>
          <a:p>
            <a:pPr algn="ctr"/>
            <a:r>
              <a:rPr lang="en-US" dirty="0"/>
              <a:t>Spawning Biomass Under Short-Term Recruitment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EE5694-310F-42BA-B32D-962357BEC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474" y="1176528"/>
            <a:ext cx="6131052" cy="450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941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4639C-6F19-4BC1-ABD6-912BC160A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7030"/>
          </a:xfrm>
        </p:spPr>
        <p:txBody>
          <a:bodyPr/>
          <a:lstStyle/>
          <a:p>
            <a:pPr algn="ctr"/>
            <a:r>
              <a:rPr lang="en-US" dirty="0"/>
              <a:t>Spawning Biomass Under Long-Term Recruitment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37D36B-C992-4EA7-9085-A1A96D8D6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190" y="1176528"/>
            <a:ext cx="6103620" cy="450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925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4639C-6F19-4BC1-ABD6-912BC160A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7030"/>
          </a:xfrm>
        </p:spPr>
        <p:txBody>
          <a:bodyPr/>
          <a:lstStyle/>
          <a:p>
            <a:pPr algn="ctr"/>
            <a:r>
              <a:rPr lang="en-US" dirty="0"/>
              <a:t>Catch Biomass Under Medium-Term Recruitment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7F6814-381F-4E36-B51B-4182B87B8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132" y="885484"/>
            <a:ext cx="8127735" cy="597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221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4639C-6F19-4BC1-ABD6-912BC160A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7030"/>
          </a:xfrm>
        </p:spPr>
        <p:txBody>
          <a:bodyPr/>
          <a:lstStyle/>
          <a:p>
            <a:pPr algn="ctr"/>
            <a:r>
              <a:rPr lang="en-US" dirty="0"/>
              <a:t>Spawning Biomass Under Medium-Term Recruitment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EC558F-BB83-4EF1-A495-7415EF715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572" y="1186434"/>
            <a:ext cx="6086856" cy="448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357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4639C-6F19-4BC1-ABD6-912BC160A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7030"/>
          </a:xfrm>
        </p:spPr>
        <p:txBody>
          <a:bodyPr/>
          <a:lstStyle/>
          <a:p>
            <a:pPr algn="ctr"/>
            <a:r>
              <a:rPr lang="en-US" dirty="0"/>
              <a:t>Spawning Biomass Under Short-Term Recruitment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899F84-C97A-4CFC-8FBB-95EC29283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428" y="1186434"/>
            <a:ext cx="6105144" cy="448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592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4639C-6F19-4BC1-ABD6-912BC160A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7030"/>
          </a:xfrm>
        </p:spPr>
        <p:txBody>
          <a:bodyPr/>
          <a:lstStyle/>
          <a:p>
            <a:pPr algn="ctr"/>
            <a:r>
              <a:rPr lang="en-US" dirty="0"/>
              <a:t>Spawning Biomass Under Long-Term Recruitment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87301B-45F5-468C-BD5E-8DC1C8992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238" y="1104900"/>
            <a:ext cx="6097524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1794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4639C-6F19-4BC1-ABD6-912BC160A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7030"/>
          </a:xfrm>
        </p:spPr>
        <p:txBody>
          <a:bodyPr/>
          <a:lstStyle/>
          <a:p>
            <a:pPr algn="ctr"/>
            <a:r>
              <a:rPr lang="en-US" dirty="0"/>
              <a:t>Spawning Biomass Under Medium-Term Recruitment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9D09EC-0460-49AC-8059-78F5AD7B9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336" y="1159002"/>
            <a:ext cx="6053328" cy="453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5826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4639C-6F19-4BC1-ABD6-912BC160A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7030"/>
          </a:xfrm>
        </p:spPr>
        <p:txBody>
          <a:bodyPr/>
          <a:lstStyle/>
          <a:p>
            <a:pPr algn="ctr"/>
            <a:r>
              <a:rPr lang="en-US" dirty="0"/>
              <a:t>Spawning Biomass Under Short-Term Recruitment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FB607C-0122-45EF-A877-A9B675669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192" y="1150620"/>
            <a:ext cx="6071616" cy="455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3572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4639C-6F19-4BC1-ABD6-912BC160A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7030"/>
          </a:xfrm>
        </p:spPr>
        <p:txBody>
          <a:bodyPr/>
          <a:lstStyle/>
          <a:p>
            <a:pPr algn="ctr"/>
            <a:r>
              <a:rPr lang="en-US" dirty="0"/>
              <a:t>Spawning Biomass Under Long-Term Recruitment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60C277-6FAE-4116-9B9E-BEE9BA3EF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934" y="1150620"/>
            <a:ext cx="6390132" cy="455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0678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4639C-6F19-4BC1-ABD6-912BC160A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703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Rebuilding Probability Under Medium-Term Recruitment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7A461B-1575-4817-8D57-9E6A816A7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420" y="1128522"/>
            <a:ext cx="6233160" cy="460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9656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4639C-6F19-4BC1-ABD6-912BC160A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7030"/>
          </a:xfrm>
        </p:spPr>
        <p:txBody>
          <a:bodyPr/>
          <a:lstStyle/>
          <a:p>
            <a:pPr algn="ctr"/>
            <a:r>
              <a:rPr lang="en-US" dirty="0"/>
              <a:t>Rebuilding Probability Under Short-Term Recruitment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E77101-7576-47F0-BD74-272145FB7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420" y="1128522"/>
            <a:ext cx="6233160" cy="460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2843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4639C-6F19-4BC1-ABD6-912BC160A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7030"/>
          </a:xfrm>
        </p:spPr>
        <p:txBody>
          <a:bodyPr/>
          <a:lstStyle/>
          <a:p>
            <a:pPr algn="ctr"/>
            <a:r>
              <a:rPr lang="en-US" dirty="0"/>
              <a:t>Rebuilding Probability Under Long-Term Recruitment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2398EF-F01F-4878-A661-9629594F3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420" y="1128522"/>
            <a:ext cx="6233160" cy="460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229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4639C-6F19-4BC1-ABD6-912BC160A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703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Overfishing Probability Under Medium-Term Recruitment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1F7DB3-D2AB-425F-B6BC-FB23467E5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218" y="1016508"/>
            <a:ext cx="6417564" cy="482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808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4639C-6F19-4BC1-ABD6-912BC160A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7030"/>
          </a:xfrm>
        </p:spPr>
        <p:txBody>
          <a:bodyPr/>
          <a:lstStyle/>
          <a:p>
            <a:pPr algn="ctr"/>
            <a:r>
              <a:rPr lang="en-US" dirty="0"/>
              <a:t>Catch Biomass Under Short-Term Recruitment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C7DFF9-79C7-4A89-8599-4169B03BB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666" y="894689"/>
            <a:ext cx="8115208" cy="596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6785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4639C-6F19-4BC1-ABD6-912BC160A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703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Overfishing Probability Under Short-Term Recruitment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71C982-7332-40A7-AFA4-8E856C559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218" y="1016508"/>
            <a:ext cx="6417564" cy="482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726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4639C-6F19-4BC1-ABD6-912BC160A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703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Overfishing Probability Under Long-Term Recruitment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977CC3-5861-4BAA-B9A4-C923C605C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218" y="1004316"/>
            <a:ext cx="6417564" cy="484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432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4639C-6F19-4BC1-ABD6-912BC160A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7030"/>
          </a:xfrm>
        </p:spPr>
        <p:txBody>
          <a:bodyPr/>
          <a:lstStyle/>
          <a:p>
            <a:pPr algn="ctr"/>
            <a:r>
              <a:rPr lang="en-US" dirty="0"/>
              <a:t>Catch Biomass Under Long-Term Recruitment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E84C3C-0299-4701-B564-21EBA88EC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622" y="1171193"/>
            <a:ext cx="7710466" cy="570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031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4639C-6F19-4BC1-ABD6-912BC160A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7030"/>
          </a:xfrm>
        </p:spPr>
        <p:txBody>
          <a:bodyPr/>
          <a:lstStyle/>
          <a:p>
            <a:pPr algn="ctr"/>
            <a:r>
              <a:rPr lang="en-US" dirty="0"/>
              <a:t>Catch Biomass Under Medium-Term Recruitment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1DE1AD-9C7B-406D-BDCE-3F72F61E2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606" y="1159195"/>
            <a:ext cx="7730787" cy="569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430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4639C-6F19-4BC1-ABD6-912BC160A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7030"/>
          </a:xfrm>
        </p:spPr>
        <p:txBody>
          <a:bodyPr/>
          <a:lstStyle/>
          <a:p>
            <a:pPr algn="ctr"/>
            <a:r>
              <a:rPr lang="en-US" dirty="0"/>
              <a:t>Catch Biomass Under Short-Term Recruitment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A265C6-2854-4BB0-8D70-CB63A62CD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589" y="1176527"/>
            <a:ext cx="7744186" cy="570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373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4639C-6F19-4BC1-ABD6-912BC160A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7030"/>
          </a:xfrm>
        </p:spPr>
        <p:txBody>
          <a:bodyPr/>
          <a:lstStyle/>
          <a:p>
            <a:pPr algn="ctr"/>
            <a:r>
              <a:rPr lang="en-US" dirty="0"/>
              <a:t>Catch Biomass Under Long-Term Recruitment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067FEA-CDBE-4E3A-A083-62B44EDA4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129" y="1193480"/>
            <a:ext cx="7684276" cy="566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108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4639C-6F19-4BC1-ABD6-912BC160A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7030"/>
          </a:xfrm>
        </p:spPr>
        <p:txBody>
          <a:bodyPr/>
          <a:lstStyle/>
          <a:p>
            <a:pPr algn="ctr"/>
            <a:r>
              <a:rPr lang="en-US" dirty="0"/>
              <a:t>Catch Biomass Under Medium-Term Recruitment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CF2689-4989-4026-81BD-45F9AAA7F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706" y="1171764"/>
            <a:ext cx="7782588" cy="568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254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4639C-6F19-4BC1-ABD6-912BC160A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7030"/>
          </a:xfrm>
        </p:spPr>
        <p:txBody>
          <a:bodyPr/>
          <a:lstStyle/>
          <a:p>
            <a:pPr algn="ctr"/>
            <a:r>
              <a:rPr lang="en-US" dirty="0"/>
              <a:t>Catch Biomass Under Short-Term Recruitment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8A8C26-A8D1-4E43-90EA-9C891FC56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745" y="1186434"/>
            <a:ext cx="7762509" cy="567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826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159</Words>
  <Application>Microsoft Office PowerPoint</Application>
  <PresentationFormat>Widescreen</PresentationFormat>
  <Paragraphs>31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1-Model Results for Short-, Medium- and Long-Term Recruitment</vt:lpstr>
      <vt:lpstr>Catch Biomass Under Medium-Term Recruitment</vt:lpstr>
      <vt:lpstr>Catch Biomass Under Short-Term Recruitment</vt:lpstr>
      <vt:lpstr>Catch Biomass Under Long-Term Recruitment</vt:lpstr>
      <vt:lpstr>Catch Biomass Under Medium-Term Recruitment</vt:lpstr>
      <vt:lpstr>Catch Biomass Under Short-Term Recruitment</vt:lpstr>
      <vt:lpstr>Catch Biomass Under Long-Term Recruitment</vt:lpstr>
      <vt:lpstr>Catch Biomass Under Medium-Term Recruitment</vt:lpstr>
      <vt:lpstr>Catch Biomass Under Short-Term Recruitment</vt:lpstr>
      <vt:lpstr>Catch Biomass Under Long-Term Recruitment</vt:lpstr>
      <vt:lpstr>Catch Biomass Under Medium-Term Recruitment</vt:lpstr>
      <vt:lpstr>Catch Biomass Under Short-Term Recruitment</vt:lpstr>
      <vt:lpstr>Catch Biomass Under Long-Term Recruitment</vt:lpstr>
      <vt:lpstr>Spawning Biomass Under Medium-Term Recruitment</vt:lpstr>
      <vt:lpstr>Spawning Biomass Under Short-Term Recruitment</vt:lpstr>
      <vt:lpstr>Spawning Biomass Under Long-Term Recruitment</vt:lpstr>
      <vt:lpstr>Spawning Biomass Under Medium-Term Recruitment</vt:lpstr>
      <vt:lpstr>Spawning Biomass Under Short-Term Recruitment</vt:lpstr>
      <vt:lpstr>Spawning Biomass Under Long-Term Recruitment</vt:lpstr>
      <vt:lpstr>Spawning Biomass Under Medium-Term Recruitment</vt:lpstr>
      <vt:lpstr>Spawning Biomass Under Short-Term Recruitment</vt:lpstr>
      <vt:lpstr>Spawning Biomass Under Long-Term Recruitment</vt:lpstr>
      <vt:lpstr>Spawning Biomass Under Medium-Term Recruitment</vt:lpstr>
      <vt:lpstr>Spawning Biomass Under Short-Term Recruitment</vt:lpstr>
      <vt:lpstr>Spawning Biomass Under Long-Term Recruitment</vt:lpstr>
      <vt:lpstr>Rebuilding Probability Under Medium-Term Recruitment</vt:lpstr>
      <vt:lpstr>Rebuilding Probability Under Short-Term Recruitment</vt:lpstr>
      <vt:lpstr>Rebuilding Probability Under Long-Term Recruitment</vt:lpstr>
      <vt:lpstr>Overfishing Probability Under Medium-Term Recruitment</vt:lpstr>
      <vt:lpstr>Overfishing Probability Under Short-Term Recruitment</vt:lpstr>
      <vt:lpstr>Overfishing Probability Under Long-Term Recruitment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1-Model Results for Short-, Medium- and Long-Term Recruitment</dc:title>
  <dc:creator>Jon Brodziak</dc:creator>
  <cp:lastModifiedBy>Jon Brodziak</cp:lastModifiedBy>
  <cp:revision>22</cp:revision>
  <dcterms:created xsi:type="dcterms:W3CDTF">2024-04-09T07:55:22Z</dcterms:created>
  <dcterms:modified xsi:type="dcterms:W3CDTF">2024-05-15T00:20:12Z</dcterms:modified>
</cp:coreProperties>
</file>