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7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44" d="100"/>
          <a:sy n="44" d="100"/>
        </p:scale>
        <p:origin x="27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07EE-5753-4530-8BC3-EEB07F5BC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6238F-6805-4513-8408-037ABA011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B985-F052-4B9C-B22F-FCFBAA32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C07E5-CAF9-435E-B750-DE84AD2B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0AC9-7BF0-4858-BB24-B291F04A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9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30ED-4E3D-4B92-9606-21B04826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DCB7C-C011-4470-BB0C-5900E6D2D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0542-CC55-4F74-A6FE-3BB6D225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EDDE2-8CEB-496F-A308-5E017850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D3F1F-B892-42AF-A2A4-BC191561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5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F59FA-7822-4B48-9FC0-078EE5A07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FF4D5-DE13-4458-AD1C-AEFBF2634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CB95B-1B7F-4324-B8FD-9D7336F6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1759A-DB86-46E5-BC78-4FBCA922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60D2-5BAE-41F4-A91A-C022F977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9D96-4918-488A-974A-66E333CA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96B89-74ED-4F83-B424-7E170697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AB91A-AEE3-431A-A5F0-B6635DFE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8664-349A-4CCE-B14E-34F680DC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3549B-3886-4217-83D3-B7DACCB6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6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741E-791C-4BC6-9347-AFBA8CAD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D8EEC-4B28-4A86-93D6-64C6F2ABB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B55F-BC6F-45F1-8278-DE235D40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6DC92-D7E6-496E-AC2B-BFD3B45B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E152D-9FB2-46F6-B926-FB14CA8C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9AEC-7AB5-43ED-8DB1-15B2BD15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C21F-C248-4FD1-95D2-96AFAE538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2E7DB-370A-4202-8765-6854099C9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278E7-B1AF-4650-9324-E477B83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54E82-E3AE-44A9-9265-FF4B2582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01051-B3CE-4939-9EBF-D083A0EA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2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1D57-0F08-4890-83F3-4B2779BC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EF88F-AC04-4E41-80AD-3E46DEB2E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104EB-B22E-409F-85AF-46738DBC7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A7116-9CD2-4D30-B436-207120E3B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005FB-3F86-47B0-9F44-33AFFADF9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0C397-A073-409E-84EE-EB51DFBF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F34E0-BC1D-481F-B93F-2199C1B1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CDF74-FB54-455C-8523-5879BC7F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11A3-DDEF-498A-888E-C3F91DE4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8814F-77FB-47FE-A4A2-6415B9FC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ADFBE-9112-4321-B3F5-328AA3F5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4DD26-423E-437A-B526-12C1AE50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8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0818A-5720-494C-9102-3162B0FB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79260-6ACE-41EC-A0F6-964B0D34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0BE26-9A66-45FB-83FB-9331805F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7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CB98-DE5B-4C3F-9619-9FE4C578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CC65-FB70-48C5-8D6E-E2F6AE845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E50AB-CBC0-4087-A6DF-D3DE3320E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1C251-5A3D-4FB1-95E2-5B319E2D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17552-E2E2-493C-B783-F16E0A32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A30AE-2DBE-4439-8EA0-C97209FA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4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8645-2916-4B91-866B-B1EE43F2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996B1A-4971-43FB-AD3B-4505D1EAA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A6BD8-44A8-4453-ADDA-F42DB9B40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2B6C6-567D-4543-B83F-E12916B3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1828-EFB9-4933-9082-8470180A90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40E8C-8623-426F-B476-CA677750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31C0E-EB19-49CE-8B86-6C70A57D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9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6C025-DC81-4AF4-B8ED-576269C2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BD746-2867-40C9-9C75-DD3911BA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9E8E-8B8F-47F3-9056-12D854A6D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91828-EFB9-4933-9082-8470180A90B1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EC08-7E9B-49AC-85E6-31741D69C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22500-0529-4D70-986A-55AE0E012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157E7-87DA-44D6-99AB-5EE7F9C56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1111-F6A4-473E-B5CB-8138C2BA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biomass results</a:t>
            </a:r>
          </a:p>
        </p:txBody>
      </p:sp>
    </p:spTree>
    <p:extLst>
      <p:ext uri="{BB962C8B-B14F-4D97-AF65-F5344CB8AC3E}">
        <p14:creationId xmlns:p14="http://schemas.microsoft.com/office/powerpoint/2010/main" val="875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AF4B6F-A67A-4D36-B410-6563E1EE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664" y="1186434"/>
            <a:ext cx="6138672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55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402C09-5E68-4CAB-B751-8C4D47988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664" y="1186434"/>
            <a:ext cx="6138672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5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AAD25-2AC8-4C4E-8057-7D5DE01F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92" y="1149858"/>
            <a:ext cx="6147816" cy="45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9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5651DA-AF35-4E84-A03C-2D5D8A4E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92" y="1149858"/>
            <a:ext cx="6147816" cy="45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1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331156-EA8C-445C-A398-8A2E35B47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92" y="1149858"/>
            <a:ext cx="6147816" cy="45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8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7AB952-7E3D-4B77-A770-FA75EC86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90" y="1186434"/>
            <a:ext cx="6103620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2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8FDD76-5A3B-43D5-8EF4-F40441AA8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0" y="1186434"/>
            <a:ext cx="6111240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04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D3838-67C2-47CD-99FD-379351E71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0" y="1186434"/>
            <a:ext cx="6111240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4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A172A-6A48-4EF8-92DE-D33D61E9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12" y="1186434"/>
            <a:ext cx="6361176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C57C23-4136-4279-A0EE-4AA88346B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416" y="1187196"/>
            <a:ext cx="6297168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02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5B3796-4B3C-42C5-B5E4-9BD7098A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34" y="1187196"/>
            <a:ext cx="6542532" cy="448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7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D2894C-5C62-400F-AD79-48F050B5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0" y="1087374"/>
            <a:ext cx="6111240" cy="46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16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C73FC4-9BA4-4AAF-BEB5-81302F6ED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380" y="1087374"/>
            <a:ext cx="6111240" cy="46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Catch biomass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Catch biomass results</dc:title>
  <dc:creator>Jon Brodziak</dc:creator>
  <cp:lastModifiedBy>Jon Brodziak</cp:lastModifiedBy>
  <cp:revision>17</cp:revision>
  <dcterms:created xsi:type="dcterms:W3CDTF">2024-05-10T01:53:03Z</dcterms:created>
  <dcterms:modified xsi:type="dcterms:W3CDTF">2024-05-10T03:07:38Z</dcterms:modified>
</cp:coreProperties>
</file>