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44" d="100"/>
          <a:sy n="44" d="100"/>
        </p:scale>
        <p:origin x="27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D13F-2EC5-4430-B2CC-252105C7A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30775-39A8-41B5-B6E4-D6B528EA5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F36BB-D111-4444-89A8-4C7C0D97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A089-846B-4996-8FDC-98845668B42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073A3-6E50-4790-82E6-F44D137C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51794-0297-4445-959D-7745041B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30C2-C651-4DE5-97FE-9FF441CC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8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C520-3CAC-4B75-85AD-3C8C4E14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F7954-D122-42E3-A751-CC7A41FEF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53654-A420-4374-A237-D6E13724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A089-846B-4996-8FDC-98845668B42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10338-F726-4EDA-BFA2-E3C06F6F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C84C7-E85E-4402-961D-99884C0C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30C2-C651-4DE5-97FE-9FF441CC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9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5D04F-1BDD-4502-A384-94686B806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FBFA6-082C-4FCC-9D6D-58D958CA4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D008D-2028-4808-A6C7-E5B7FDA5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A089-846B-4996-8FDC-98845668B42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54C88-7DA4-4B62-87BB-75A95011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26439-F0A8-4C4C-9DB3-CD5CEA30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30C2-C651-4DE5-97FE-9FF441CC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0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D12F-21A2-41D4-BF06-0E641E01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ACB1-0905-41A5-A415-E3E5FA60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ED6EE-DEBA-4539-AB4C-106E7887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A089-846B-4996-8FDC-98845668B42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1EBFD-B2DA-4AFF-9857-C5727B72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7688A-018C-46E6-A488-8B01A410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30C2-C651-4DE5-97FE-9FF441CC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9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03B2-1E4B-4FEB-8DFC-C0991C23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F466-4657-4E95-A2FF-89BF63B07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6F6A8-5171-419E-80E2-3AF4EB4A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A089-846B-4996-8FDC-98845668B42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CE0CB-6076-4BEB-BE31-21D987B1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0451A-DF1E-43AF-8C04-4535125E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30C2-C651-4DE5-97FE-9FF441CC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0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E405-2EF3-4E80-9894-3C8FE803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E2017-86B5-4F06-92BE-F334BB57C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AD69C-C01F-4FAC-B77C-AF352B32E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25AC5-DE3D-4A9D-8FFD-FA5A7001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A089-846B-4996-8FDC-98845668B42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D9007-8DC0-4BE0-B877-4F894EDB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E3727-64A0-46E3-9B45-42DF9DFE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30C2-C651-4DE5-97FE-9FF441CC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4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1ACD-6791-4E7E-B1D3-CFCFE651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44BEE-A9BB-4E7D-8585-BF47A585A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CBBF3-1744-45D3-B8EB-249BE49A9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69CAF-8043-4DEF-B497-56F38B75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75550-B590-46FE-A4B6-983E88D9A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B8AF9D-1081-49CA-B14E-31A87BC2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A089-846B-4996-8FDC-98845668B42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5BB09-020F-47E5-9C24-7AE7426B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D3A36-7B69-4AC3-A38C-92E3F8CE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30C2-C651-4DE5-97FE-9FF441CC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9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E515-C753-45E9-96D7-276E86CE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FEF91-CFF4-466C-9C37-0B93098A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A089-846B-4996-8FDC-98845668B42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35B59-45C3-42EC-B67B-59FC9757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302A3-BBB1-4062-904C-61A63666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30C2-C651-4DE5-97FE-9FF441CC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525FE-05CC-40A5-8912-D55B0207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A089-846B-4996-8FDC-98845668B42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201FF-9AB6-4057-B15B-A63FD429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7B6C3-7BAE-4DF8-8842-E1DAE569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30C2-C651-4DE5-97FE-9FF441CC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6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DDF1-569B-4FE3-B681-4A2BC0E5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0EA-C5D1-48F9-9D03-DC33D01D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6B521-1A72-4832-AED3-625AC295D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052F5-DF2C-4598-AEA0-5236BBA0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A089-846B-4996-8FDC-98845668B42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38BF3-CC03-4003-B39C-976B5383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FF5FA-6049-4853-83EF-4211C0A9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30C2-C651-4DE5-97FE-9FF441CC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4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26DD-EDE9-442E-A884-6D13BA55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4AE9D-0C87-444B-AC7E-F0D9E7D98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6E9A3-58DA-4C33-B183-78FA8318F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3675D-6DE0-4A6E-9728-36BB8CE0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A089-846B-4996-8FDC-98845668B42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F6F86-EE5F-4F3E-85A4-DAE7B735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B16BC-8628-4657-98AD-4FAFA5D1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30C2-C651-4DE5-97FE-9FF441CC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6A22C-7347-4262-8225-3866772B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385FA-F4E2-4F9E-BC98-251DCE9E6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C9E94-2220-44D1-B413-7B61E4331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9A089-846B-4996-8FDC-98845668B42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E46E1-F67A-40A5-894D-867209E85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38677-310E-4206-90BD-DFD6A0808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30C2-C651-4DE5-97FE-9FF441CC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7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4B125A-B1B1-4CF3-8335-BEDD7BDEE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02" y="1248918"/>
            <a:ext cx="5759196" cy="436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2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Brodziak</dc:creator>
  <cp:lastModifiedBy>Jon Brodziak</cp:lastModifiedBy>
  <cp:revision>1</cp:revision>
  <dcterms:created xsi:type="dcterms:W3CDTF">2024-05-09T21:37:09Z</dcterms:created>
  <dcterms:modified xsi:type="dcterms:W3CDTF">2024-05-09T21:38:11Z</dcterms:modified>
</cp:coreProperties>
</file>