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07EE-5753-4530-8BC3-EEB07F5BC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6238F-6805-4513-8408-037ABA011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B985-F052-4B9C-B22F-FCFBAA32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07E5-CAF9-435E-B750-DE84AD2B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0AC9-7BF0-4858-BB24-B291F04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30ED-4E3D-4B92-9606-21B04826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CB7C-C011-4470-BB0C-5900E6D2D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0542-CC55-4F74-A6FE-3BB6D225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DDE2-8CEB-496F-A308-5E017850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F1F-B892-42AF-A2A4-BC191561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F59FA-7822-4B48-9FC0-078EE5A07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FF4D5-DE13-4458-AD1C-AEFBF2634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B95B-1B7F-4324-B8FD-9D7336F6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759A-DB86-46E5-BC78-4FBCA922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60D2-5BAE-41F4-A91A-C022F977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9D96-4918-488A-974A-66E333CA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6B89-74ED-4F83-B424-7E170697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B91A-AEE3-431A-A5F0-B6635DFE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8664-349A-4CCE-B14E-34F680DC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549B-3886-4217-83D3-B7DACCB6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741E-791C-4BC6-9347-AFBA8CAD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8EEC-4B28-4A86-93D6-64C6F2AB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B55F-BC6F-45F1-8278-DE235D40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DC92-D7E6-496E-AC2B-BFD3B45B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152D-9FB2-46F6-B926-FB14CA8C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9AEC-7AB5-43ED-8DB1-15B2BD15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C21F-C248-4FD1-95D2-96AFAE538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E7DB-370A-4202-8765-6854099C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78E7-B1AF-4650-9324-E477B83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54E82-E3AE-44A9-9265-FF4B2582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1051-B3CE-4939-9EBF-D083A0EA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D57-0F08-4890-83F3-4B2779BC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F88F-AC04-4E41-80AD-3E46DEB2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104EB-B22E-409F-85AF-46738DBC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A7116-9CD2-4D30-B436-207120E3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005FB-3F86-47B0-9F44-33AFFADF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0C397-A073-409E-84EE-EB51DFBF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F34E0-BC1D-481F-B93F-2199C1B1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CDF74-FB54-455C-8523-5879BC7F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1A3-DDEF-498A-888E-C3F91DE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8814F-77FB-47FE-A4A2-6415B9FC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ADFBE-9112-4321-B3F5-328AA3F5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4DD26-423E-437A-B526-12C1AE50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0818A-5720-494C-9102-3162B0FB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79260-6ACE-41EC-A0F6-964B0D34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BE26-9A66-45FB-83FB-9331805F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CB98-DE5B-4C3F-9619-9FE4C578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CC65-FB70-48C5-8D6E-E2F6AE84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E50AB-CBC0-4087-A6DF-D3DE3320E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1C251-5A3D-4FB1-95E2-5B319E2D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17552-E2E2-493C-B783-F16E0A32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A30AE-2DBE-4439-8EA0-C97209FA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8645-2916-4B91-866B-B1EE43F2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96B1A-4971-43FB-AD3B-4505D1EAA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6BD8-44A8-4453-ADDA-F42DB9B4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B6C6-567D-4543-B83F-E12916B3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0E8C-8623-426F-B476-CA677750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31C0E-EB19-49CE-8B86-6C70A57D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6C025-DC81-4AF4-B8ED-576269C2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D746-2867-40C9-9C75-DD3911BA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9E8E-8B8F-47F3-9056-12D854A6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1828-EFB9-4933-9082-8470180A90B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EC08-7E9B-49AC-85E6-31741D69C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2500-0529-4D70-986A-55AE0E012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1111-F6A4-473E-B5CB-8138C2B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mortality results</a:t>
            </a:r>
          </a:p>
        </p:txBody>
      </p:sp>
    </p:spTree>
    <p:extLst>
      <p:ext uri="{BB962C8B-B14F-4D97-AF65-F5344CB8AC3E}">
        <p14:creationId xmlns:p14="http://schemas.microsoft.com/office/powerpoint/2010/main" val="875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B3639-1C92-4FC4-B150-BA09196B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98" y="1130808"/>
            <a:ext cx="6051804" cy="45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D3D99-E82E-40F0-8BFD-D1185973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98" y="1130808"/>
            <a:ext cx="6051804" cy="45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69E5D9-C8D6-4C47-9CE4-0C843EABF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66" y="1082040"/>
            <a:ext cx="5801868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38DDAA-54F4-40F5-82E2-B1D156954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10" y="1150620"/>
            <a:ext cx="5859780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1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6FCF1-AF9F-4502-B038-D69A8B542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16" y="1150620"/>
            <a:ext cx="5992368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8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D644E0-3FEE-4DC5-9F28-113FB4D12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66" y="1176528"/>
            <a:ext cx="5954268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AA653A-233E-4CB6-9E7B-60D2957E0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98" y="1130808"/>
            <a:ext cx="6051804" cy="45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39263E-CCD2-4EBC-8E92-8D4E8DEC6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44" y="1130808"/>
            <a:ext cx="5925312" cy="45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4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71E0D-8C46-433A-99A1-257D5AF2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66" y="1085088"/>
            <a:ext cx="5954268" cy="46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339C4A-3C17-4CCA-9815-EB22B9D1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66" y="1085088"/>
            <a:ext cx="5954268" cy="46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2AD28-E1B4-4B5D-BD2A-53795B5C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66" y="1085088"/>
            <a:ext cx="5954268" cy="46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7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2A7C1-4E55-4998-B6A1-2E4B6C3B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08" y="1093470"/>
            <a:ext cx="5967984" cy="46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40DFB-C9AF-48EB-8A77-D3F3C07E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722" y="1101852"/>
            <a:ext cx="5972556" cy="465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Fishing mortality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biomass results</dc:title>
  <dc:creator>Jon Brodziak</dc:creator>
  <cp:lastModifiedBy>Jon Brodziak</cp:lastModifiedBy>
  <cp:revision>32</cp:revision>
  <dcterms:created xsi:type="dcterms:W3CDTF">2024-05-10T01:53:03Z</dcterms:created>
  <dcterms:modified xsi:type="dcterms:W3CDTF">2024-05-14T00:57:43Z</dcterms:modified>
</cp:coreProperties>
</file>