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44" d="100"/>
          <a:sy n="44" d="100"/>
        </p:scale>
        <p:origin x="27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701D-8D9D-495D-A1E9-3F4F3A6E3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C9933-9EF9-4491-B77B-C438AC0EC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C1315-7025-481F-AB81-7494F84E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5D97-C5B5-405B-8DFA-8E14742B662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39350-E4AE-4256-A88D-849AE362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47B95-9590-4337-B38F-39340B2E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38C-1F45-486B-97F9-655D04B6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1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1B23-F791-486C-8CB7-233AFF30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2F941-3099-4DEE-B784-DD9B023A7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E13C3-ADB7-4360-9CD0-A134174A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5D97-C5B5-405B-8DFA-8E14742B662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3222-C7A6-42D8-B444-D0FFFF5E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4AA4-0370-4583-8695-01EDDE17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38C-1F45-486B-97F9-655D04B6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6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A8BE6-6D6A-4746-A7DA-6CBDE8150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FB80B-B4DF-4893-B536-906B1A02B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8267B-BDD0-4082-9DB5-14C98A58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5D97-C5B5-405B-8DFA-8E14742B662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1F849-5A63-44FB-9CDC-4BA4E7E9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45353-44F1-4F07-ACFC-7906A7F3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38C-1F45-486B-97F9-655D04B6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5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7FB3-D3B6-4EE1-B4D1-6D70BD69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9A1F-F1B8-430D-AF35-2304B536B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83EA9-0BB1-44A1-A52A-5C212B1C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5D97-C5B5-405B-8DFA-8E14742B662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B1AB1-F64B-4568-8280-796F0350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16ACA-7B6A-40DB-8FD6-C5AAF163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38C-1F45-486B-97F9-655D04B6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7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347D-A099-4376-910B-F51EF184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B4110-C603-41EA-90A7-E1131A499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84FDD-8E8D-449F-B469-5AB890FA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5D97-C5B5-405B-8DFA-8E14742B662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9B7CA-EBBB-40EA-932D-ADEAA2B1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9735E-E506-47FF-8475-BE12CC1F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38C-1F45-486B-97F9-655D04B6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8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764D-CD47-4B78-9EEA-CDA80F36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F6D0F-ED2C-499E-889A-DEE7AE4A2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39C34-57D7-4B1F-8E3A-0C0C4CB00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A5C36-311C-47AA-87AD-FF17E3D3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5D97-C5B5-405B-8DFA-8E14742B662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9DF0F-542D-4016-85AF-FB90317A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0E69A-BD27-4321-BFBE-F92E22B7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38C-1F45-486B-97F9-655D04B6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8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281A-0118-4162-A2D1-F07F4435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F5944-212A-4CAC-B507-E81AEC5EF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8C890-5D83-4B7B-9FF5-A974D0B2F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9CA47-7E86-4070-B996-786E096B4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5F5B-94F8-4EA4-87D9-F67183B09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FD8F3-B21C-4708-8E4E-BFC4BC60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5D97-C5B5-405B-8DFA-8E14742B662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EABFF-AA58-42FF-AE45-CC22B66B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6D4BF-4985-401C-8C0A-2DBE67F3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38C-1F45-486B-97F9-655D04B6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0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06AD-A190-4232-8049-EA08A55E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8E7FF2-F3AE-46A1-BE8D-A64DA094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5D97-C5B5-405B-8DFA-8E14742B662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5C120-C27F-4C3A-AFF1-0F2B049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83A8F-14B1-4621-A1E5-01BC0EF1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38C-1F45-486B-97F9-655D04B6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7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52383-7893-41F6-BAF3-381F27CD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5D97-C5B5-405B-8DFA-8E14742B662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07ED6-C223-4F4A-9304-1F36B49D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332AA-5133-462D-B808-3DC9C645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38C-1F45-486B-97F9-655D04B6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4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46E2-419D-4DF9-8506-6A1C533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8A6AC-CD9A-42F3-8C8E-110C4C9D4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45A72-54AC-4C7B-969A-B75609CE8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671D6-4A17-42C6-9960-BDA667E4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5D97-C5B5-405B-8DFA-8E14742B662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6E003-906B-47BF-9FB7-7A9D49A6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E4EAC-4C1A-4397-A876-172CD0AF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38C-1F45-486B-97F9-655D04B6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1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2D68-06B5-4CF9-B16E-730B757A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F7BA3-9404-4966-8865-06BA847CA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C04C8-C6F7-484F-86D0-259EAEED6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23A9-A96D-4BFD-B4B8-22C8DA34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5D97-C5B5-405B-8DFA-8E14742B662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FF39B-0448-4C37-8F73-6158ADC9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A1E90-8025-4595-B127-0C160B37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38C-1F45-486B-97F9-655D04B6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3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2F15E1-04E8-4567-B4A1-28C2798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1F5ED-58F8-4F77-B6B7-927CC10B5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2FAA7-9D8F-48E7-B308-0BA5D748C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A5D97-C5B5-405B-8DFA-8E14742B662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B3FD4-82E2-4CCF-A0C3-08BE79B23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574DB-BB44-4E32-8E2D-DF44F0A36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538C-1F45-486B-97F9-655D04B6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4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C94A-48D6-4E70-83CF-C7408C55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Results for Rebuilding Scenarios</a:t>
            </a:r>
          </a:p>
        </p:txBody>
      </p:sp>
    </p:spTree>
    <p:extLst>
      <p:ext uri="{BB962C8B-B14F-4D97-AF65-F5344CB8AC3E}">
        <p14:creationId xmlns:p14="http://schemas.microsoft.com/office/powerpoint/2010/main" val="181177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3B3A9-9C6A-4D01-B5BA-1B73B447F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420" y="1028700"/>
            <a:ext cx="623316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9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5E4CE-BF42-4A15-92F9-C7D64C15D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420" y="1008888"/>
            <a:ext cx="6233160" cy="48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9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D31CC4-5E72-492D-BD23-7AF9F1223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420" y="1028700"/>
            <a:ext cx="623316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7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6FAA66-BE39-4258-A598-A00F4ADCC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096" y="986790"/>
            <a:ext cx="6845808" cy="48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0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EE9A90-40D1-4BD7-9E49-E53E18E27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016" y="974598"/>
            <a:ext cx="6601968" cy="490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6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1DADA1-ADBE-46B7-816F-3E02B6182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986790"/>
            <a:ext cx="6743700" cy="48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9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Probability Results for Rebuilding Scenarios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Results for Rebuilding Scenarios</dc:title>
  <dc:creator>Jon Brodziak</dc:creator>
  <cp:lastModifiedBy>Jon Brodziak</cp:lastModifiedBy>
  <cp:revision>7</cp:revision>
  <dcterms:created xsi:type="dcterms:W3CDTF">2024-05-10T00:21:12Z</dcterms:created>
  <dcterms:modified xsi:type="dcterms:W3CDTF">2024-05-14T07:50:06Z</dcterms:modified>
</cp:coreProperties>
</file>