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114-2632-4134-985F-AD31043F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9FD9-60A7-4130-A890-ADFEC684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BD79-CB4B-40B1-BDCD-DF7F655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6EFE-F366-4597-B451-96B8AF5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EA0-F45B-4C52-B024-B016CF5F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28B2-2227-4BC4-B4AA-0E09FE6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2C6D-0AEF-4391-9459-10BFB4B9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56A4-24DF-4545-BE2C-1864C1E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488-39BF-4EBC-8DB3-F4D3475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ABD9-A207-4051-879A-5C3DE5EE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43717-C25D-4BF4-8C68-8EF8178CE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BE5D-0626-4EAF-8538-A4F9BAAC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2C91-7111-4163-B947-8C3A873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915E-DCB9-447F-A94D-693134C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6E15-EBC7-42C1-9CD9-5F57CACC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9CE6-3715-41AC-876D-5F48615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35D6-141D-4B10-AB4D-63312875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211F-BC4D-4CFB-91AA-E4DCA1F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2AD8-8257-4553-82A7-98AD7DB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ED83-C5CB-4991-AFDB-597A83B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CD89-147A-4DB7-8463-4A5C867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8BD6-3CA8-4849-852F-9DA75C10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189A-0D41-4D4F-8272-132BB6F3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281D-B4FD-485D-AC31-D3D61E9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4EF6-D178-4688-95D1-782B586A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D4D-78B4-4562-B224-846C31DD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1ECF-27DE-44CF-BDE2-1ECD761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7294-D77F-4D28-BF9E-62FD41A2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E26F-A623-44C5-BE95-1EC70C6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E43F-3CBF-4223-9310-2258F07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B6571-EF80-4068-BA64-4CDD3AC0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B7CC-940B-471D-B547-FB8A48D8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3542-0958-412C-A55F-41A3961E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1C00-648E-4D4C-862B-432B6E832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80222-FD58-4A8B-B295-AB54BB4B0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011A0-1413-418E-8425-53B4F0E16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FFC63-1C87-4814-A221-59BD0762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2E080-C08F-4ABE-8CAA-617F03AA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F1C10-8FAA-4820-880D-3540F53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EB28-721D-4323-875B-2E0F482C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7EA27-F6A4-40DC-A374-C79656A4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E72F3-07BD-4425-818D-163CBC10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600A-E1F8-4F2D-AFC5-CD4CADE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D6D3A-B0AB-47C9-9B04-7AA364A3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B7E0-51F6-4F7D-A8AC-A09552BF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C33DF-9269-4ADE-BFFB-1118C71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A98A-817D-4CEF-B38F-5FDEFED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7D0E-E6FD-4E13-8222-672BA6B9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A466-1092-4AFE-947C-124B70D3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C885-EB96-4A20-B9CE-FCBFC61D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D2CEB-C73C-45C4-8CE7-23967945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0913E-A17B-4A79-B145-EC18CB74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F756-51FA-4985-81A2-37B0AF4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3888-597A-4793-BCCD-19B146D4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87FEC-8AA7-412F-9ABD-AA18D13A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6107-A8D6-4E57-B46D-2A1DC0C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8EA9-B43E-43E4-B736-1A89EED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7245-FC03-47AD-802E-89E9CC7F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EAE8-9874-43AB-A3B4-DCDEB06D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F0C8-8F80-4959-8423-ADBB5000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C481-CCE7-4757-A23C-99FAC4E1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2A60-FF17-43C2-A1A3-7DBEB184A4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27D8-1D23-465E-A04D-81B2FB06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8AC-F630-475C-874C-8ADB713A5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4A349-D978-4D13-A849-0B2B8BB7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B125A-B1B1-4CF3-8335-BEDD7BDE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248918"/>
            <a:ext cx="5759196" cy="43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ACC8A-F211-4835-A832-2DDF8A8D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150620"/>
            <a:ext cx="575919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FC7A5-026E-4791-BDA8-B5EF7AF8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87196"/>
            <a:ext cx="5928360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40DE0-697B-4CF5-AF5D-9F6EBDA1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7290"/>
            <a:ext cx="59283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82B84C-9943-4D73-99F3-E3F3ADB0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8" y="1187196"/>
            <a:ext cx="601370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3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1B1D6-500D-44AF-80F6-5AFED831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8" y="1177290"/>
            <a:ext cx="6013704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65CBF-B3B0-470B-B214-17FC807D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2" y="1186434"/>
            <a:ext cx="58201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EE0B-38C8-4476-A927-5842EA9D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Figures</a:t>
            </a:r>
          </a:p>
        </p:txBody>
      </p:sp>
    </p:spTree>
    <p:extLst>
      <p:ext uri="{BB962C8B-B14F-4D97-AF65-F5344CB8AC3E}">
        <p14:creationId xmlns:p14="http://schemas.microsoft.com/office/powerpoint/2010/main" val="244888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D8970-3D9F-4214-A6CC-EAC62EA6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150620"/>
            <a:ext cx="575919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61AA3-FD9F-4568-8E1B-7F4EE6FE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150620"/>
            <a:ext cx="575919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3F212-684C-4FAB-859D-B386C54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84D50-B01E-442F-9F19-BAD3C827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150620"/>
            <a:ext cx="575919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EE0B-38C8-4476-A927-5842EA9D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Catch-Release Figures</a:t>
            </a:r>
          </a:p>
        </p:txBody>
      </p:sp>
    </p:spTree>
    <p:extLst>
      <p:ext uri="{BB962C8B-B14F-4D97-AF65-F5344CB8AC3E}">
        <p14:creationId xmlns:p14="http://schemas.microsoft.com/office/powerpoint/2010/main" val="258167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E8EED-20D8-45E1-A376-92002991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5766"/>
            <a:ext cx="5928360" cy="4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F2360D-5903-4143-ADFD-178D0E79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61288"/>
            <a:ext cx="5928360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3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E565F-E3C2-41B1-8AF4-9A6801B0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5766"/>
            <a:ext cx="5928360" cy="4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623A0-0207-473C-9CD9-58B75B87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61288"/>
            <a:ext cx="5928360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F9B18-3BC1-4A11-B61C-71B7E36A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8221D-3191-4FCD-8ACA-7F617212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68146"/>
            <a:ext cx="5792724" cy="45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26C6C-07F6-4A54-8D2B-94DCBE6B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5709B-8E38-4994-98C1-7D9E8BE5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FD568-4277-47ED-AF42-892155CD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87196"/>
            <a:ext cx="5928360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D38D88-BB04-4CBB-B252-0B25CF1D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7290"/>
            <a:ext cx="59283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E1687-A746-4DF9-91BB-2A26BA19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2" y="1186434"/>
            <a:ext cx="58201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Figures</vt:lpstr>
      <vt:lpstr>PowerPoint Presentation</vt:lpstr>
      <vt:lpstr>PowerPoint Presentation</vt:lpstr>
      <vt:lpstr>PowerPoint Presentation</vt:lpstr>
      <vt:lpstr>Catch-Release Figures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Brodziak</dc:creator>
  <cp:lastModifiedBy>Jon Brodziak</cp:lastModifiedBy>
  <cp:revision>13</cp:revision>
  <dcterms:created xsi:type="dcterms:W3CDTF">2024-05-09T03:11:46Z</dcterms:created>
  <dcterms:modified xsi:type="dcterms:W3CDTF">2024-05-09T22:52:59Z</dcterms:modified>
</cp:coreProperties>
</file>