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0" r:id="rId3"/>
    <p:sldId id="337" r:id="rId4"/>
    <p:sldId id="351" r:id="rId5"/>
    <p:sldId id="260" r:id="rId6"/>
    <p:sldId id="257" r:id="rId7"/>
    <p:sldId id="263" r:id="rId8"/>
    <p:sldId id="258" r:id="rId9"/>
    <p:sldId id="261" r:id="rId10"/>
    <p:sldId id="25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909" y="41"/>
      </p:cViewPr>
      <p:guideLst/>
    </p:cSldViewPr>
  </p:slideViewPr>
  <p:notesTextViewPr>
    <p:cViewPr>
      <p:scale>
        <a:sx n="1" d="1"/>
        <a:sy n="1" d="1"/>
      </p:scale>
      <p:origin x="0" y="-5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0226-203C-452C-BE1C-765AD42D7DB5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112-0B64-44ED-AA6C-403D96779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constant catch biomass quota to rebuild the stock is about 2,100 mt.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9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constant total catch quota of 2,100 mt would </a:t>
            </a:r>
            <a:r>
              <a:rPr lang="en-US"/>
              <a:t>be likely </a:t>
            </a:r>
          </a:p>
          <a:p>
            <a:r>
              <a:rPr lang="en-US"/>
              <a:t>to rebuild </a:t>
            </a:r>
            <a:r>
              <a:rPr lang="en-US" dirty="0"/>
              <a:t>the stock under the medium-term recruitment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 status is depleted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Recruitment has been low for decades, similar to the 2019 benchmark assessment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recruitment has been below the expected stock-recruitment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the results that can be expected from the 2024 rebuilding plan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4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preliminary result</a:t>
            </a:r>
          </a:p>
          <a:p>
            <a:r>
              <a:rPr lang="en-US" dirty="0"/>
              <a:t>If the stock is fished at FMSY and the medium-term recruitment pattern continues, the stock is unlikely to be rebuilt by 2034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92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probability of rebuilding under the medium-term recruitment at FMSY scenario is near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medium-term recruitment pattern continues, a 50% reduction in recent average F</a:t>
            </a:r>
          </a:p>
          <a:p>
            <a:r>
              <a:rPr lang="en-US" dirty="0"/>
              <a:t>Would be needed to rebuild with 60% probability by 2034.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50% reduction in F would achieve the rebuilding target with 60% probability under medium-term recruitment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A8AF-35D9-43EB-BDD1-EE018E06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932EE-F0DB-419D-BEB6-54ACA8BC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178E-6B40-4CA8-A015-6756E778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322F-2296-43E3-B739-5710892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41BF-B53E-43A7-8590-B19C96D3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3C2C-FD9D-4335-B10C-78884C7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D839A-1CAD-4173-92F3-8444FA59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1495-2ADB-497C-AD5F-4AFBD3BC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85C5-E033-458A-A7B6-48392FF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B58D-B2BC-499B-98B0-35BD854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AD444-9430-4E3B-9A04-DF97EE82C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F3F05-0845-4A92-9E18-1A96E25E9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7218-071E-41A0-BF82-9D399894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B42F-5ED0-4BC8-AAE7-6B63C4BE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6F93-B95B-4051-AC4C-676988F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7861-5D2F-438A-861C-6EF767CC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758E-386E-459E-BEAC-687B5BB1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A600-4A80-4E1E-92B5-FFCE887E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F193-F7BD-45F6-AAF4-221CA033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B59-D30B-4EF2-8405-469D60AA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835A-4456-4582-88C0-6579787A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9CE7-F127-41F0-BF31-2AD818E5A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BEA5-BAAE-46DE-BD0B-57245D43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3805-5B50-4D4D-B29D-EA427057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5BB1-EA3B-4C9F-9D76-F5CA8E33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F8E7-A7E6-447A-B461-E02265B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BD66-FBA5-457F-97AC-C50C452A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96FB7-3B90-4479-96C2-F035F458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EAC9-5DD7-4A4B-AE4E-0DF56198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C00E-950F-4227-8779-4411C32E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B5B2-0CAF-4B38-83D7-4F050B13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0B6D-8B99-4810-921D-05AAD63C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6B1A-A99A-4515-9C48-CEADA7CA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7ABE-EFAA-42A7-8594-8680AA5C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6724A-E312-4967-B4BA-0D041DC5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EEEC4-2D0D-4BD6-8482-663A46B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4CB63-3C8C-4921-A7C8-AB3E7EF7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AD668-4587-4117-A468-65CF9B4B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C7628-EDAB-4A80-B2D7-95F625E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9D48-3EFE-4B17-9A4A-D98A869E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911D-7B06-4FCF-BDA5-8E2B7D71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C6568-C59D-4FA0-8543-C822ECF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10E35-0790-4EE7-A38C-2EBC6070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816F9-059E-4252-A804-5F90206F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FBA82-20F8-47C9-8338-DC18AB53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2589-209E-407A-A74F-9009EF8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4877-1AE6-46BB-86BD-02F87806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7819-43D4-4CB5-995B-576B930A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7607-F3CE-42AC-B020-2823CD12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DFD5-E9F6-40D3-8EE7-04710922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895D-2CD8-451A-8D2F-BBDF7B57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5B34-0DEC-4661-85BE-BB41B84F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6581-10F3-4595-BE5E-A4CF0C1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DAC55-BDBC-4B47-BEA5-83BD0CE5E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BAB3D-4393-4C97-A026-FAEB8BCB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0AEB-2532-460A-8F3E-271DFF4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F492-3628-41D2-8B20-4588AA11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A154-2FBA-4D3B-8914-455669B1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7226F-05E2-42DA-8B90-8C4D6E22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B277B-B8A8-47E3-9FCB-2D9A6B23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EF47-719E-4E64-8CEE-7CAC6BFC5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4201-7C75-407E-9789-17AED4E59DB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E485-DAC7-43D8-A172-F4D6DADEA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2FE7-288A-4941-BC30-CFCF3883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5728-16B3-4EC5-A349-B7A27D198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945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on </a:t>
            </a:r>
            <a:br>
              <a:rPr lang="en-US" dirty="0"/>
            </a:br>
            <a:r>
              <a:rPr lang="en-US" dirty="0"/>
              <a:t>WCNPO Striped Marlin</a:t>
            </a:r>
            <a:br>
              <a:rPr lang="en-US" dirty="0"/>
            </a:br>
            <a:r>
              <a:rPr lang="en-US" dirty="0"/>
              <a:t>Rebuilding Plan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BD301-D1B6-4894-9ADA-28EDAC785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Preliminary Results</a:t>
            </a:r>
          </a:p>
          <a:p>
            <a:r>
              <a:rPr lang="en-US" dirty="0"/>
              <a:t>Jon Brodziak</a:t>
            </a:r>
          </a:p>
          <a:p>
            <a:r>
              <a:rPr lang="en-US" dirty="0"/>
              <a:t>7-March-2024</a:t>
            </a:r>
          </a:p>
        </p:txBody>
      </p:sp>
    </p:spTree>
    <p:extLst>
      <p:ext uri="{BB962C8B-B14F-4D97-AF65-F5344CB8AC3E}">
        <p14:creationId xmlns:p14="http://schemas.microsoft.com/office/powerpoint/2010/main" val="25983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4E3908-E25D-4390-8864-05F2C0D0B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51" y="1187670"/>
            <a:ext cx="9987250" cy="5421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5B0815-3018-4018-BF1C-B44E050E976C}"/>
              </a:ext>
            </a:extLst>
          </p:cNvPr>
          <p:cNvSpPr txBox="1"/>
          <p:nvPr/>
        </p:nvSpPr>
        <p:spPr>
          <a:xfrm>
            <a:off x="1733335" y="117628"/>
            <a:ext cx="933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Medium-Term Recruitment at Quota = 2100 mt Results</a:t>
            </a:r>
          </a:p>
        </p:txBody>
      </p:sp>
    </p:spTree>
    <p:extLst>
      <p:ext uri="{BB962C8B-B14F-4D97-AF65-F5344CB8AC3E}">
        <p14:creationId xmlns:p14="http://schemas.microsoft.com/office/powerpoint/2010/main" val="306999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29147BF-1729-4765-91D2-E2D1C991A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409118"/>
              </p:ext>
            </p:extLst>
          </p:nvPr>
        </p:nvGraphicFramePr>
        <p:xfrm>
          <a:off x="1910120" y="1005063"/>
          <a:ext cx="8371760" cy="585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SPW 15.0 Graph" r:id="rId4" imgW="6194922" imgH="4331183" progId="SigmaPlotGraphicObject.15">
                  <p:embed/>
                </p:oleObj>
              </mc:Choice>
              <mc:Fallback>
                <p:oleObj name="SPW 15.0 Graph" r:id="rId4" imgW="6194922" imgH="4331183" progId="SigmaPlotGraphicObject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10120" y="1005063"/>
                        <a:ext cx="8371760" cy="585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BF1AFD-37ED-46AA-B821-3498FE992E89}"/>
              </a:ext>
            </a:extLst>
          </p:cNvPr>
          <p:cNvSpPr txBox="1"/>
          <p:nvPr/>
        </p:nvSpPr>
        <p:spPr>
          <a:xfrm>
            <a:off x="1733335" y="117628"/>
            <a:ext cx="933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Medium-Term Recruitment at Quota = 2100 mt Results</a:t>
            </a:r>
          </a:p>
        </p:txBody>
      </p:sp>
    </p:spTree>
    <p:extLst>
      <p:ext uri="{BB962C8B-B14F-4D97-AF65-F5344CB8AC3E}">
        <p14:creationId xmlns:p14="http://schemas.microsoft.com/office/powerpoint/2010/main" val="154327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9722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2023 Striped Marlin Spawning Biomass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CDC4C3-2D4C-4617-AC0C-23BBFC9C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03" y="651461"/>
            <a:ext cx="8362994" cy="620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D5842-027C-4DD4-AE92-70C107138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69" y="879201"/>
            <a:ext cx="8070538" cy="5890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0FA47D-44AA-46FE-9245-92061E2644FE}"/>
              </a:ext>
            </a:extLst>
          </p:cNvPr>
          <p:cNvSpPr txBox="1">
            <a:spLocks/>
          </p:cNvSpPr>
          <p:nvPr/>
        </p:nvSpPr>
        <p:spPr>
          <a:xfrm>
            <a:off x="0" y="224559"/>
            <a:ext cx="12192000" cy="5742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2023 Striped Marlin Recruitment</a:t>
            </a:r>
          </a:p>
        </p:txBody>
      </p:sp>
    </p:spTree>
    <p:extLst>
      <p:ext uri="{BB962C8B-B14F-4D97-AF65-F5344CB8AC3E}">
        <p14:creationId xmlns:p14="http://schemas.microsoft.com/office/powerpoint/2010/main" val="190088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7B8C9-4428-4EA6-AB1F-D9D20A417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16" y="604592"/>
            <a:ext cx="8033704" cy="625340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B37FC65-2BFB-471D-8AD0-632ADE20B45C}"/>
              </a:ext>
            </a:extLst>
          </p:cNvPr>
          <p:cNvSpPr txBox="1">
            <a:spLocks/>
          </p:cNvSpPr>
          <p:nvPr/>
        </p:nvSpPr>
        <p:spPr>
          <a:xfrm>
            <a:off x="0" y="168167"/>
            <a:ext cx="12192000" cy="6045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2023 Striped Marlin Stock-Recruitment Dynamics</a:t>
            </a:r>
          </a:p>
        </p:txBody>
      </p:sp>
    </p:spTree>
    <p:extLst>
      <p:ext uri="{BB962C8B-B14F-4D97-AF65-F5344CB8AC3E}">
        <p14:creationId xmlns:p14="http://schemas.microsoft.com/office/powerpoint/2010/main" val="6211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41B8A1-5E9E-4653-9217-3BCE17DF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86" y="1246812"/>
            <a:ext cx="8087404" cy="5611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9804ED-8FE7-4F7B-AB6A-B5452335F89A}"/>
              </a:ext>
            </a:extLst>
          </p:cNvPr>
          <p:cNvSpPr txBox="1"/>
          <p:nvPr/>
        </p:nvSpPr>
        <p:spPr>
          <a:xfrm>
            <a:off x="2446174" y="336330"/>
            <a:ext cx="6823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 Example of WCNPO Striped Marlin </a:t>
            </a:r>
          </a:p>
          <a:p>
            <a:pPr algn="ctr"/>
            <a:r>
              <a:rPr lang="en-US" sz="3200" dirty="0"/>
              <a:t>Rebuilding Scenarios from 2020</a:t>
            </a:r>
          </a:p>
        </p:txBody>
      </p:sp>
    </p:spTree>
    <p:extLst>
      <p:ext uri="{BB962C8B-B14F-4D97-AF65-F5344CB8AC3E}">
        <p14:creationId xmlns:p14="http://schemas.microsoft.com/office/powerpoint/2010/main" val="165676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2D4865-F2D9-44A4-A645-E9ADEEDEB88A}"/>
              </a:ext>
            </a:extLst>
          </p:cNvPr>
          <p:cNvSpPr txBox="1"/>
          <p:nvPr/>
        </p:nvSpPr>
        <p:spPr>
          <a:xfrm>
            <a:off x="2542632" y="201711"/>
            <a:ext cx="737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Medium-Term Recruitment at </a:t>
            </a:r>
            <a:r>
              <a:rPr lang="en-US" sz="3200" dirty="0" err="1"/>
              <a:t>Fmsy</a:t>
            </a:r>
            <a:r>
              <a:rPr lang="en-US" sz="3200" dirty="0"/>
              <a:t>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853E7-69F5-4F28-B0BB-A6BB1D14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38" y="862866"/>
            <a:ext cx="8004866" cy="59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AE4B5-3955-46CD-BD91-EE740530C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59" y="994425"/>
            <a:ext cx="7735613" cy="5874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27DCC-266A-4D01-940E-40244EAC0A8F}"/>
              </a:ext>
            </a:extLst>
          </p:cNvPr>
          <p:cNvSpPr txBox="1"/>
          <p:nvPr/>
        </p:nvSpPr>
        <p:spPr>
          <a:xfrm>
            <a:off x="2542632" y="201711"/>
            <a:ext cx="737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Medium-Term Recruitment at </a:t>
            </a:r>
            <a:r>
              <a:rPr lang="en-US" sz="3200" dirty="0" err="1"/>
              <a:t>Fmsy</a:t>
            </a:r>
            <a:r>
              <a:rPr lang="en-US" sz="32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17360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016DC-83C3-40F5-8CEC-007C033C1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03" y="869576"/>
            <a:ext cx="7777656" cy="5982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16D4D2-3C79-41EE-A367-54D56AACFA71}"/>
              </a:ext>
            </a:extLst>
          </p:cNvPr>
          <p:cNvSpPr txBox="1"/>
          <p:nvPr/>
        </p:nvSpPr>
        <p:spPr>
          <a:xfrm>
            <a:off x="2542632" y="96608"/>
            <a:ext cx="7885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Medium-Term Recruitment at </a:t>
            </a:r>
            <a:r>
              <a:rPr lang="en-US" sz="3200" dirty="0" err="1"/>
              <a:t>Frebuild</a:t>
            </a:r>
            <a:r>
              <a:rPr lang="en-US" sz="32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183848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3BABEC-4F86-410A-839F-3400F5E7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945" y="800036"/>
            <a:ext cx="8134638" cy="6057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2C38A4-0833-4B53-A28B-1A429515CB2F}"/>
              </a:ext>
            </a:extLst>
          </p:cNvPr>
          <p:cNvSpPr txBox="1"/>
          <p:nvPr/>
        </p:nvSpPr>
        <p:spPr>
          <a:xfrm>
            <a:off x="2542632" y="96608"/>
            <a:ext cx="7885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Medium-Term Recruitment at </a:t>
            </a:r>
            <a:r>
              <a:rPr lang="en-US" sz="3200" dirty="0" err="1"/>
              <a:t>Frebuild</a:t>
            </a:r>
            <a:r>
              <a:rPr lang="en-US" sz="32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92069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255</Words>
  <Application>Microsoft Office PowerPoint</Application>
  <PresentationFormat>Widescreen</PresentationFormat>
  <Paragraphs>40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SPW 15.0 Graph</vt:lpstr>
      <vt:lpstr>Update on  WCNPO Striped Marlin Rebuilding Plan Analyses</vt:lpstr>
      <vt:lpstr>2023 Striped Marlin Spawning Biomass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WCNPO Striped Marlin Rebuilding Plan</dc:title>
  <dc:creator>Jon Brodziak</dc:creator>
  <cp:lastModifiedBy>Jon Brodziak</cp:lastModifiedBy>
  <cp:revision>25</cp:revision>
  <dcterms:created xsi:type="dcterms:W3CDTF">2024-03-07T23:45:04Z</dcterms:created>
  <dcterms:modified xsi:type="dcterms:W3CDTF">2024-03-08T07:22:44Z</dcterms:modified>
</cp:coreProperties>
</file>