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C97"/>
    <a:srgbClr val="ECEFF4"/>
    <a:srgbClr val="D8DEE9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9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included in the repo, can be specific files or directories 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</a:t>
            </a:r>
            <a:r>
              <a:rPr lang="en-US" dirty="0" smtClean="0">
                <a:latin typeface="Red Hat Mono Light" panose="02010309040201060303" pitchFamily="49" charset="0"/>
              </a:rPr>
              <a:t>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</a:t>
            </a:r>
            <a:r>
              <a:rPr lang="en-US" dirty="0" smtClean="0">
                <a:latin typeface="Red Hat Mono Light" panose="02010309040201060303" pitchFamily="49" charset="0"/>
              </a:rPr>
              <a:t>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</a:t>
            </a:r>
            <a:r>
              <a:rPr lang="en-US" dirty="0" smtClean="0">
                <a:latin typeface="Red Hat Mono Light" panose="02010309040201060303" pitchFamily="49" charset="0"/>
              </a:rPr>
              <a:t>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</a:t>
            </a:r>
            <a:r>
              <a:rPr lang="en-US" dirty="0" smtClean="0">
                <a:latin typeface="Red Hat Mono Light" panose="02010309040201060303" pitchFamily="49" charset="0"/>
              </a:rPr>
              <a:t>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</a:t>
            </a:r>
            <a:r>
              <a:rPr lang="en-US" dirty="0" smtClean="0">
                <a:latin typeface="Red Hat Mono Light" panose="02010309040201060303" pitchFamily="49" charset="0"/>
              </a:rPr>
              <a:t>file.</a:t>
            </a:r>
            <a:endParaRPr lang="en-US" dirty="0" smtClean="0">
              <a:latin typeface="Red Hat Mono Light" panose="02010309040201060303" pitchFamily="49" charset="0"/>
            </a:endParaRP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separate folder that only contains confidential data and add this folder to the </a:t>
            </a:r>
            <a:r>
              <a:rPr lang="en-US" dirty="0" err="1" smtClean="0"/>
              <a:t>gitignore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Use a common filename structure (i.e. *_CON.csv) for all files that are confidential. This allows you to add that file name to the </a:t>
            </a:r>
            <a:r>
              <a:rPr lang="en-US" dirty="0" err="1" smtClean="0"/>
              <a:t>gitignore</a:t>
            </a:r>
            <a:r>
              <a:rPr lang="en-US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dirty="0" smtClean="0"/>
              <a:t>Use R packages such as </a:t>
            </a:r>
            <a:r>
              <a:rPr lang="en-US" dirty="0" err="1" smtClean="0"/>
              <a:t>dotenv</a:t>
            </a:r>
            <a:r>
              <a:rPr lang="en-US" dirty="0" smtClean="0"/>
              <a:t> to create variables for your environment that hides the name or link to confidential data</a:t>
            </a:r>
          </a:p>
          <a:p>
            <a:r>
              <a:rPr lang="en-US" dirty="0" smtClean="0"/>
              <a:t>Remember, the data is confidential but what you do to the data is not, so keep the initial prep script short and create a non-confidential version of the dataset that can be shared on the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use </a:t>
            </a:r>
            <a:r>
              <a:rPr lang="en-US" sz="1600" dirty="0"/>
              <a:t>the .</a:t>
            </a:r>
            <a:r>
              <a:rPr lang="en-US" sz="1600" dirty="0" err="1"/>
              <a:t>gitignore</a:t>
            </a:r>
            <a:r>
              <a:rPr lang="en-US" sz="1600" dirty="0"/>
              <a:t> file to keep </a:t>
            </a:r>
            <a:r>
              <a:rPr lang="en-US" sz="1600" dirty="0" smtClean="0"/>
              <a:t>files from </a:t>
            </a:r>
            <a:r>
              <a:rPr lang="en-US" sz="1600" dirty="0"/>
              <a:t>being pushed to the repo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3" name="Picture 12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5426420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keyring to store </a:t>
            </a:r>
            <a:r>
              <a:rPr lang="en-US" dirty="0" smtClean="0"/>
              <a:t>credentials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err="1"/>
              <a:t>dotenv</a:t>
            </a:r>
            <a:r>
              <a:rPr lang="en-US" dirty="0"/>
              <a:t> to create variables for your environment 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analysis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not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Installed locally on computer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command line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manage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23507" y="4590472"/>
            <a:ext cx="0" cy="938250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60047" y="4938660"/>
            <a:ext cx="753523" cy="426603"/>
          </a:xfrm>
          <a:prstGeom prst="curvedConnector3">
            <a:avLst>
              <a:gd name="adj1" fmla="val 52452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551"/>
          <a:stretch/>
        </p:blipFill>
        <p:spPr>
          <a:xfrm>
            <a:off x="5868070" y="2601913"/>
            <a:ext cx="6052331" cy="2690495"/>
          </a:xfrm>
          <a:prstGeom prst="roundRect">
            <a:avLst>
              <a:gd name="adj" fmla="val 3922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84962" y="2805180"/>
            <a:ext cx="2226197" cy="131180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924538"/>
            <a:ext cx="3529642" cy="432418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225309" y="3559874"/>
            <a:ext cx="1487055" cy="287711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Changes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Commit 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  <a:endParaRPr lang="en-US" sz="2400" dirty="0">
              <a:latin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939</Words>
  <Application>Microsoft Office PowerPoint</Application>
  <PresentationFormat>Widescreen</PresentationFormat>
  <Paragraphs>119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</vt:lpstr>
      <vt:lpstr>Step 3: Commit &amp; Push Changes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42</cp:revision>
  <dcterms:created xsi:type="dcterms:W3CDTF">2022-03-21T15:28:40Z</dcterms:created>
  <dcterms:modified xsi:type="dcterms:W3CDTF">2022-03-24T13:50:24Z</dcterms:modified>
</cp:coreProperties>
</file>