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5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DFC-9043-414D-BAE4-905631BA10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A8D6-26AE-41E0-8EC0-F3E25D669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North Pacific SWO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ISC BILLWG</a:t>
            </a:r>
          </a:p>
          <a:p>
            <a:r>
              <a:rPr lang="en-US" dirty="0" smtClean="0"/>
              <a:t>Slides updated as work progresses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Team Meeting 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 17/18,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Organization:</a:t>
            </a:r>
          </a:p>
          <a:p>
            <a:pPr lvl="1"/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Quarto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Goal is to make the assessments transparent, easily replicated/modified in future years, and easy to onboard new BILLWG members</a:t>
            </a:r>
          </a:p>
          <a:p>
            <a:pPr marL="0" indent="0">
              <a:buNone/>
            </a:pPr>
            <a:r>
              <a:rPr lang="en-US" dirty="0" smtClean="0"/>
              <a:t>No more emailing SS3 input files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Development Progress</a:t>
            </a:r>
          </a:p>
          <a:p>
            <a:pPr lvl="1"/>
            <a:r>
              <a:rPr lang="en-US" dirty="0" smtClean="0"/>
              <a:t>Data in – model version 3.30.20</a:t>
            </a:r>
          </a:p>
          <a:p>
            <a:pPr lvl="1"/>
            <a:r>
              <a:rPr lang="en-US" dirty="0" smtClean="0"/>
              <a:t>Model converges/hessian inverts</a:t>
            </a:r>
          </a:p>
          <a:p>
            <a:pPr lvl="1"/>
            <a:r>
              <a:rPr lang="en-US" dirty="0" smtClean="0"/>
              <a:t>Population biomass unrealistic (10</a:t>
            </a:r>
            <a:r>
              <a:rPr lang="en-US" baseline="30000" dirty="0" smtClean="0"/>
              <a:t>23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Dropped JPN EPO size comp (sample size)</a:t>
            </a:r>
          </a:p>
          <a:p>
            <a:pPr lvl="1"/>
            <a:r>
              <a:rPr lang="en-US" dirty="0" smtClean="0"/>
              <a:t>Separated US LL Deep size comp – sex specific length as its own fleet</a:t>
            </a:r>
          </a:p>
          <a:p>
            <a:pPr lvl="2"/>
            <a:r>
              <a:rPr lang="en-US" dirty="0" smtClean="0"/>
              <a:t>Still considering aggregating all size comp or dropping fleet entirely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2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104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2023 North Pacific SWO assessment</vt:lpstr>
      <vt:lpstr>Modeling Team Meeting I</vt:lpstr>
      <vt:lpstr>Status Update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North Pacific SWO assessment</dc:title>
  <dc:creator>Michelle Sculley</dc:creator>
  <cp:lastModifiedBy>Michelle Sculley</cp:lastModifiedBy>
  <cp:revision>3</cp:revision>
  <dcterms:created xsi:type="dcterms:W3CDTF">2023-01-17T22:48:25Z</dcterms:created>
  <dcterms:modified xsi:type="dcterms:W3CDTF">2023-01-18T07:43:09Z</dcterms:modified>
</cp:coreProperties>
</file>