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ADCF0-7DFE-44B6-B725-3DB09D34D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134807-BD45-4A8C-B68C-BF641CAA9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E2F945-27B7-41A1-B313-CC29F3C5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563A-FE36-4002-AC33-133960B49EBD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60BA8F-7E44-4A96-91C1-CCE716C6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D4550C-6892-4A16-AC39-F9D8EA3E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ADC2-D53F-4D3E-AD8D-BBFF601BB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23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14EDF-96FC-42E9-ADD7-7FD2989B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6A74F9-E368-4574-8344-8E80BA21B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7696FB-673F-4FBD-A103-467BFF0C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563A-FE36-4002-AC33-133960B49EBD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09AC52-C4B9-41B4-9686-D9B384BE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3775B5-EE0B-458E-B184-237B4000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ADC2-D53F-4D3E-AD8D-BBFF601BB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20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C8BDAB5-ADD1-498D-9D16-2BC87B38F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5313D1-37CB-4E7B-9413-21DF0719B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CE8D9B-D4F9-4B52-8592-CF12DEB6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563A-FE36-4002-AC33-133960B49EBD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0B1AAF-4795-4DE6-94C1-B1362FF7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B0774D-19BC-4F9B-9371-5329CE39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ADC2-D53F-4D3E-AD8D-BBFF601BB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66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47EC3-24F1-4A59-8977-B634532F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CB2F6E-31AD-42C8-92CE-431D383D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BBE5B6-AA3F-4F81-9136-7238E6EF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563A-FE36-4002-AC33-133960B49EBD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DFC8D6-37B5-4AD6-96C1-A9A54EBD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F24F90-3CE5-4153-A552-A1CF68BF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ADC2-D53F-4D3E-AD8D-BBFF601BB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D2D79-66E4-4EDD-89BD-125D115F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4E04F4-02BB-4B51-AD61-CDD5AD140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112611-C23C-4838-BF50-349468AE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563A-FE36-4002-AC33-133960B49EBD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C2FDD7-9DAD-4E58-8BEB-24DF863D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FEAEAA-2CFD-4007-B61A-49746843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ADC2-D53F-4D3E-AD8D-BBFF601BB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87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2E8AD-4481-4512-B1E3-0E3A9459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4D8558-129B-4B4F-8E96-EF6D7E845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DAD604-6BAA-422A-8BBB-7B9668DAF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A32DE9-A8D3-443E-9E74-C4E887BE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563A-FE36-4002-AC33-133960B49EBD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31E3EB-4A84-4791-9CB4-A278940C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8E0B39-F7C5-4DD5-8C52-98CCA78D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ADC2-D53F-4D3E-AD8D-BBFF601BB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59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0FE49-3083-4A48-AA24-40583C4F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04F132-D274-4FC2-8251-6422DD58C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046CC4-8A90-4828-8AC6-639DA12FB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56A2AB-02D6-4797-B269-C0418B7E4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6F9431-BAF9-4195-80FA-0BFB1AD07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D8C8D0-3007-4FB2-B595-B653DC58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563A-FE36-4002-AC33-133960B49EBD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399CCE-7713-491A-B57F-CFF2E102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002994-5918-470A-8EB4-25C3293A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ADC2-D53F-4D3E-AD8D-BBFF601BB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91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5A2A7-4AAF-4B13-83D5-EF2EEAE4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84B169B-32B4-423F-B09D-F12F947C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563A-FE36-4002-AC33-133960B49EBD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07C21A-C058-4578-9284-CD36F702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0DFDB3-CBD4-4239-AF7C-E1A3787B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ADC2-D53F-4D3E-AD8D-BBFF601BB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23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A2EE0C-8A57-4740-A3B2-BE0ED625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563A-FE36-4002-AC33-133960B49EBD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D82FFA2-8190-4DEC-AFD8-EADC0578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F54220-129F-4D0A-850E-F0D38E8B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ADC2-D53F-4D3E-AD8D-BBFF601BB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47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B2441-3371-47C0-8C11-D28DB70D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2ACB3B-381B-40DD-857E-9E8B0BF1A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A8FA07-EE20-4008-85B0-9DC04FD02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A01B58-85C8-4716-A4E6-DFAD8118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563A-FE36-4002-AC33-133960B49EBD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7BCABC-E7C9-4D95-A5CF-D23C93C3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1E556C-5F30-4249-9C4D-924E23F2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ADC2-D53F-4D3E-AD8D-BBFF601BB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68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BBF6E-4BF7-4410-BDC8-329A3F5E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5C0A4B4-4655-4843-A5F3-A6AA492AF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8D8CD5-FC93-4596-A5DA-A74FC2FD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2D0033-09D5-4208-AE3E-4FE21BA3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563A-FE36-4002-AC33-133960B49EBD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8B5571-D184-40BC-BD08-13B15684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7C758F-F5FB-48A8-B8AC-82C983A4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ADC2-D53F-4D3E-AD8D-BBFF601BB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54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209D7-F236-40BD-8D20-3C529B7F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C9C812-2301-48E5-A1BC-EC75FD0E0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F20576-4324-4CEF-9033-DF50C6D0C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F563A-FE36-4002-AC33-133960B49EBD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428DAC-8132-4CEB-8521-E6B99CA55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21AA95-C20A-4C7E-9E8A-DA811FA48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0ADC2-D53F-4D3E-AD8D-BBFF601BB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47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B80511-8E50-4AF8-A0D3-3A04FD935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5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F6AE14-4A58-4A0A-93A9-BA15BAB9D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31424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B9D317-4892-44DE-BD4F-13F8A5C07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6422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229F20-875C-43AB-A166-B107961E0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5150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6FEF24-EF9A-4653-8B6A-D536368BD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960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5B6E06-C3D0-46DF-B1ED-F97FD1B42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1790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79FA61-EF14-40BD-9EA4-732C8FB46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6143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79E3F4-D7EA-45AA-BDB0-691C69B71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534F91-80B2-48D9-ACF4-EDFF56EF5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6781800"/>
            <a:ext cx="6908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1231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999AFE-4537-44A7-AAC5-F0ADD4860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02B526-FDC5-48DC-A2F9-8FC9D0F47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0"/>
            <a:ext cx="690880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B06F5F-B252-43F4-B5EA-581C87F08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0" y="678728"/>
            <a:ext cx="5575300" cy="59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62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6A4FE8-2D80-484B-8487-4FA3B135D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06F435-96EC-49D4-9122-580C2C250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01" y="678728"/>
            <a:ext cx="5575300" cy="59633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2B159B-5B06-477E-B020-245659004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9677400"/>
            <a:ext cx="6908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16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34E53C-47B2-4BA5-BE06-79DC552C3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1671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7365C8-1FB7-4F1B-A067-B160E9445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41523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5D4BAE-F8A6-44BE-AD9D-5A99CA822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1781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FF2CB7-34AA-4D3D-9AD8-AA0FD8903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5786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Широкоэкранный</PresentationFormat>
  <Paragraphs>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CatDev</dc:creator>
  <cp:lastModifiedBy>CatDev</cp:lastModifiedBy>
  <cp:revision>3</cp:revision>
  <dcterms:created xsi:type="dcterms:W3CDTF">2024-09-29T05:20:21Z</dcterms:created>
  <dcterms:modified xsi:type="dcterms:W3CDTF">2024-09-29T05:36:12Z</dcterms:modified>
</cp:coreProperties>
</file>