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621"/>
  </p:normalViewPr>
  <p:slideViewPr>
    <p:cSldViewPr snapToGrid="0">
      <p:cViewPr>
        <p:scale>
          <a:sx n="145" d="100"/>
          <a:sy n="145" d="100"/>
        </p:scale>
        <p:origin x="936" y="-20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35009" y="1885605"/>
            <a:ext cx="4324418" cy="152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zh-CN" sz="1100" b="1" dirty="0"/>
              <a:t>The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objective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of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the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project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is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to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use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cartographic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variables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to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to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classify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7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forest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categories.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The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study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area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includes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4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wilderness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areas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located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in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Roosevelt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National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Forest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of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northern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Colorado,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representing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forests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with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minimal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human-caused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disturbances.</a:t>
            </a:r>
            <a:r>
              <a:rPr lang="zh-CN" altLang="en-US" sz="1100" b="1" dirty="0"/>
              <a:t> </a:t>
            </a:r>
            <a:endParaRPr lang="en-AU" sz="1100" b="1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65786" y="3829230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CN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Being</a:t>
            </a:r>
            <a:r>
              <a:rPr lang="zh-CN" altLang="en-US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able</a:t>
            </a:r>
            <a:r>
              <a:rPr lang="zh-CN" altLang="en-US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zh-CN" altLang="en-US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</a:t>
            </a:r>
            <a:r>
              <a:rPr lang="zh-CN" altLang="en-US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071" b="1" dirty="0"/>
              <a:t>forest</a:t>
            </a:r>
            <a:r>
              <a:rPr lang="zh-CN" altLang="en-US" sz="1071" b="1" dirty="0"/>
              <a:t> </a:t>
            </a:r>
            <a:r>
              <a:rPr lang="en-US" altLang="zh-CN" sz="1071" b="1" dirty="0"/>
              <a:t>cover</a:t>
            </a:r>
            <a:r>
              <a:rPr lang="zh-CN" altLang="en-US" sz="1071" b="1" dirty="0"/>
              <a:t> </a:t>
            </a:r>
            <a:r>
              <a:rPr lang="en-US" altLang="zh-CN" sz="1071" b="1" dirty="0"/>
              <a:t>type</a:t>
            </a:r>
            <a:r>
              <a:rPr lang="zh-CN" altLang="en-US" sz="1071" b="1" dirty="0"/>
              <a:t> </a:t>
            </a:r>
            <a:r>
              <a:rPr lang="en-US" altLang="zh-CN" sz="1071" b="1" dirty="0"/>
              <a:t>with</a:t>
            </a:r>
            <a:r>
              <a:rPr lang="zh-CN" altLang="en-US" sz="1071" b="1" dirty="0"/>
              <a:t> </a:t>
            </a:r>
            <a:r>
              <a:rPr lang="en-US" altLang="zh-CN" sz="1071" b="1" dirty="0"/>
              <a:t>at</a:t>
            </a:r>
            <a:r>
              <a:rPr lang="zh-CN" altLang="en-US" sz="1071" b="1" dirty="0"/>
              <a:t> </a:t>
            </a:r>
            <a:r>
              <a:rPr lang="en-US" altLang="zh-CN" sz="1071" b="1" dirty="0"/>
              <a:t>least</a:t>
            </a:r>
            <a:r>
              <a:rPr lang="zh-CN" altLang="en-US" sz="1071" b="1" dirty="0"/>
              <a:t> </a:t>
            </a:r>
            <a:r>
              <a:rPr lang="en-US" altLang="zh-CN" sz="1071" b="1" dirty="0"/>
              <a:t>90%</a:t>
            </a:r>
            <a:r>
              <a:rPr lang="zh-CN" altLang="en-US" sz="1071" b="1" dirty="0"/>
              <a:t> </a:t>
            </a:r>
            <a:r>
              <a:rPr lang="en-US" altLang="zh-CN" sz="1071" b="1" dirty="0"/>
              <a:t>accuracy.</a:t>
            </a:r>
            <a:r>
              <a:rPr lang="zh-CN" altLang="en-US" sz="1071" b="1" dirty="0"/>
              <a:t> </a:t>
            </a:r>
            <a:r>
              <a:rPr lang="zh-CN" altLang="en-US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b="1" dirty="0"/>
              <a:t>The predictive modeling will only be applied to the forests resulting from ecological processes rather than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forestry management practices</a:t>
            </a:r>
            <a:r>
              <a:rPr lang="en-US" sz="1100" b="1" dirty="0"/>
              <a:t>.</a:t>
            </a: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zh-CN" sz="1070" b="1" dirty="0"/>
              <a:t>For</a:t>
            </a:r>
            <a:r>
              <a:rPr lang="zh-CN" altLang="en-US" sz="1070" b="1" dirty="0"/>
              <a:t> </a:t>
            </a:r>
            <a:r>
              <a:rPr lang="en-US" altLang="zh-CN" sz="1070" b="1" dirty="0"/>
              <a:t>the</a:t>
            </a:r>
            <a:r>
              <a:rPr lang="zh-CN" altLang="en-US" sz="1070" b="1" dirty="0"/>
              <a:t> </a:t>
            </a:r>
            <a:r>
              <a:rPr lang="en-US" altLang="zh-CN" sz="1070" b="1" dirty="0"/>
              <a:t>future</a:t>
            </a:r>
            <a:r>
              <a:rPr lang="zh-CN" altLang="en-US" sz="1070" b="1" dirty="0"/>
              <a:t> </a:t>
            </a:r>
            <a:r>
              <a:rPr lang="en-US" altLang="zh-CN" sz="1070" b="1" dirty="0"/>
              <a:t>prediction,</a:t>
            </a:r>
            <a:r>
              <a:rPr lang="zh-CN" altLang="en-US" sz="1070" b="1" dirty="0"/>
              <a:t> </a:t>
            </a:r>
            <a:r>
              <a:rPr lang="en-US" altLang="zh-CN" sz="1070" b="1" dirty="0"/>
              <a:t>the</a:t>
            </a:r>
            <a:r>
              <a:rPr lang="zh-CN" altLang="en-US" sz="1070" b="1" dirty="0"/>
              <a:t> </a:t>
            </a:r>
            <a:r>
              <a:rPr lang="en-US" altLang="zh-CN" sz="1070" b="1" dirty="0"/>
              <a:t>sample</a:t>
            </a:r>
            <a:r>
              <a:rPr lang="zh-CN" altLang="en-US" sz="1070" b="1" dirty="0"/>
              <a:t> </a:t>
            </a:r>
            <a:r>
              <a:rPr lang="en-US" altLang="zh-CN" sz="1070" b="1" dirty="0"/>
              <a:t>patch</a:t>
            </a:r>
            <a:r>
              <a:rPr lang="zh-CN" altLang="en-US" sz="1070" b="1" dirty="0"/>
              <a:t> </a:t>
            </a:r>
            <a:r>
              <a:rPr lang="en-US" altLang="zh-CN" sz="1070" b="1" dirty="0"/>
              <a:t>have</a:t>
            </a:r>
            <a:r>
              <a:rPr lang="zh-CN" altLang="en-US" sz="1070" b="1" dirty="0"/>
              <a:t> </a:t>
            </a:r>
            <a:r>
              <a:rPr lang="en-US" altLang="zh-CN" sz="1070" b="1" dirty="0"/>
              <a:t>to</a:t>
            </a:r>
            <a:r>
              <a:rPr lang="zh-CN" altLang="en-US" sz="1070" b="1" dirty="0"/>
              <a:t> </a:t>
            </a:r>
            <a:r>
              <a:rPr lang="en-US" altLang="zh-CN" sz="1070" b="1" dirty="0"/>
              <a:t>be</a:t>
            </a:r>
            <a:r>
              <a:rPr lang="zh-CN" altLang="en-US" sz="1070" b="1" dirty="0"/>
              <a:t> </a:t>
            </a:r>
            <a:r>
              <a:rPr lang="en-US" altLang="zh-CN" sz="1070" b="1" dirty="0"/>
              <a:t>1</a:t>
            </a:r>
            <a:r>
              <a:rPr lang="zh-CN" altLang="en-US" sz="1070" b="1" dirty="0"/>
              <a:t> </a:t>
            </a:r>
            <a:r>
              <a:rPr lang="en-US" altLang="zh-CN" sz="1070" b="1" dirty="0"/>
              <a:t>out</a:t>
            </a:r>
            <a:r>
              <a:rPr lang="zh-CN" altLang="en-US" sz="1070" b="1" dirty="0"/>
              <a:t> </a:t>
            </a:r>
            <a:r>
              <a:rPr lang="en-US" altLang="zh-CN" sz="1070" b="1" dirty="0"/>
              <a:t>of</a:t>
            </a:r>
            <a:r>
              <a:rPr lang="zh-CN" altLang="en-US" sz="1070" b="1" dirty="0"/>
              <a:t> </a:t>
            </a:r>
            <a:r>
              <a:rPr lang="en-US" altLang="zh-CN" sz="1070" b="1" dirty="0"/>
              <a:t>40</a:t>
            </a:r>
            <a:r>
              <a:rPr lang="zh-CN" altLang="en-US" sz="1070" b="1" dirty="0"/>
              <a:t> </a:t>
            </a:r>
            <a:r>
              <a:rPr lang="en-US" altLang="zh-CN" sz="1070" b="1" dirty="0"/>
              <a:t>types</a:t>
            </a:r>
            <a:r>
              <a:rPr lang="zh-CN" altLang="en-US" sz="1070" b="1" dirty="0"/>
              <a:t> </a:t>
            </a:r>
            <a:r>
              <a:rPr lang="en-US" altLang="zh-CN" sz="1070" b="1" dirty="0"/>
              <a:t>of</a:t>
            </a:r>
            <a:r>
              <a:rPr lang="zh-CN" altLang="en-US" sz="1070" b="1" dirty="0"/>
              <a:t> </a:t>
            </a:r>
            <a:r>
              <a:rPr lang="en-US" altLang="zh-CN" sz="1070" b="1" dirty="0"/>
              <a:t>soil</a:t>
            </a:r>
            <a:r>
              <a:rPr lang="zh-CN" altLang="en-US" sz="1070" b="1" dirty="0"/>
              <a:t> </a:t>
            </a:r>
            <a:r>
              <a:rPr lang="en-US" altLang="zh-CN" sz="1070" b="1" dirty="0"/>
              <a:t>since</a:t>
            </a:r>
            <a:r>
              <a:rPr lang="zh-CN" altLang="en-US" sz="1070" b="1" dirty="0"/>
              <a:t> </a:t>
            </a:r>
            <a:r>
              <a:rPr lang="en-US" altLang="zh-CN" sz="1070" b="1" dirty="0"/>
              <a:t>soil</a:t>
            </a:r>
            <a:r>
              <a:rPr lang="zh-CN" altLang="en-US" sz="1070" b="1" dirty="0"/>
              <a:t> </a:t>
            </a:r>
            <a:r>
              <a:rPr lang="en-US" altLang="zh-CN" sz="1070" b="1" dirty="0"/>
              <a:t>type</a:t>
            </a:r>
            <a:r>
              <a:rPr lang="zh-CN" altLang="en-US" sz="1070" b="1" dirty="0"/>
              <a:t> </a:t>
            </a:r>
            <a:r>
              <a:rPr lang="en-US" altLang="zh-CN" sz="1070" b="1" dirty="0"/>
              <a:t>is</a:t>
            </a:r>
            <a:r>
              <a:rPr lang="zh-CN" altLang="en-US" sz="1070" b="1" dirty="0"/>
              <a:t> </a:t>
            </a:r>
            <a:r>
              <a:rPr lang="en-US" altLang="zh-CN" sz="1070" b="1" dirty="0"/>
              <a:t>an</a:t>
            </a:r>
            <a:r>
              <a:rPr lang="zh-CN" altLang="en-US" sz="1070" b="1" dirty="0"/>
              <a:t> </a:t>
            </a:r>
            <a:r>
              <a:rPr lang="en-US" altLang="zh-CN" sz="1070" b="1" dirty="0"/>
              <a:t>important</a:t>
            </a:r>
            <a:r>
              <a:rPr lang="zh-CN" altLang="en-US" sz="1070" b="1" dirty="0"/>
              <a:t> </a:t>
            </a:r>
            <a:r>
              <a:rPr lang="en-US" altLang="zh-CN" sz="1070" b="1" dirty="0"/>
              <a:t>categorical</a:t>
            </a:r>
            <a:r>
              <a:rPr lang="zh-CN" altLang="en-US" sz="1070" b="1" dirty="0"/>
              <a:t> </a:t>
            </a:r>
            <a:r>
              <a:rPr lang="en-US" altLang="zh-CN" sz="1070" b="1" dirty="0"/>
              <a:t>features</a:t>
            </a:r>
            <a:r>
              <a:rPr lang="zh-CN" altLang="en-US" sz="1070" b="1" dirty="0"/>
              <a:t> </a:t>
            </a:r>
            <a:r>
              <a:rPr lang="en-US" altLang="zh-CN" sz="1070" b="1" dirty="0"/>
              <a:t>in</a:t>
            </a:r>
            <a:r>
              <a:rPr lang="zh-CN" altLang="en-US" sz="1070" b="1" dirty="0"/>
              <a:t> </a:t>
            </a:r>
            <a:r>
              <a:rPr lang="en-US" altLang="zh-CN" sz="1070" b="1" dirty="0"/>
              <a:t>our</a:t>
            </a:r>
            <a:r>
              <a:rPr lang="zh-CN" altLang="en-US" sz="1070" b="1" dirty="0"/>
              <a:t> </a:t>
            </a:r>
            <a:r>
              <a:rPr lang="en-US" altLang="zh-CN" sz="1070" b="1" dirty="0"/>
              <a:t>predictive</a:t>
            </a:r>
            <a:r>
              <a:rPr lang="zh-CN" altLang="en-US" sz="1070" b="1" dirty="0"/>
              <a:t> </a:t>
            </a:r>
            <a:r>
              <a:rPr lang="en-US" altLang="zh-CN" sz="1070" b="1" dirty="0"/>
              <a:t>model.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zh-CN" sz="1200" b="1" dirty="0"/>
              <a:t>D</a:t>
            </a:r>
            <a:r>
              <a:rPr lang="en-US" sz="1200" b="1" dirty="0"/>
              <a:t>ata </a:t>
            </a:r>
            <a:r>
              <a:rPr lang="en-US" altLang="zh-CN" sz="1200" b="1" dirty="0"/>
              <a:t>are</a:t>
            </a:r>
            <a:r>
              <a:rPr lang="zh-CN" altLang="en-US" sz="1200" b="1" dirty="0"/>
              <a:t> </a:t>
            </a:r>
            <a:r>
              <a:rPr lang="en-US" sz="1200" b="1" dirty="0"/>
              <a:t>obtained from the US Geological Survey and </a:t>
            </a:r>
            <a:r>
              <a:rPr lang="en-US" altLang="zh-CN" sz="1200" b="1" dirty="0"/>
              <a:t>US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Forest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Service</a:t>
            </a:r>
            <a:r>
              <a:rPr lang="zh-CN" altLang="en-US" sz="1200" b="1" dirty="0"/>
              <a:t> </a:t>
            </a:r>
            <a:r>
              <a:rPr lang="en-US" sz="1200" b="1" dirty="0"/>
              <a:t>Region 2 Resource Information System data.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altLang="zh-CN" b="0" dirty="0"/>
              <a:t>Forest</a:t>
            </a:r>
            <a:r>
              <a:rPr lang="zh-CN" altLang="en-US" b="0" dirty="0"/>
              <a:t> </a:t>
            </a:r>
            <a:r>
              <a:rPr lang="en-US" altLang="zh-CN" b="0" dirty="0"/>
              <a:t>Cover</a:t>
            </a:r>
            <a:r>
              <a:rPr lang="zh-CN" altLang="en-US" b="0" dirty="0"/>
              <a:t> </a:t>
            </a:r>
            <a:r>
              <a:rPr lang="en-US" altLang="zh-CN" b="0" dirty="0"/>
              <a:t>type</a:t>
            </a:r>
            <a:r>
              <a:rPr lang="zh-CN" altLang="en-US" b="0" dirty="0"/>
              <a:t> </a:t>
            </a:r>
            <a:r>
              <a:rPr lang="en-US" altLang="zh-CN" b="0" dirty="0"/>
              <a:t>Prediction</a:t>
            </a:r>
            <a:r>
              <a:rPr lang="zh-CN" altLang="en-US" b="0" dirty="0"/>
              <a:t> </a:t>
            </a:r>
            <a:r>
              <a:rPr lang="en-US" b="0" dirty="0"/>
              <a:t>Problem Statement</a:t>
            </a:r>
            <a:r>
              <a:rPr lang="zh-CN" altLang="en-US" b="0" dirty="0"/>
              <a:t> </a:t>
            </a:r>
            <a:r>
              <a:rPr lang="en-US" altLang="zh-CN" b="0" dirty="0"/>
              <a:t>(Shiping</a:t>
            </a:r>
            <a:r>
              <a:rPr lang="zh-CN" altLang="en-US" b="0" dirty="0"/>
              <a:t> </a:t>
            </a:r>
            <a:r>
              <a:rPr lang="en-US" altLang="zh-CN" b="0" dirty="0"/>
              <a:t>Li)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zh-CN" sz="1100" b="1" dirty="0"/>
              <a:t>US</a:t>
            </a:r>
            <a:r>
              <a:rPr lang="en-US" sz="1100" b="1" dirty="0"/>
              <a:t> </a:t>
            </a:r>
            <a:r>
              <a:rPr lang="en-US" altLang="zh-CN" sz="1100" b="1" dirty="0"/>
              <a:t>F</a:t>
            </a:r>
            <a:r>
              <a:rPr lang="en-US" sz="1100" b="1" dirty="0"/>
              <a:t>orest </a:t>
            </a:r>
            <a:r>
              <a:rPr lang="en-US" altLang="zh-CN" sz="1100" b="1" dirty="0"/>
              <a:t>S</a:t>
            </a:r>
            <a:r>
              <a:rPr lang="en-US" sz="1100" b="1" dirty="0"/>
              <a:t>ervice </a:t>
            </a:r>
            <a:r>
              <a:rPr lang="en-US" altLang="zh-CN" sz="1100" b="1" dirty="0"/>
              <a:t>R</a:t>
            </a:r>
            <a:r>
              <a:rPr lang="en-US" sz="1100" b="1" dirty="0"/>
              <a:t>egion 2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-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Consultant</a:t>
            </a:r>
            <a:r>
              <a:rPr lang="zh-CN" altLang="en-US" sz="1100" b="1" dirty="0"/>
              <a:t> </a:t>
            </a:r>
            <a:endParaRPr lang="en-US" sz="1100" b="1" dirty="0"/>
          </a:p>
          <a:p>
            <a:pPr lvl="0"/>
            <a:r>
              <a:rPr lang="en-US" altLang="zh-CN" sz="1100" b="1" dirty="0"/>
              <a:t>Researcher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-</a:t>
            </a:r>
            <a:r>
              <a:rPr lang="zh-CN" altLang="en-US" sz="1100" b="1" dirty="0"/>
              <a:t> </a:t>
            </a:r>
            <a:r>
              <a:rPr lang="en-US" sz="1100" b="1" dirty="0"/>
              <a:t>US Forest Service Research &amp; Development </a:t>
            </a: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zh-CN" b="1" dirty="0"/>
              <a:t>How</a:t>
            </a:r>
            <a:r>
              <a:rPr lang="zh-CN" altLang="en-US" b="1" dirty="0"/>
              <a:t> </a:t>
            </a:r>
            <a:r>
              <a:rPr lang="en-US" altLang="zh-CN" b="1" dirty="0"/>
              <a:t>are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cartographic</a:t>
            </a:r>
            <a:r>
              <a:rPr lang="zh-CN" altLang="en-US" b="1" dirty="0"/>
              <a:t> </a:t>
            </a:r>
            <a:r>
              <a:rPr lang="en-US" altLang="zh-CN" b="1" dirty="0"/>
              <a:t>variables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30m</a:t>
            </a:r>
            <a:r>
              <a:rPr lang="zh-CN" altLang="en-US" b="1" dirty="0"/>
              <a:t> </a:t>
            </a:r>
            <a:r>
              <a:rPr lang="en-US" altLang="zh-CN" b="1" dirty="0"/>
              <a:t>x</a:t>
            </a:r>
            <a:r>
              <a:rPr lang="zh-CN" altLang="en-US" b="1" dirty="0"/>
              <a:t> </a:t>
            </a:r>
            <a:r>
              <a:rPr lang="en-US" altLang="zh-CN" b="1" dirty="0"/>
              <a:t>30m</a:t>
            </a:r>
            <a:r>
              <a:rPr lang="zh-CN" altLang="en-US" b="1" dirty="0"/>
              <a:t> </a:t>
            </a:r>
            <a:r>
              <a:rPr lang="en-US" altLang="zh-CN" b="1" dirty="0"/>
              <a:t>patch</a:t>
            </a:r>
            <a:r>
              <a:rPr lang="zh-CN" altLang="en-US" b="1" dirty="0"/>
              <a:t> </a:t>
            </a:r>
            <a:r>
              <a:rPr lang="en-US" altLang="zh-CN" b="1" dirty="0"/>
              <a:t>correlated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its</a:t>
            </a:r>
            <a:r>
              <a:rPr lang="zh-CN" altLang="en-US" b="1" dirty="0"/>
              <a:t> </a:t>
            </a:r>
            <a:r>
              <a:rPr lang="en-US" altLang="zh-CN" b="1" dirty="0"/>
              <a:t>predominant</a:t>
            </a:r>
            <a:r>
              <a:rPr lang="zh-CN" altLang="en-US" b="1" dirty="0"/>
              <a:t> </a:t>
            </a:r>
            <a:r>
              <a:rPr lang="en-US" altLang="zh-CN" b="1" dirty="0"/>
              <a:t>kind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forest</a:t>
            </a:r>
            <a:r>
              <a:rPr lang="zh-CN" altLang="en-US" b="1" dirty="0"/>
              <a:t> </a:t>
            </a:r>
            <a:r>
              <a:rPr lang="en-US" altLang="zh-CN" b="1" dirty="0"/>
              <a:t>cover?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496</Words>
  <Application>Microsoft Macintosh PowerPoint</Application>
  <PresentationFormat>On-screen Show 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Quattrocento Sans</vt:lpstr>
      <vt:lpstr>Arial</vt:lpstr>
      <vt:lpstr>Calibri</vt:lpstr>
      <vt:lpstr>Synergy_CF_YNR002</vt:lpstr>
      <vt:lpstr>Forest Cover type Prediction Problem Statement (Shiping Li)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Monalco Problem Statement (Shiping Li)</dc:title>
  <dc:creator>Christopher H</dc:creator>
  <cp:lastModifiedBy>Shiping Li</cp:lastModifiedBy>
  <cp:revision>12</cp:revision>
  <dcterms:modified xsi:type="dcterms:W3CDTF">2021-04-20T09:42:03Z</dcterms:modified>
</cp:coreProperties>
</file>