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2" r:id="rId10"/>
    <p:sldId id="271" r:id="rId11"/>
    <p:sldId id="275" r:id="rId12"/>
    <p:sldId id="277" r:id="rId13"/>
    <p:sldId id="278" r:id="rId14"/>
    <p:sldId id="264" r:id="rId15"/>
    <p:sldId id="284" r:id="rId16"/>
    <p:sldId id="265" r:id="rId17"/>
    <p:sldId id="289" r:id="rId18"/>
    <p:sldId id="266" r:id="rId19"/>
    <p:sldId id="267" r:id="rId20"/>
    <p:sldId id="268" r:id="rId21"/>
    <p:sldId id="269" r:id="rId22"/>
    <p:sldId id="270" r:id="rId23"/>
    <p:sldId id="272" r:id="rId24"/>
    <p:sldId id="273" r:id="rId25"/>
    <p:sldId id="274" r:id="rId26"/>
    <p:sldId id="276" r:id="rId27"/>
    <p:sldId id="280" r:id="rId28"/>
    <p:sldId id="281" r:id="rId29"/>
    <p:sldId id="282" r:id="rId30"/>
    <p:sldId id="283" r:id="rId31"/>
    <p:sldId id="288" r:id="rId32"/>
    <p:sldId id="285" r:id="rId33"/>
    <p:sldId id="286" r:id="rId34"/>
    <p:sldId id="287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045"/>
    <a:srgbClr val="385D8A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9597D-E111-419B-8D51-794862F5BFAE}" v="5" dt="2021-02-17T23:05:12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163" autoAdjust="0"/>
  </p:normalViewPr>
  <p:slideViewPr>
    <p:cSldViewPr>
      <p:cViewPr varScale="1">
        <p:scale>
          <a:sx n="82" d="100"/>
          <a:sy n="82" d="100"/>
        </p:scale>
        <p:origin x="22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n Sudvarg" userId="2bb9b31b-5f3c-4f72-8e1f-41eb276ee9c6" providerId="ADAL" clId="{35A72BAC-B25C-4F9E-A919-935D12E7C423}"/>
    <pc:docChg chg="custSel addSld delSld modSld">
      <pc:chgData name="Marion Sudvarg" userId="2bb9b31b-5f3c-4f72-8e1f-41eb276ee9c6" providerId="ADAL" clId="{35A72BAC-B25C-4F9E-A919-935D12E7C423}" dt="2021-01-12T16:49:45.353" v="775" actId="20577"/>
      <pc:docMkLst>
        <pc:docMk/>
      </pc:docMkLst>
      <pc:sldChg chg="modSp">
        <pc:chgData name="Marion Sudvarg" userId="2bb9b31b-5f3c-4f72-8e1f-41eb276ee9c6" providerId="ADAL" clId="{35A72BAC-B25C-4F9E-A919-935D12E7C423}" dt="2021-01-12T01:23:13.035" v="34" actId="20577"/>
        <pc:sldMkLst>
          <pc:docMk/>
          <pc:sldMk cId="3463109302" sldId="265"/>
        </pc:sldMkLst>
        <pc:spChg chg="mod">
          <ac:chgData name="Marion Sudvarg" userId="2bb9b31b-5f3c-4f72-8e1f-41eb276ee9c6" providerId="ADAL" clId="{35A72BAC-B25C-4F9E-A919-935D12E7C423}" dt="2021-01-12T01:23:13.035" v="34" actId="20577"/>
          <ac:spMkLst>
            <pc:docMk/>
            <pc:sldMk cId="3463109302" sldId="265"/>
            <ac:spMk id="3" creationId="{00000000-0000-0000-0000-000000000000}"/>
          </ac:spMkLst>
        </pc:spChg>
      </pc:sldChg>
      <pc:sldChg chg="modSp">
        <pc:chgData name="Marion Sudvarg" userId="2bb9b31b-5f3c-4f72-8e1f-41eb276ee9c6" providerId="ADAL" clId="{35A72BAC-B25C-4F9E-A919-935D12E7C423}" dt="2021-01-12T01:32:42.230" v="72" actId="20577"/>
        <pc:sldMkLst>
          <pc:docMk/>
          <pc:sldMk cId="1231534156" sldId="266"/>
        </pc:sldMkLst>
        <pc:spChg chg="mod">
          <ac:chgData name="Marion Sudvarg" userId="2bb9b31b-5f3c-4f72-8e1f-41eb276ee9c6" providerId="ADAL" clId="{35A72BAC-B25C-4F9E-A919-935D12E7C423}" dt="2021-01-12T01:32:42.230" v="72" actId="20577"/>
          <ac:spMkLst>
            <pc:docMk/>
            <pc:sldMk cId="1231534156" sldId="266"/>
            <ac:spMk id="2" creationId="{00000000-0000-0000-0000-000000000000}"/>
          </ac:spMkLst>
        </pc:spChg>
        <pc:spChg chg="mod">
          <ac:chgData name="Marion Sudvarg" userId="2bb9b31b-5f3c-4f72-8e1f-41eb276ee9c6" providerId="ADAL" clId="{35A72BAC-B25C-4F9E-A919-935D12E7C423}" dt="2021-01-12T01:31:57.247" v="56" actId="313"/>
          <ac:spMkLst>
            <pc:docMk/>
            <pc:sldMk cId="1231534156" sldId="266"/>
            <ac:spMk id="3" creationId="{00000000-0000-0000-0000-000000000000}"/>
          </ac:spMkLst>
        </pc:spChg>
      </pc:sldChg>
      <pc:sldChg chg="modSp">
        <pc:chgData name="Marion Sudvarg" userId="2bb9b31b-5f3c-4f72-8e1f-41eb276ee9c6" providerId="ADAL" clId="{35A72BAC-B25C-4F9E-A919-935D12E7C423}" dt="2021-01-12T01:32:46.380" v="75" actId="20577"/>
        <pc:sldMkLst>
          <pc:docMk/>
          <pc:sldMk cId="1162755043" sldId="267"/>
        </pc:sldMkLst>
        <pc:spChg chg="mod">
          <ac:chgData name="Marion Sudvarg" userId="2bb9b31b-5f3c-4f72-8e1f-41eb276ee9c6" providerId="ADAL" clId="{35A72BAC-B25C-4F9E-A919-935D12E7C423}" dt="2021-01-12T01:32:46.380" v="75" actId="20577"/>
          <ac:spMkLst>
            <pc:docMk/>
            <pc:sldMk cId="1162755043" sldId="267"/>
            <ac:spMk id="2" creationId="{00000000-0000-0000-0000-000000000000}"/>
          </ac:spMkLst>
        </pc:spChg>
      </pc:sldChg>
      <pc:sldChg chg="modSp">
        <pc:chgData name="Marion Sudvarg" userId="2bb9b31b-5f3c-4f72-8e1f-41eb276ee9c6" providerId="ADAL" clId="{35A72BAC-B25C-4F9E-A919-935D12E7C423}" dt="2021-01-12T01:32:50.060" v="78" actId="20577"/>
        <pc:sldMkLst>
          <pc:docMk/>
          <pc:sldMk cId="2770845542" sldId="268"/>
        </pc:sldMkLst>
        <pc:spChg chg="mod">
          <ac:chgData name="Marion Sudvarg" userId="2bb9b31b-5f3c-4f72-8e1f-41eb276ee9c6" providerId="ADAL" clId="{35A72BAC-B25C-4F9E-A919-935D12E7C423}" dt="2021-01-12T01:32:50.060" v="78" actId="20577"/>
          <ac:spMkLst>
            <pc:docMk/>
            <pc:sldMk cId="2770845542" sldId="268"/>
            <ac:spMk id="2" creationId="{00000000-0000-0000-0000-000000000000}"/>
          </ac:spMkLst>
        </pc:spChg>
        <pc:spChg chg="mod">
          <ac:chgData name="Marion Sudvarg" userId="2bb9b31b-5f3c-4f72-8e1f-41eb276ee9c6" providerId="ADAL" clId="{35A72BAC-B25C-4F9E-A919-935D12E7C423}" dt="2021-01-12T01:32:01.796" v="57" actId="313"/>
          <ac:spMkLst>
            <pc:docMk/>
            <pc:sldMk cId="2770845542" sldId="268"/>
            <ac:spMk id="3" creationId="{00000000-0000-0000-0000-000000000000}"/>
          </ac:spMkLst>
        </pc:spChg>
      </pc:sldChg>
      <pc:sldChg chg="modSp">
        <pc:chgData name="Marion Sudvarg" userId="2bb9b31b-5f3c-4f72-8e1f-41eb276ee9c6" providerId="ADAL" clId="{35A72BAC-B25C-4F9E-A919-935D12E7C423}" dt="2021-01-12T01:32:54.692" v="83" actId="20577"/>
        <pc:sldMkLst>
          <pc:docMk/>
          <pc:sldMk cId="479906293" sldId="269"/>
        </pc:sldMkLst>
        <pc:spChg chg="mod">
          <ac:chgData name="Marion Sudvarg" userId="2bb9b31b-5f3c-4f72-8e1f-41eb276ee9c6" providerId="ADAL" clId="{35A72BAC-B25C-4F9E-A919-935D12E7C423}" dt="2021-01-12T01:32:54.692" v="83" actId="20577"/>
          <ac:spMkLst>
            <pc:docMk/>
            <pc:sldMk cId="479906293" sldId="269"/>
            <ac:spMk id="2" creationId="{00000000-0000-0000-0000-000000000000}"/>
          </ac:spMkLst>
        </pc:spChg>
      </pc:sldChg>
      <pc:sldChg chg="modSp">
        <pc:chgData name="Marion Sudvarg" userId="2bb9b31b-5f3c-4f72-8e1f-41eb276ee9c6" providerId="ADAL" clId="{35A72BAC-B25C-4F9E-A919-935D12E7C423}" dt="2021-01-12T01:32:10.594" v="59" actId="27636"/>
        <pc:sldMkLst>
          <pc:docMk/>
          <pc:sldMk cId="1807989141" sldId="270"/>
        </pc:sldMkLst>
        <pc:spChg chg="mod">
          <ac:chgData name="Marion Sudvarg" userId="2bb9b31b-5f3c-4f72-8e1f-41eb276ee9c6" providerId="ADAL" clId="{35A72BAC-B25C-4F9E-A919-935D12E7C423}" dt="2021-01-12T01:32:10.594" v="59" actId="27636"/>
          <ac:spMkLst>
            <pc:docMk/>
            <pc:sldMk cId="1807989141" sldId="270"/>
            <ac:spMk id="3" creationId="{407FFD92-BE50-5848-BFD1-FE6D2AB115B6}"/>
          </ac:spMkLst>
        </pc:spChg>
      </pc:sldChg>
      <pc:sldChg chg="modSp">
        <pc:chgData name="Marion Sudvarg" userId="2bb9b31b-5f3c-4f72-8e1f-41eb276ee9c6" providerId="ADAL" clId="{35A72BAC-B25C-4F9E-A919-935D12E7C423}" dt="2021-01-12T01:33:03.111" v="84" actId="313"/>
        <pc:sldMkLst>
          <pc:docMk/>
          <pc:sldMk cId="1352506956" sldId="279"/>
        </pc:sldMkLst>
        <pc:spChg chg="mod">
          <ac:chgData name="Marion Sudvarg" userId="2bb9b31b-5f3c-4f72-8e1f-41eb276ee9c6" providerId="ADAL" clId="{35A72BAC-B25C-4F9E-A919-935D12E7C423}" dt="2021-01-12T01:33:03.111" v="84" actId="313"/>
          <ac:spMkLst>
            <pc:docMk/>
            <pc:sldMk cId="1352506956" sldId="279"/>
            <ac:spMk id="3" creationId="{00B631BE-27E8-554E-A579-39B2C5582D0A}"/>
          </ac:spMkLst>
        </pc:spChg>
      </pc:sldChg>
      <pc:sldChg chg="modSp">
        <pc:chgData name="Marion Sudvarg" userId="2bb9b31b-5f3c-4f72-8e1f-41eb276ee9c6" providerId="ADAL" clId="{35A72BAC-B25C-4F9E-A919-935D12E7C423}" dt="2021-01-12T01:33:04.226" v="85" actId="313"/>
        <pc:sldMkLst>
          <pc:docMk/>
          <pc:sldMk cId="2173986769" sldId="280"/>
        </pc:sldMkLst>
        <pc:spChg chg="mod">
          <ac:chgData name="Marion Sudvarg" userId="2bb9b31b-5f3c-4f72-8e1f-41eb276ee9c6" providerId="ADAL" clId="{35A72BAC-B25C-4F9E-A919-935D12E7C423}" dt="2021-01-12T01:33:04.226" v="85" actId="313"/>
          <ac:spMkLst>
            <pc:docMk/>
            <pc:sldMk cId="2173986769" sldId="280"/>
            <ac:spMk id="2" creationId="{2B34C68E-E434-2B42-A672-969A872068EB}"/>
          </ac:spMkLst>
        </pc:spChg>
        <pc:spChg chg="mod">
          <ac:chgData name="Marion Sudvarg" userId="2bb9b31b-5f3c-4f72-8e1f-41eb276ee9c6" providerId="ADAL" clId="{35A72BAC-B25C-4F9E-A919-935D12E7C423}" dt="2021-01-12T01:32:22.665" v="61" actId="313"/>
          <ac:spMkLst>
            <pc:docMk/>
            <pc:sldMk cId="2173986769" sldId="280"/>
            <ac:spMk id="3" creationId="{6A2EEAA8-8F47-1944-A062-27CE11A83597}"/>
          </ac:spMkLst>
        </pc:spChg>
        <pc:spChg chg="mod">
          <ac:chgData name="Marion Sudvarg" userId="2bb9b31b-5f3c-4f72-8e1f-41eb276ee9c6" providerId="ADAL" clId="{35A72BAC-B25C-4F9E-A919-935D12E7C423}" dt="2021-01-12T01:32:24.493" v="64" actId="313"/>
          <ac:spMkLst>
            <pc:docMk/>
            <pc:sldMk cId="2173986769" sldId="280"/>
            <ac:spMk id="4" creationId="{D4566A4A-F4D7-994A-A387-9F9D493629ED}"/>
          </ac:spMkLst>
        </pc:spChg>
      </pc:sldChg>
      <pc:sldChg chg="modSp">
        <pc:chgData name="Marion Sudvarg" userId="2bb9b31b-5f3c-4f72-8e1f-41eb276ee9c6" providerId="ADAL" clId="{35A72BAC-B25C-4F9E-A919-935D12E7C423}" dt="2021-01-12T01:33:05.891" v="86" actId="313"/>
        <pc:sldMkLst>
          <pc:docMk/>
          <pc:sldMk cId="2969238691" sldId="281"/>
        </pc:sldMkLst>
        <pc:spChg chg="mod">
          <ac:chgData name="Marion Sudvarg" userId="2bb9b31b-5f3c-4f72-8e1f-41eb276ee9c6" providerId="ADAL" clId="{35A72BAC-B25C-4F9E-A919-935D12E7C423}" dt="2021-01-12T01:33:05.891" v="86" actId="313"/>
          <ac:spMkLst>
            <pc:docMk/>
            <pc:sldMk cId="2969238691" sldId="281"/>
            <ac:spMk id="2" creationId="{2B34C68E-E434-2B42-A672-969A872068EB}"/>
          </ac:spMkLst>
        </pc:spChg>
      </pc:sldChg>
      <pc:sldChg chg="modSp">
        <pc:chgData name="Marion Sudvarg" userId="2bb9b31b-5f3c-4f72-8e1f-41eb276ee9c6" providerId="ADAL" clId="{35A72BAC-B25C-4F9E-A919-935D12E7C423}" dt="2021-01-12T01:32:25.972" v="66" actId="313"/>
        <pc:sldMkLst>
          <pc:docMk/>
          <pc:sldMk cId="1208515637" sldId="282"/>
        </pc:sldMkLst>
        <pc:spChg chg="mod">
          <ac:chgData name="Marion Sudvarg" userId="2bb9b31b-5f3c-4f72-8e1f-41eb276ee9c6" providerId="ADAL" clId="{35A72BAC-B25C-4F9E-A919-935D12E7C423}" dt="2021-01-12T01:32:25.972" v="66" actId="313"/>
          <ac:spMkLst>
            <pc:docMk/>
            <pc:sldMk cId="1208515637" sldId="282"/>
            <ac:spMk id="3" creationId="{00000000-0000-0000-0000-000000000000}"/>
          </ac:spMkLst>
        </pc:spChg>
      </pc:sldChg>
      <pc:sldChg chg="modSp">
        <pc:chgData name="Marion Sudvarg" userId="2bb9b31b-5f3c-4f72-8e1f-41eb276ee9c6" providerId="ADAL" clId="{35A72BAC-B25C-4F9E-A919-935D12E7C423}" dt="2021-01-12T01:32:38.091" v="69" actId="20577"/>
        <pc:sldMkLst>
          <pc:docMk/>
          <pc:sldMk cId="2739691952" sldId="283"/>
        </pc:sldMkLst>
        <pc:spChg chg="mod">
          <ac:chgData name="Marion Sudvarg" userId="2bb9b31b-5f3c-4f72-8e1f-41eb276ee9c6" providerId="ADAL" clId="{35A72BAC-B25C-4F9E-A919-935D12E7C423}" dt="2021-01-12T01:32:38.091" v="69" actId="20577"/>
          <ac:spMkLst>
            <pc:docMk/>
            <pc:sldMk cId="2739691952" sldId="283"/>
            <ac:spMk id="2" creationId="{5B589809-8E06-324A-AB24-D1FE998CC406}"/>
          </ac:spMkLst>
        </pc:spChg>
      </pc:sldChg>
      <pc:sldChg chg="modSp add modNotesTx">
        <pc:chgData name="Marion Sudvarg" userId="2bb9b31b-5f3c-4f72-8e1f-41eb276ee9c6" providerId="ADAL" clId="{35A72BAC-B25C-4F9E-A919-935D12E7C423}" dt="2021-01-12T16:49:45.353" v="775" actId="20577"/>
        <pc:sldMkLst>
          <pc:docMk/>
          <pc:sldMk cId="97570232" sldId="288"/>
        </pc:sldMkLst>
        <pc:spChg chg="mod">
          <ac:chgData name="Marion Sudvarg" userId="2bb9b31b-5f3c-4f72-8e1f-41eb276ee9c6" providerId="ADAL" clId="{35A72BAC-B25C-4F9E-A919-935D12E7C423}" dt="2021-01-12T01:33:14.222" v="106" actId="20577"/>
          <ac:spMkLst>
            <pc:docMk/>
            <pc:sldMk cId="97570232" sldId="288"/>
            <ac:spMk id="2" creationId="{D0CFB576-B772-47FB-BE5B-38710FB270B8}"/>
          </ac:spMkLst>
        </pc:spChg>
        <pc:spChg chg="mod">
          <ac:chgData name="Marion Sudvarg" userId="2bb9b31b-5f3c-4f72-8e1f-41eb276ee9c6" providerId="ADAL" clId="{35A72BAC-B25C-4F9E-A919-935D12E7C423}" dt="2021-01-12T01:38:04.511" v="641" actId="20577"/>
          <ac:spMkLst>
            <pc:docMk/>
            <pc:sldMk cId="97570232" sldId="288"/>
            <ac:spMk id="3" creationId="{B446963F-96F6-4A72-8700-99F76D515C47}"/>
          </ac:spMkLst>
        </pc:spChg>
      </pc:sldChg>
      <pc:sldChg chg="modSp add del">
        <pc:chgData name="Marion Sudvarg" userId="2bb9b31b-5f3c-4f72-8e1f-41eb276ee9c6" providerId="ADAL" clId="{35A72BAC-B25C-4F9E-A919-935D12E7C423}" dt="2021-01-12T01:27:35.664" v="46" actId="2696"/>
        <pc:sldMkLst>
          <pc:docMk/>
          <pc:sldMk cId="1631899644" sldId="288"/>
        </pc:sldMkLst>
        <pc:spChg chg="mod">
          <ac:chgData name="Marion Sudvarg" userId="2bb9b31b-5f3c-4f72-8e1f-41eb276ee9c6" providerId="ADAL" clId="{35A72BAC-B25C-4F9E-A919-935D12E7C423}" dt="2021-01-12T01:24:35.379" v="45" actId="20577"/>
          <ac:spMkLst>
            <pc:docMk/>
            <pc:sldMk cId="1631899644" sldId="288"/>
            <ac:spMk id="2" creationId="{686A73ED-1A61-4950-9D61-A2ECFEEB8FF7}"/>
          </ac:spMkLst>
        </pc:spChg>
      </pc:sldChg>
    </pc:docChg>
  </pc:docChgLst>
  <pc:docChgLst>
    <pc:chgData name="Marion Sudvarg" userId="2bb9b31b-5f3c-4f72-8e1f-41eb276ee9c6" providerId="ADAL" clId="{D509597D-E111-419B-8D51-794862F5BFAE}"/>
    <pc:docChg chg="undo redo custSel addSld delSld modSld sldOrd">
      <pc:chgData name="Marion Sudvarg" userId="2bb9b31b-5f3c-4f72-8e1f-41eb276ee9c6" providerId="ADAL" clId="{D509597D-E111-419B-8D51-794862F5BFAE}" dt="2021-02-21T22:40:05.319" v="3573" actId="20577"/>
      <pc:docMkLst>
        <pc:docMk/>
      </pc:docMkLst>
      <pc:sldChg chg="modSp mod">
        <pc:chgData name="Marion Sudvarg" userId="2bb9b31b-5f3c-4f72-8e1f-41eb276ee9c6" providerId="ADAL" clId="{D509597D-E111-419B-8D51-794862F5BFAE}" dt="2021-02-17T21:26:30.238" v="45" actId="14100"/>
        <pc:sldMkLst>
          <pc:docMk/>
          <pc:sldMk cId="2931736999" sldId="256"/>
        </pc:sldMkLst>
        <pc:spChg chg="mod">
          <ac:chgData name="Marion Sudvarg" userId="2bb9b31b-5f3c-4f72-8e1f-41eb276ee9c6" providerId="ADAL" clId="{D509597D-E111-419B-8D51-794862F5BFAE}" dt="2021-02-17T21:26:30.238" v="45" actId="14100"/>
          <ac:spMkLst>
            <pc:docMk/>
            <pc:sldMk cId="2931736999" sldId="256"/>
            <ac:spMk id="3" creationId="{00000000-0000-0000-0000-000000000000}"/>
          </ac:spMkLst>
        </pc:spChg>
      </pc:sldChg>
      <pc:sldChg chg="modSp mod ord">
        <pc:chgData name="Marion Sudvarg" userId="2bb9b31b-5f3c-4f72-8e1f-41eb276ee9c6" providerId="ADAL" clId="{D509597D-E111-419B-8D51-794862F5BFAE}" dt="2021-02-17T22:26:53.575" v="282" actId="20577"/>
        <pc:sldMkLst>
          <pc:docMk/>
          <pc:sldMk cId="1860075132" sldId="261"/>
        </pc:sldMkLst>
        <pc:spChg chg="mod">
          <ac:chgData name="Marion Sudvarg" userId="2bb9b31b-5f3c-4f72-8e1f-41eb276ee9c6" providerId="ADAL" clId="{D509597D-E111-419B-8D51-794862F5BFAE}" dt="2021-02-17T22:26:53.575" v="282" actId="20577"/>
          <ac:spMkLst>
            <pc:docMk/>
            <pc:sldMk cId="1860075132" sldId="261"/>
            <ac:spMk id="3" creationId="{A004840C-9F7E-B24E-9B7B-1358581AED45}"/>
          </ac:spMkLst>
        </pc:spChg>
      </pc:sldChg>
      <pc:sldChg chg="modSp mod">
        <pc:chgData name="Marion Sudvarg" userId="2bb9b31b-5f3c-4f72-8e1f-41eb276ee9c6" providerId="ADAL" clId="{D509597D-E111-419B-8D51-794862F5BFAE}" dt="2021-02-17T23:04:16.655" v="1179" actId="27636"/>
        <pc:sldMkLst>
          <pc:docMk/>
          <pc:sldMk cId="3177174747" sldId="264"/>
        </pc:sldMkLst>
        <pc:spChg chg="mod">
          <ac:chgData name="Marion Sudvarg" userId="2bb9b31b-5f3c-4f72-8e1f-41eb276ee9c6" providerId="ADAL" clId="{D509597D-E111-419B-8D51-794862F5BFAE}" dt="2021-02-17T22:56:05.301" v="662" actId="20577"/>
          <ac:spMkLst>
            <pc:docMk/>
            <pc:sldMk cId="3177174747" sldId="264"/>
            <ac:spMk id="2" creationId="{00000000-0000-0000-0000-000000000000}"/>
          </ac:spMkLst>
        </pc:spChg>
        <pc:spChg chg="mod">
          <ac:chgData name="Marion Sudvarg" userId="2bb9b31b-5f3c-4f72-8e1f-41eb276ee9c6" providerId="ADAL" clId="{D509597D-E111-419B-8D51-794862F5BFAE}" dt="2021-02-17T23:04:16.655" v="1179" actId="27636"/>
          <ac:spMkLst>
            <pc:docMk/>
            <pc:sldMk cId="3177174747" sldId="264"/>
            <ac:spMk id="3" creationId="{00000000-0000-0000-0000-000000000000}"/>
          </ac:spMkLst>
        </pc:spChg>
      </pc:sldChg>
      <pc:sldChg chg="modSp mod ord">
        <pc:chgData name="Marion Sudvarg" userId="2bb9b31b-5f3c-4f72-8e1f-41eb276ee9c6" providerId="ADAL" clId="{D509597D-E111-419B-8D51-794862F5BFAE}" dt="2021-02-17T23:08:29.561" v="1415" actId="20577"/>
        <pc:sldMkLst>
          <pc:docMk/>
          <pc:sldMk cId="3463109302" sldId="265"/>
        </pc:sldMkLst>
        <pc:spChg chg="mod">
          <ac:chgData name="Marion Sudvarg" userId="2bb9b31b-5f3c-4f72-8e1f-41eb276ee9c6" providerId="ADAL" clId="{D509597D-E111-419B-8D51-794862F5BFAE}" dt="2021-02-17T23:08:29.561" v="1415" actId="20577"/>
          <ac:spMkLst>
            <pc:docMk/>
            <pc:sldMk cId="3463109302" sldId="265"/>
            <ac:spMk id="3" creationId="{00000000-0000-0000-0000-000000000000}"/>
          </ac:spMkLst>
        </pc:spChg>
      </pc:sldChg>
      <pc:sldChg chg="modSp mod ord">
        <pc:chgData name="Marion Sudvarg" userId="2bb9b31b-5f3c-4f72-8e1f-41eb276ee9c6" providerId="ADAL" clId="{D509597D-E111-419B-8D51-794862F5BFAE}" dt="2021-02-17T22:48:19.980" v="424" actId="20577"/>
        <pc:sldMkLst>
          <pc:docMk/>
          <pc:sldMk cId="1231534156" sldId="266"/>
        </pc:sldMkLst>
        <pc:spChg chg="mod">
          <ac:chgData name="Marion Sudvarg" userId="2bb9b31b-5f3c-4f72-8e1f-41eb276ee9c6" providerId="ADAL" clId="{D509597D-E111-419B-8D51-794862F5BFAE}" dt="2021-02-17T22:48:19.980" v="424" actId="20577"/>
          <ac:spMkLst>
            <pc:docMk/>
            <pc:sldMk cId="1231534156" sldId="266"/>
            <ac:spMk id="3" creationId="{00000000-0000-0000-0000-000000000000}"/>
          </ac:spMkLst>
        </pc:spChg>
      </pc:sldChg>
      <pc:sldChg chg="modSp mod ord">
        <pc:chgData name="Marion Sudvarg" userId="2bb9b31b-5f3c-4f72-8e1f-41eb276ee9c6" providerId="ADAL" clId="{D509597D-E111-419B-8D51-794862F5BFAE}" dt="2021-02-17T22:32:40.550" v="285"/>
        <pc:sldMkLst>
          <pc:docMk/>
          <pc:sldMk cId="1162755043" sldId="267"/>
        </pc:sldMkLst>
        <pc:spChg chg="mod">
          <ac:chgData name="Marion Sudvarg" userId="2bb9b31b-5f3c-4f72-8e1f-41eb276ee9c6" providerId="ADAL" clId="{D509597D-E111-419B-8D51-794862F5BFAE}" dt="2021-02-15T21:55:04.404" v="1" actId="20577"/>
          <ac:spMkLst>
            <pc:docMk/>
            <pc:sldMk cId="1162755043" sldId="267"/>
            <ac:spMk id="10" creationId="{63A82707-9AB2-A245-B367-978E1A407395}"/>
          </ac:spMkLst>
        </pc:spChg>
      </pc:sldChg>
      <pc:sldChg chg="ord">
        <pc:chgData name="Marion Sudvarg" userId="2bb9b31b-5f3c-4f72-8e1f-41eb276ee9c6" providerId="ADAL" clId="{D509597D-E111-419B-8D51-794862F5BFAE}" dt="2021-02-17T22:32:40.550" v="285"/>
        <pc:sldMkLst>
          <pc:docMk/>
          <pc:sldMk cId="2770845542" sldId="268"/>
        </pc:sldMkLst>
      </pc:sldChg>
      <pc:sldChg chg="ord">
        <pc:chgData name="Marion Sudvarg" userId="2bb9b31b-5f3c-4f72-8e1f-41eb276ee9c6" providerId="ADAL" clId="{D509597D-E111-419B-8D51-794862F5BFAE}" dt="2021-02-17T22:32:40.550" v="285"/>
        <pc:sldMkLst>
          <pc:docMk/>
          <pc:sldMk cId="479906293" sldId="269"/>
        </pc:sldMkLst>
      </pc:sldChg>
      <pc:sldChg chg="ord">
        <pc:chgData name="Marion Sudvarg" userId="2bb9b31b-5f3c-4f72-8e1f-41eb276ee9c6" providerId="ADAL" clId="{D509597D-E111-419B-8D51-794862F5BFAE}" dt="2021-02-17T22:32:40.550" v="285"/>
        <pc:sldMkLst>
          <pc:docMk/>
          <pc:sldMk cId="1807989141" sldId="270"/>
        </pc:sldMkLst>
      </pc:sldChg>
      <pc:sldChg chg="ord">
        <pc:chgData name="Marion Sudvarg" userId="2bb9b31b-5f3c-4f72-8e1f-41eb276ee9c6" providerId="ADAL" clId="{D509597D-E111-419B-8D51-794862F5BFAE}" dt="2021-02-17T22:32:40.550" v="285"/>
        <pc:sldMkLst>
          <pc:docMk/>
          <pc:sldMk cId="3027613028" sldId="271"/>
        </pc:sldMkLst>
      </pc:sldChg>
      <pc:sldChg chg="modSp mod ord">
        <pc:chgData name="Marion Sudvarg" userId="2bb9b31b-5f3c-4f72-8e1f-41eb276ee9c6" providerId="ADAL" clId="{D509597D-E111-419B-8D51-794862F5BFAE}" dt="2021-02-17T22:32:40.550" v="285"/>
        <pc:sldMkLst>
          <pc:docMk/>
          <pc:sldMk cId="2099398885" sldId="272"/>
        </pc:sldMkLst>
        <pc:spChg chg="mod">
          <ac:chgData name="Marion Sudvarg" userId="2bb9b31b-5f3c-4f72-8e1f-41eb276ee9c6" providerId="ADAL" clId="{D509597D-E111-419B-8D51-794862F5BFAE}" dt="2021-02-15T21:56:24.285" v="3" actId="20577"/>
          <ac:spMkLst>
            <pc:docMk/>
            <pc:sldMk cId="2099398885" sldId="272"/>
            <ac:spMk id="3" creationId="{398D7DB8-22F2-B443-87BA-95658A8E617B}"/>
          </ac:spMkLst>
        </pc:spChg>
      </pc:sldChg>
      <pc:sldChg chg="modSp mod ord">
        <pc:chgData name="Marion Sudvarg" userId="2bb9b31b-5f3c-4f72-8e1f-41eb276ee9c6" providerId="ADAL" clId="{D509597D-E111-419B-8D51-794862F5BFAE}" dt="2021-02-17T22:32:40.550" v="285"/>
        <pc:sldMkLst>
          <pc:docMk/>
          <pc:sldMk cId="632453602" sldId="273"/>
        </pc:sldMkLst>
        <pc:spChg chg="mod">
          <ac:chgData name="Marion Sudvarg" userId="2bb9b31b-5f3c-4f72-8e1f-41eb276ee9c6" providerId="ADAL" clId="{D509597D-E111-419B-8D51-794862F5BFAE}" dt="2021-02-15T21:56:32.725" v="5" actId="20577"/>
          <ac:spMkLst>
            <pc:docMk/>
            <pc:sldMk cId="632453602" sldId="273"/>
            <ac:spMk id="3" creationId="{398D7DB8-22F2-B443-87BA-95658A8E617B}"/>
          </ac:spMkLst>
        </pc:spChg>
      </pc:sldChg>
      <pc:sldChg chg="ord">
        <pc:chgData name="Marion Sudvarg" userId="2bb9b31b-5f3c-4f72-8e1f-41eb276ee9c6" providerId="ADAL" clId="{D509597D-E111-419B-8D51-794862F5BFAE}" dt="2021-02-17T22:32:40.550" v="285"/>
        <pc:sldMkLst>
          <pc:docMk/>
          <pc:sldMk cId="1812568443" sldId="274"/>
        </pc:sldMkLst>
      </pc:sldChg>
      <pc:sldChg chg="ord">
        <pc:chgData name="Marion Sudvarg" userId="2bb9b31b-5f3c-4f72-8e1f-41eb276ee9c6" providerId="ADAL" clId="{D509597D-E111-419B-8D51-794862F5BFAE}" dt="2021-02-17T22:32:40.550" v="285"/>
        <pc:sldMkLst>
          <pc:docMk/>
          <pc:sldMk cId="2057195333" sldId="275"/>
        </pc:sldMkLst>
      </pc:sldChg>
      <pc:sldChg chg="ord">
        <pc:chgData name="Marion Sudvarg" userId="2bb9b31b-5f3c-4f72-8e1f-41eb276ee9c6" providerId="ADAL" clId="{D509597D-E111-419B-8D51-794862F5BFAE}" dt="2021-02-17T22:32:40.550" v="285"/>
        <pc:sldMkLst>
          <pc:docMk/>
          <pc:sldMk cId="2958424558" sldId="276"/>
        </pc:sldMkLst>
      </pc:sldChg>
      <pc:sldChg chg="ord">
        <pc:chgData name="Marion Sudvarg" userId="2bb9b31b-5f3c-4f72-8e1f-41eb276ee9c6" providerId="ADAL" clId="{D509597D-E111-419B-8D51-794862F5BFAE}" dt="2021-02-17T22:32:40.550" v="285"/>
        <pc:sldMkLst>
          <pc:docMk/>
          <pc:sldMk cId="4017409466" sldId="277"/>
        </pc:sldMkLst>
      </pc:sldChg>
      <pc:sldChg chg="ord">
        <pc:chgData name="Marion Sudvarg" userId="2bb9b31b-5f3c-4f72-8e1f-41eb276ee9c6" providerId="ADAL" clId="{D509597D-E111-419B-8D51-794862F5BFAE}" dt="2021-02-17T22:32:40.550" v="285"/>
        <pc:sldMkLst>
          <pc:docMk/>
          <pc:sldMk cId="292207735" sldId="278"/>
        </pc:sldMkLst>
      </pc:sldChg>
      <pc:sldChg chg="mod ord modShow">
        <pc:chgData name="Marion Sudvarg" userId="2bb9b31b-5f3c-4f72-8e1f-41eb276ee9c6" providerId="ADAL" clId="{D509597D-E111-419B-8D51-794862F5BFAE}" dt="2021-02-17T23:07:48.715" v="1385" actId="729"/>
        <pc:sldMkLst>
          <pc:docMk/>
          <pc:sldMk cId="1352506956" sldId="279"/>
        </pc:sldMkLst>
      </pc:sldChg>
      <pc:sldChg chg="modSp mod">
        <pc:chgData name="Marion Sudvarg" userId="2bb9b31b-5f3c-4f72-8e1f-41eb276ee9c6" providerId="ADAL" clId="{D509597D-E111-419B-8D51-794862F5BFAE}" dt="2021-02-17T23:03:57.692" v="1134" actId="20577"/>
        <pc:sldMkLst>
          <pc:docMk/>
          <pc:sldMk cId="2173986769" sldId="280"/>
        </pc:sldMkLst>
        <pc:spChg chg="mod">
          <ac:chgData name="Marion Sudvarg" userId="2bb9b31b-5f3c-4f72-8e1f-41eb276ee9c6" providerId="ADAL" clId="{D509597D-E111-419B-8D51-794862F5BFAE}" dt="2021-02-17T23:03:57.692" v="1134" actId="20577"/>
          <ac:spMkLst>
            <pc:docMk/>
            <pc:sldMk cId="2173986769" sldId="280"/>
            <ac:spMk id="2" creationId="{2B34C68E-E434-2B42-A672-969A872068EB}"/>
          </ac:spMkLst>
        </pc:spChg>
      </pc:sldChg>
      <pc:sldChg chg="modSp mod">
        <pc:chgData name="Marion Sudvarg" userId="2bb9b31b-5f3c-4f72-8e1f-41eb276ee9c6" providerId="ADAL" clId="{D509597D-E111-419B-8D51-794862F5BFAE}" dt="2021-02-17T23:04:05.703" v="1141" actId="20577"/>
        <pc:sldMkLst>
          <pc:docMk/>
          <pc:sldMk cId="2969238691" sldId="281"/>
        </pc:sldMkLst>
        <pc:spChg chg="mod">
          <ac:chgData name="Marion Sudvarg" userId="2bb9b31b-5f3c-4f72-8e1f-41eb276ee9c6" providerId="ADAL" clId="{D509597D-E111-419B-8D51-794862F5BFAE}" dt="2021-02-17T23:04:05.703" v="1141" actId="20577"/>
          <ac:spMkLst>
            <pc:docMk/>
            <pc:sldMk cId="2969238691" sldId="281"/>
            <ac:spMk id="2" creationId="{2B34C68E-E434-2B42-A672-969A872068EB}"/>
          </ac:spMkLst>
        </pc:spChg>
      </pc:sldChg>
      <pc:sldChg chg="modSp mod">
        <pc:chgData name="Marion Sudvarg" userId="2bb9b31b-5f3c-4f72-8e1f-41eb276ee9c6" providerId="ADAL" clId="{D509597D-E111-419B-8D51-794862F5BFAE}" dt="2021-02-17T23:04:41.096" v="1183" actId="20577"/>
        <pc:sldMkLst>
          <pc:docMk/>
          <pc:sldMk cId="1208515637" sldId="282"/>
        </pc:sldMkLst>
        <pc:spChg chg="mod">
          <ac:chgData name="Marion Sudvarg" userId="2bb9b31b-5f3c-4f72-8e1f-41eb276ee9c6" providerId="ADAL" clId="{D509597D-E111-419B-8D51-794862F5BFAE}" dt="2021-02-17T23:04:41.096" v="1183" actId="20577"/>
          <ac:spMkLst>
            <pc:docMk/>
            <pc:sldMk cId="1208515637" sldId="282"/>
            <ac:spMk id="3" creationId="{00000000-0000-0000-0000-000000000000}"/>
          </ac:spMkLst>
        </pc:spChg>
      </pc:sldChg>
      <pc:sldChg chg="addSp delSp modSp mod">
        <pc:chgData name="Marion Sudvarg" userId="2bb9b31b-5f3c-4f72-8e1f-41eb276ee9c6" providerId="ADAL" clId="{D509597D-E111-419B-8D51-794862F5BFAE}" dt="2021-02-17T23:06:59.754" v="1379" actId="1076"/>
        <pc:sldMkLst>
          <pc:docMk/>
          <pc:sldMk cId="2739691952" sldId="283"/>
        </pc:sldMkLst>
        <pc:spChg chg="del">
          <ac:chgData name="Marion Sudvarg" userId="2bb9b31b-5f3c-4f72-8e1f-41eb276ee9c6" providerId="ADAL" clId="{D509597D-E111-419B-8D51-794862F5BFAE}" dt="2021-02-17T23:05:41.209" v="1354" actId="478"/>
          <ac:spMkLst>
            <pc:docMk/>
            <pc:sldMk cId="2739691952" sldId="283"/>
            <ac:spMk id="6" creationId="{A44AB53A-AEBC-E84E-9588-AEA57C43F47C}"/>
          </ac:spMkLst>
        </pc:spChg>
        <pc:spChg chg="del">
          <ac:chgData name="Marion Sudvarg" userId="2bb9b31b-5f3c-4f72-8e1f-41eb276ee9c6" providerId="ADAL" clId="{D509597D-E111-419B-8D51-794862F5BFAE}" dt="2021-02-17T23:05:39.908" v="1353" actId="478"/>
          <ac:spMkLst>
            <pc:docMk/>
            <pc:sldMk cId="2739691952" sldId="283"/>
            <ac:spMk id="7" creationId="{B4F04906-1EB0-744E-AF72-6F6FEC16E13C}"/>
          </ac:spMkLst>
        </pc:spChg>
        <pc:graphicFrameChg chg="add mod modGraphic">
          <ac:chgData name="Marion Sudvarg" userId="2bb9b31b-5f3c-4f72-8e1f-41eb276ee9c6" providerId="ADAL" clId="{D509597D-E111-419B-8D51-794862F5BFAE}" dt="2021-02-17T23:06:59.754" v="1379" actId="1076"/>
          <ac:graphicFrameMkLst>
            <pc:docMk/>
            <pc:sldMk cId="2739691952" sldId="283"/>
            <ac:graphicFrameMk id="4" creationId="{0F8256F4-EC21-43F4-A9BA-0272F7BF3EB6}"/>
          </ac:graphicFrameMkLst>
        </pc:graphicFrameChg>
      </pc:sldChg>
      <pc:sldChg chg="modSp mod ord">
        <pc:chgData name="Marion Sudvarg" userId="2bb9b31b-5f3c-4f72-8e1f-41eb276ee9c6" providerId="ADAL" clId="{D509597D-E111-419B-8D51-794862F5BFAE}" dt="2021-02-21T22:40:05.319" v="3573" actId="20577"/>
        <pc:sldMkLst>
          <pc:docMk/>
          <pc:sldMk cId="60136507" sldId="284"/>
        </pc:sldMkLst>
        <pc:spChg chg="mod">
          <ac:chgData name="Marion Sudvarg" userId="2bb9b31b-5f3c-4f72-8e1f-41eb276ee9c6" providerId="ADAL" clId="{D509597D-E111-419B-8D51-794862F5BFAE}" dt="2021-02-21T22:40:05.319" v="3573" actId="20577"/>
          <ac:spMkLst>
            <pc:docMk/>
            <pc:sldMk cId="60136507" sldId="284"/>
            <ac:spMk id="3" creationId="{00000000-0000-0000-0000-000000000000}"/>
          </ac:spMkLst>
        </pc:spChg>
      </pc:sldChg>
      <pc:sldChg chg="modSp mod">
        <pc:chgData name="Marion Sudvarg" userId="2bb9b31b-5f3c-4f72-8e1f-41eb276ee9c6" providerId="ADAL" clId="{D509597D-E111-419B-8D51-794862F5BFAE}" dt="2021-02-21T22:27:31.380" v="2916" actId="20577"/>
        <pc:sldMkLst>
          <pc:docMk/>
          <pc:sldMk cId="3745378142" sldId="287"/>
        </pc:sldMkLst>
        <pc:spChg chg="mod">
          <ac:chgData name="Marion Sudvarg" userId="2bb9b31b-5f3c-4f72-8e1f-41eb276ee9c6" providerId="ADAL" clId="{D509597D-E111-419B-8D51-794862F5BFAE}" dt="2021-02-21T22:27:31.380" v="2916" actId="20577"/>
          <ac:spMkLst>
            <pc:docMk/>
            <pc:sldMk cId="3745378142" sldId="287"/>
            <ac:spMk id="3" creationId="{E9BA2027-DF02-504E-85DB-0E37D9039277}"/>
          </ac:spMkLst>
        </pc:spChg>
      </pc:sldChg>
      <pc:sldChg chg="modSp mod">
        <pc:chgData name="Marion Sudvarg" userId="2bb9b31b-5f3c-4f72-8e1f-41eb276ee9c6" providerId="ADAL" clId="{D509597D-E111-419B-8D51-794862F5BFAE}" dt="2021-02-17T23:07:11.926" v="1382" actId="20577"/>
        <pc:sldMkLst>
          <pc:docMk/>
          <pc:sldMk cId="97570232" sldId="288"/>
        </pc:sldMkLst>
        <pc:spChg chg="mod">
          <ac:chgData name="Marion Sudvarg" userId="2bb9b31b-5f3c-4f72-8e1f-41eb276ee9c6" providerId="ADAL" clId="{D509597D-E111-419B-8D51-794862F5BFAE}" dt="2021-02-17T23:07:11.926" v="1382" actId="20577"/>
          <ac:spMkLst>
            <pc:docMk/>
            <pc:sldMk cId="97570232" sldId="288"/>
            <ac:spMk id="3" creationId="{B446963F-96F6-4A72-8700-99F76D515C47}"/>
          </ac:spMkLst>
        </pc:spChg>
      </pc:sldChg>
      <pc:sldChg chg="new del">
        <pc:chgData name="Marion Sudvarg" userId="2bb9b31b-5f3c-4f72-8e1f-41eb276ee9c6" providerId="ADAL" clId="{D509597D-E111-419B-8D51-794862F5BFAE}" dt="2021-02-17T22:27:08.562" v="283" actId="2696"/>
        <pc:sldMkLst>
          <pc:docMk/>
          <pc:sldMk cId="1064669193" sldId="289"/>
        </pc:sldMkLst>
      </pc:sldChg>
      <pc:sldChg chg="modSp new mod">
        <pc:chgData name="Marion Sudvarg" userId="2bb9b31b-5f3c-4f72-8e1f-41eb276ee9c6" providerId="ADAL" clId="{D509597D-E111-419B-8D51-794862F5BFAE}" dt="2021-02-17T23:03:09.940" v="1125" actId="20577"/>
        <pc:sldMkLst>
          <pc:docMk/>
          <pc:sldMk cId="2925343716" sldId="289"/>
        </pc:sldMkLst>
        <pc:spChg chg="mod">
          <ac:chgData name="Marion Sudvarg" userId="2bb9b31b-5f3c-4f72-8e1f-41eb276ee9c6" providerId="ADAL" clId="{D509597D-E111-419B-8D51-794862F5BFAE}" dt="2021-02-17T22:59:02.443" v="777" actId="20577"/>
          <ac:spMkLst>
            <pc:docMk/>
            <pc:sldMk cId="2925343716" sldId="289"/>
            <ac:spMk id="2" creationId="{2D9312DC-BF5C-4D5B-B518-548AD0234EFB}"/>
          </ac:spMkLst>
        </pc:spChg>
        <pc:spChg chg="mod">
          <ac:chgData name="Marion Sudvarg" userId="2bb9b31b-5f3c-4f72-8e1f-41eb276ee9c6" providerId="ADAL" clId="{D509597D-E111-419B-8D51-794862F5BFAE}" dt="2021-02-17T23:03:09.940" v="1125" actId="20577"/>
          <ac:spMkLst>
            <pc:docMk/>
            <pc:sldMk cId="2925343716" sldId="289"/>
            <ac:spMk id="3" creationId="{DD740A10-CC30-464F-81E6-8B6A88E6A843}"/>
          </ac:spMkLst>
        </pc:spChg>
      </pc:sldChg>
      <pc:sldChg chg="new del">
        <pc:chgData name="Marion Sudvarg" userId="2bb9b31b-5f3c-4f72-8e1f-41eb276ee9c6" providerId="ADAL" clId="{D509597D-E111-419B-8D51-794862F5BFAE}" dt="2021-02-17T22:25:51.150" v="261" actId="47"/>
        <pc:sldMkLst>
          <pc:docMk/>
          <pc:sldMk cId="3386070266" sldId="290"/>
        </pc:sldMkLst>
      </pc:sldChg>
      <pc:sldChg chg="modSp new mod">
        <pc:chgData name="Marion Sudvarg" userId="2bb9b31b-5f3c-4f72-8e1f-41eb276ee9c6" providerId="ADAL" clId="{D509597D-E111-419B-8D51-794862F5BFAE}" dt="2021-02-21T22:28:01.100" v="2950" actId="20577"/>
        <pc:sldMkLst>
          <pc:docMk/>
          <pc:sldMk cId="4093169570" sldId="290"/>
        </pc:sldMkLst>
        <pc:spChg chg="mod">
          <ac:chgData name="Marion Sudvarg" userId="2bb9b31b-5f3c-4f72-8e1f-41eb276ee9c6" providerId="ADAL" clId="{D509597D-E111-419B-8D51-794862F5BFAE}" dt="2021-02-17T23:09:21.424" v="1432" actId="20577"/>
          <ac:spMkLst>
            <pc:docMk/>
            <pc:sldMk cId="4093169570" sldId="290"/>
            <ac:spMk id="2" creationId="{DDF2E707-D722-4625-AAA4-8EF502776EFC}"/>
          </ac:spMkLst>
        </pc:spChg>
        <pc:spChg chg="mod">
          <ac:chgData name="Marion Sudvarg" userId="2bb9b31b-5f3c-4f72-8e1f-41eb276ee9c6" providerId="ADAL" clId="{D509597D-E111-419B-8D51-794862F5BFAE}" dt="2021-02-21T22:28:01.100" v="2950" actId="20577"/>
          <ac:spMkLst>
            <pc:docMk/>
            <pc:sldMk cId="4093169570" sldId="290"/>
            <ac:spMk id="3" creationId="{F1726D18-4FC6-4B14-B70B-C19086E9B09A}"/>
          </ac:spMkLst>
        </pc:spChg>
      </pc:sldChg>
      <pc:sldChg chg="modSp add del mod ord">
        <pc:chgData name="Marion Sudvarg" userId="2bb9b31b-5f3c-4f72-8e1f-41eb276ee9c6" providerId="ADAL" clId="{D509597D-E111-419B-8D51-794862F5BFAE}" dt="2021-02-17T22:25:51.150" v="261" actId="47"/>
        <pc:sldMkLst>
          <pc:docMk/>
          <pc:sldMk cId="2792073474" sldId="291"/>
        </pc:sldMkLst>
        <pc:spChg chg="mod">
          <ac:chgData name="Marion Sudvarg" userId="2bb9b31b-5f3c-4f72-8e1f-41eb276ee9c6" providerId="ADAL" clId="{D509597D-E111-419B-8D51-794862F5BFAE}" dt="2021-02-17T22:22:02.826" v="66" actId="20577"/>
          <ac:spMkLst>
            <pc:docMk/>
            <pc:sldMk cId="2792073474" sldId="291"/>
            <ac:spMk id="2" creationId="{00000000-0000-0000-0000-000000000000}"/>
          </ac:spMkLst>
        </pc:spChg>
        <pc:spChg chg="mod">
          <ac:chgData name="Marion Sudvarg" userId="2bb9b31b-5f3c-4f72-8e1f-41eb276ee9c6" providerId="ADAL" clId="{D509597D-E111-419B-8D51-794862F5BFAE}" dt="2021-02-17T22:22:09.554" v="71" actId="20577"/>
          <ac:spMkLst>
            <pc:docMk/>
            <pc:sldMk cId="2792073474" sldId="291"/>
            <ac:spMk id="6" creationId="{00000000-0000-0000-0000-000000000000}"/>
          </ac:spMkLst>
        </pc:spChg>
      </pc:sldChg>
      <pc:sldChg chg="modSp new mod">
        <pc:chgData name="Marion Sudvarg" userId="2bb9b31b-5f3c-4f72-8e1f-41eb276ee9c6" providerId="ADAL" clId="{D509597D-E111-419B-8D51-794862F5BFAE}" dt="2021-02-17T23:23:34.621" v="2700" actId="20577"/>
        <pc:sldMkLst>
          <pc:docMk/>
          <pc:sldMk cId="3279244936" sldId="291"/>
        </pc:sldMkLst>
        <pc:spChg chg="mod">
          <ac:chgData name="Marion Sudvarg" userId="2bb9b31b-5f3c-4f72-8e1f-41eb276ee9c6" providerId="ADAL" clId="{D509597D-E111-419B-8D51-794862F5BFAE}" dt="2021-02-17T23:13:44.710" v="1939"/>
          <ac:spMkLst>
            <pc:docMk/>
            <pc:sldMk cId="3279244936" sldId="291"/>
            <ac:spMk id="2" creationId="{D0644A29-67EF-4031-BD8F-57A90B91695B}"/>
          </ac:spMkLst>
        </pc:spChg>
        <pc:spChg chg="mod">
          <ac:chgData name="Marion Sudvarg" userId="2bb9b31b-5f3c-4f72-8e1f-41eb276ee9c6" providerId="ADAL" clId="{D509597D-E111-419B-8D51-794862F5BFAE}" dt="2021-02-17T23:23:34.621" v="2700" actId="20577"/>
          <ac:spMkLst>
            <pc:docMk/>
            <pc:sldMk cId="3279244936" sldId="291"/>
            <ac:spMk id="3" creationId="{6F6960CD-54BE-44BF-85A1-68AB13BB626F}"/>
          </ac:spMkLst>
        </pc:spChg>
      </pc:sldChg>
      <pc:sldChg chg="new del">
        <pc:chgData name="Marion Sudvarg" userId="2bb9b31b-5f3c-4f72-8e1f-41eb276ee9c6" providerId="ADAL" clId="{D509597D-E111-419B-8D51-794862F5BFAE}" dt="2021-02-21T22:27:40.121" v="2917" actId="2696"/>
        <pc:sldMkLst>
          <pc:docMk/>
          <pc:sldMk cId="1290501360" sldId="292"/>
        </pc:sldMkLst>
      </pc:sldChg>
      <pc:sldChg chg="modSp add del mod ord">
        <pc:chgData name="Marion Sudvarg" userId="2bb9b31b-5f3c-4f72-8e1f-41eb276ee9c6" providerId="ADAL" clId="{D509597D-E111-419B-8D51-794862F5BFAE}" dt="2021-02-17T22:44:12.482" v="299" actId="2696"/>
        <pc:sldMkLst>
          <pc:docMk/>
          <pc:sldMk cId="1441924611" sldId="292"/>
        </pc:sldMkLst>
        <pc:spChg chg="mod">
          <ac:chgData name="Marion Sudvarg" userId="2bb9b31b-5f3c-4f72-8e1f-41eb276ee9c6" providerId="ADAL" clId="{D509597D-E111-419B-8D51-794862F5BFAE}" dt="2021-02-17T22:25:37.751" v="236" actId="20577"/>
          <ac:spMkLst>
            <pc:docMk/>
            <pc:sldMk cId="1441924611" sldId="292"/>
            <ac:spMk id="2" creationId="{99C9AB60-CDBE-A146-B504-7889AB8597E3}"/>
          </ac:spMkLst>
        </pc:spChg>
        <pc:spChg chg="mod">
          <ac:chgData name="Marion Sudvarg" userId="2bb9b31b-5f3c-4f72-8e1f-41eb276ee9c6" providerId="ADAL" clId="{D509597D-E111-419B-8D51-794862F5BFAE}" dt="2021-02-17T22:39:47.077" v="296" actId="6549"/>
          <ac:spMkLst>
            <pc:docMk/>
            <pc:sldMk cId="1441924611" sldId="292"/>
            <ac:spMk id="3" creationId="{1D731634-34F1-1144-AD55-6B34F7E13D51}"/>
          </ac:spMkLst>
        </pc:spChg>
      </pc:sldChg>
      <pc:sldChg chg="modSp new mod">
        <pc:chgData name="Marion Sudvarg" userId="2bb9b31b-5f3c-4f72-8e1f-41eb276ee9c6" providerId="ADAL" clId="{D509597D-E111-419B-8D51-794862F5BFAE}" dt="2021-02-21T22:39:14.906" v="3449" actId="20577"/>
        <pc:sldMkLst>
          <pc:docMk/>
          <pc:sldMk cId="3313064305" sldId="292"/>
        </pc:sldMkLst>
        <pc:spChg chg="mod">
          <ac:chgData name="Marion Sudvarg" userId="2bb9b31b-5f3c-4f72-8e1f-41eb276ee9c6" providerId="ADAL" clId="{D509597D-E111-419B-8D51-794862F5BFAE}" dt="2021-02-21T22:29:06.765" v="2975" actId="20577"/>
          <ac:spMkLst>
            <pc:docMk/>
            <pc:sldMk cId="3313064305" sldId="292"/>
            <ac:spMk id="2" creationId="{D80D87FF-E33F-40CD-BD9B-2C9F821986C6}"/>
          </ac:spMkLst>
        </pc:spChg>
        <pc:spChg chg="mod">
          <ac:chgData name="Marion Sudvarg" userId="2bb9b31b-5f3c-4f72-8e1f-41eb276ee9c6" providerId="ADAL" clId="{D509597D-E111-419B-8D51-794862F5BFAE}" dt="2021-02-21T22:39:14.906" v="3449" actId="20577"/>
          <ac:spMkLst>
            <pc:docMk/>
            <pc:sldMk cId="3313064305" sldId="292"/>
            <ac:spMk id="3" creationId="{2D463D81-E644-4C9E-907A-1DCA6AC32F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versions of Linux 2.x.x and later, local interrupts were disabled by default.</a:t>
            </a:r>
          </a:p>
          <a:p>
            <a:r>
              <a:rPr lang="en-US" dirty="0"/>
              <a:t>In prior versions, you had to … (LKD 185)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3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422S – Operating Systems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562600"/>
            <a:ext cx="9153144" cy="1295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FED50-267D-B443-A7AA-B339A342C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0"/>
            <a:ext cx="457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5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422S – Operating Systems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7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422S – Operating Systems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6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411951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96823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56090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207816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21795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9197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422S – Operating Systems Organization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9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422S – Operating Systems Organization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422S – Operating Systems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5F4596-CC02-7E4D-91EF-02993D1FB4B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3429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lixir.bootlin.com/linux/v5.4.42/source/include/linux/rculist.h#L6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Kernel Synchronization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77724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Ferry, Chris Gill, Brian </a:t>
            </a:r>
            <a:r>
              <a:rPr lang="en-US" sz="1800" dirty="0" err="1"/>
              <a:t>Kocoloski</a:t>
            </a:r>
            <a:r>
              <a:rPr lang="en-US" sz="1800" dirty="0"/>
              <a:t>, Marion Sudvarg</a:t>
            </a:r>
          </a:p>
          <a:p>
            <a:r>
              <a:rPr lang="en-US" sz="1800" dirty="0"/>
              <a:t>CSE 422S - Operating Systems Organization</a:t>
            </a:r>
          </a:p>
          <a:p>
            <a:r>
              <a:rPr lang="en-US" sz="1800" dirty="0"/>
              <a:t>Washington University in St. Louis</a:t>
            </a:r>
          </a:p>
          <a:p>
            <a:r>
              <a:rPr lang="en-US" sz="1800" dirty="0"/>
              <a:t>St. Louis, MO 63143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3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992F-02D4-C44F-B4DF-9D3FBAAD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7DB8-22F2-B443-87BA-95658A8E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Semantics (remember: the whole thing is made atomic by hardware, and the value the variable HAD is returned)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v,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old = *v;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*v = to;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old;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C583-6B6A-474D-816C-A1DE1BE3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315445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6D10-7A23-6642-8026-491C2BBD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Compare-and-Exchange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74FC-F10A-6E49-92DF-A0F3B4B00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Semantics (again, hardware makes the whole thing atomic, and the value the variable HAD is returned) 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compare_and_exchange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 * v,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int from, int to)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old = *v;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(old == from)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*v = to;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old;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E3D86-560C-FC49-B53E-453FB8B0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629689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0354-434A-944A-95B3-2002638B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 on 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E204-66E4-F44D-8946-74E15EED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ARM does not provide either of these instructions</a:t>
            </a:r>
          </a:p>
          <a:p>
            <a:endParaRPr lang="en-US" dirty="0"/>
          </a:p>
          <a:p>
            <a:r>
              <a:rPr lang="en-US" dirty="0"/>
              <a:t>It provides multiple instructions that are used with a </a:t>
            </a:r>
            <a:r>
              <a:rPr lang="en-US" i="1" u="sng" dirty="0"/>
              <a:t>monitor </a:t>
            </a:r>
            <a:r>
              <a:rPr lang="en-US" dirty="0"/>
              <a:t>to provide </a:t>
            </a:r>
            <a:r>
              <a:rPr lang="en-US" dirty="0" err="1"/>
              <a:t>synchronizaton</a:t>
            </a:r>
            <a:endParaRPr lang="en-US" dirty="0"/>
          </a:p>
          <a:p>
            <a:endParaRPr lang="en-US" i="1" u="sng" dirty="0"/>
          </a:p>
          <a:p>
            <a:r>
              <a:rPr lang="en-US" dirty="0" err="1"/>
              <a:t>ldrex</a:t>
            </a:r>
            <a:r>
              <a:rPr lang="en-US" dirty="0"/>
              <a:t>: load a word from memory</a:t>
            </a:r>
          </a:p>
          <a:p>
            <a:r>
              <a:rPr lang="en-US" dirty="0" err="1"/>
              <a:t>strex</a:t>
            </a:r>
            <a:r>
              <a:rPr lang="en-US" dirty="0"/>
              <a:t>: </a:t>
            </a:r>
            <a:r>
              <a:rPr lang="en-US" i="1" u="sng" dirty="0"/>
              <a:t>conditional</a:t>
            </a:r>
            <a:r>
              <a:rPr lang="en-US" dirty="0"/>
              <a:t> store of a word to memory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E5EB9-684D-4F44-ACBB-B2A722D4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406449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0354-434A-944A-95B3-2002638B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</a:t>
            </a:r>
            <a:r>
              <a:rPr lang="en-US" dirty="0" err="1"/>
              <a:t>ldrex</a:t>
            </a:r>
            <a:r>
              <a:rPr lang="en-US" dirty="0"/>
              <a:t>/</a:t>
            </a:r>
            <a:r>
              <a:rPr lang="en-US" dirty="0" err="1"/>
              <a:t>strex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E204-66E4-F44D-8946-74E15EED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LDREX R1, </a:t>
            </a:r>
            <a:r>
              <a:rPr lang="en-US" i="1" dirty="0"/>
              <a:t>p 	// (p </a:t>
            </a:r>
            <a:r>
              <a:rPr lang="en-US" i="1" dirty="0">
                <a:sym typeface="Wingdings" pitchFamily="2" charset="2"/>
              </a:rPr>
              <a:t>&lt;- memory address)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R1, 1</a:t>
            </a:r>
          </a:p>
          <a:p>
            <a:pPr marL="0" indent="0">
              <a:buNone/>
            </a:pPr>
            <a:r>
              <a:rPr lang="en-US" dirty="0"/>
              <a:t>STREX R2, R1, </a:t>
            </a:r>
            <a:r>
              <a:rPr lang="en-US" i="1" dirty="0"/>
              <a:t>p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2400" i="1" dirty="0"/>
              <a:t>i.e.,</a:t>
            </a:r>
          </a:p>
          <a:p>
            <a:r>
              <a:rPr lang="en-US" sz="2000" dirty="0"/>
              <a:t>Load a word from memory address </a:t>
            </a:r>
            <a:r>
              <a:rPr lang="en-US" sz="2000" i="1" dirty="0"/>
              <a:t>p </a:t>
            </a:r>
            <a:r>
              <a:rPr lang="en-US" sz="2000" dirty="0"/>
              <a:t>into register R1</a:t>
            </a:r>
          </a:p>
          <a:p>
            <a:r>
              <a:rPr lang="en-US" sz="2000" dirty="0"/>
              <a:t>Increment register R1 by 1</a:t>
            </a:r>
          </a:p>
          <a:p>
            <a:r>
              <a:rPr lang="en-US" sz="2000" dirty="0"/>
              <a:t>Conditionally store the value to </a:t>
            </a:r>
            <a:r>
              <a:rPr lang="en-US" sz="2000" i="1" dirty="0"/>
              <a:t>p</a:t>
            </a:r>
          </a:p>
          <a:p>
            <a:r>
              <a:rPr lang="en-US" sz="2000" dirty="0"/>
              <a:t>Determine whether the value of </a:t>
            </a:r>
            <a:r>
              <a:rPr lang="en-US" sz="2000" i="1" dirty="0"/>
              <a:t>p</a:t>
            </a:r>
            <a:r>
              <a:rPr lang="en-US" sz="2000" dirty="0"/>
              <a:t> was stored by checking the </a:t>
            </a:r>
            <a:r>
              <a:rPr lang="en-US" sz="2000" i="1" u="sng" dirty="0"/>
              <a:t>return value</a:t>
            </a:r>
            <a:r>
              <a:rPr lang="en-US" sz="2000" dirty="0"/>
              <a:t> stored in register R2</a:t>
            </a:r>
          </a:p>
          <a:p>
            <a:r>
              <a:rPr lang="en-US" sz="2000" dirty="0"/>
              <a:t>What if the return failed? Go back and retry the whole thing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E5EB9-684D-4F44-ACBB-B2A722D4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53774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Synchronization Mechanisms in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Atomic instructions are hardware-dependent.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maintain portability, the Linux kernel provides multiple </a:t>
            </a:r>
            <a:r>
              <a:rPr lang="en-US" i="1" u="sng" dirty="0"/>
              <a:t>synchronization mechanisms</a:t>
            </a:r>
            <a:r>
              <a:rPr lang="en-US" dirty="0"/>
              <a:t> to achieve atomicity of sequences of actions.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Atomic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Spin 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Mutexes (sometimes called </a:t>
            </a:r>
            <a:r>
              <a:rPr lang="en-US" i="1" dirty="0"/>
              <a:t>sleeping locks)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Readers/Writer 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Sequential 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Read-Copy-Update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254720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Mechanisms to Use and When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Atomic variables - When shared data fits inside a single word of memory, or a lock-free synchronization protocol can be implemented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Spin locks - Very short lock durations and/or very low overhead requirements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Mutexes - Long lock duration and/or process needs to sleep while holding lock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Readers/Writer Locks – Critical sections where multiple readers can execute concurrently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Sequential Locks – Special application of spin locks to readers/writer locks that favors writers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Read-Copy-Update (RCU) - Modern locking approach that may improve performance (link provided on course website)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296370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BKL is No Longer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Big Kernel Lock (BKL) was the first lock introduced to the kernel</a:t>
            </a:r>
          </a:p>
          <a:p>
            <a:r>
              <a:rPr lang="en-US" dirty="0"/>
              <a:t>Described in LKD pp 198-199</a:t>
            </a:r>
          </a:p>
          <a:p>
            <a:r>
              <a:rPr lang="en-US" dirty="0"/>
              <a:t>Locked the entire kernel</a:t>
            </a:r>
          </a:p>
          <a:p>
            <a:r>
              <a:rPr lang="en-US" dirty="0"/>
              <a:t>Provides correctness, but very slow</a:t>
            </a:r>
          </a:p>
          <a:p>
            <a:r>
              <a:rPr lang="en-US" dirty="0"/>
              <a:t>New uses are prohibited</a:t>
            </a:r>
          </a:p>
          <a:p>
            <a:r>
              <a:rPr lang="en-US" dirty="0"/>
              <a:t>Gradually replaced with finer-grained locking schemes</a:t>
            </a:r>
          </a:p>
          <a:p>
            <a:r>
              <a:rPr lang="en-US" dirty="0"/>
              <a:t>Entirely removed in Linux 2.6.39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51586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12DC-BF5C-4D5B-B518-548AD023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0A10-CC30-464F-81E6-8B6A88E6A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/>
              <a:t>Opaque type </a:t>
            </a:r>
            <a:r>
              <a:rPr lang="en-US" dirty="0" err="1"/>
              <a:t>atomic_t</a:t>
            </a:r>
            <a:endParaRPr lang="en-US" dirty="0"/>
          </a:p>
          <a:p>
            <a:r>
              <a:rPr lang="en-US" dirty="0"/>
              <a:t>Allows for portable implementations of common atomic operations, e.g.</a:t>
            </a:r>
          </a:p>
          <a:p>
            <a:pPr lvl="1"/>
            <a:r>
              <a:rPr lang="en-US" dirty="0" err="1"/>
              <a:t>atomic_set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atomic_add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atomic_add_return</a:t>
            </a:r>
            <a:r>
              <a:rPr lang="en-US" dirty="0"/>
              <a:t>()</a:t>
            </a:r>
          </a:p>
          <a:p>
            <a:r>
              <a:rPr lang="en-US" dirty="0"/>
              <a:t>See LKD pp. 178</a:t>
            </a:r>
          </a:p>
          <a:p>
            <a:r>
              <a:rPr lang="en-US" dirty="0"/>
              <a:t>A good building block, but a bit low-level, so other higher-level abstractions are useful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B3FF2-848E-41DB-A416-3A1FCFF9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D8923-A513-475B-A688-AC255DCC3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CSE 422S – Operating Systems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5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Conceptually, a spin lock can be thought of as an integer variable that can have only two values:</a:t>
            </a:r>
          </a:p>
          <a:p>
            <a:r>
              <a:rPr lang="en-US" dirty="0"/>
              <a:t>0: unlocked</a:t>
            </a:r>
          </a:p>
          <a:p>
            <a:r>
              <a:rPr lang="en-US" dirty="0"/>
              <a:t>1: locked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might a spin lock address our race condition problem?</a:t>
            </a:r>
          </a:p>
          <a:p>
            <a:r>
              <a:rPr lang="en-US" dirty="0"/>
              <a:t>To acquire a spin lock, a thread must wait until its value is 0 (unlocked), then set it to 1 (locked)</a:t>
            </a:r>
          </a:p>
          <a:p>
            <a:r>
              <a:rPr lang="en-US" dirty="0"/>
              <a:t>To release a spin lock, set the value to 0 (unlocked)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231534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826" y="2615160"/>
            <a:ext cx="8229600" cy="330676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Thread 1: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spin_lock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load X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 X = X + 1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 store X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spin_unlock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</a:t>
            </a:r>
          </a:p>
          <a:p>
            <a:pPr marL="0" indent="0">
              <a:buNone/>
            </a:pPr>
            <a:r>
              <a:rPr lang="en-US" dirty="0"/>
              <a:t>Thread 2: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spin_lock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load X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 X = X + 1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 store X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spin_unlock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6071" y="3154890"/>
            <a:ext cx="8915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A82707-9AB2-A245-B367-978E1A407395}"/>
              </a:ext>
            </a:extLst>
          </p:cNvPr>
          <p:cNvSpPr txBox="1"/>
          <p:nvPr/>
        </p:nvSpPr>
        <p:spPr>
          <a:xfrm>
            <a:off x="685800" y="1617724"/>
            <a:ext cx="4240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DEFINE_SPINLOCK(lock);</a:t>
            </a:r>
          </a:p>
          <a:p>
            <a:r>
              <a:rPr lang="en-US" sz="2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// …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16275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Thread 1: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X++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Consolas"/>
              </a:rPr>
              <a:t>Thread 2:</a:t>
            </a:r>
          </a:p>
          <a:p>
            <a:pPr marL="0" indent="0">
              <a:buNone/>
            </a:pPr>
            <a:r>
              <a:rPr lang="en-US" dirty="0">
                <a:latin typeface="+mn-lt"/>
                <a:cs typeface="Consolas"/>
              </a:rPr>
              <a:t>X++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393" y="1208625"/>
            <a:ext cx="8534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Recall the problem from the last lecture, if “X” is a</a:t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regular integer and two threads want to increment its</a:t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value; the final value should be X+2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0445" y="3276600"/>
            <a:ext cx="8915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2654690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Semantics of locking a spin lock: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(lock-&gt;value == 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lock-&gt;value =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spin_unlock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lock-&gt;value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2770845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5925"/>
            <a:ext cx="8229600" cy="41145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spin_lock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(lock-&gt;value == 1);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lock-&gt;value = 1;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spin_unlock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lock-&gt;value = 0;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Sounds great …. or does it?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Does anyone see any issues?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happens if multiple threads invoke </a:t>
            </a:r>
            <a:r>
              <a:rPr lang="en-US" sz="2400" dirty="0" err="1"/>
              <a:t>spin_lock</a:t>
            </a:r>
            <a:r>
              <a:rPr lang="en-US" sz="2400" dirty="0"/>
              <a:t>() at the “exact” same time?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47990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5674-C0BA-4244-9A1C-DFDBCD3A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Dependence on Atomic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FD92-BE50-5848-BFD1-FE6D2AB1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We’re back to the same problem – we’ve just shifted the race condition from the integer X to the integer that is used to implement the spin lock</a:t>
            </a:r>
          </a:p>
          <a:p>
            <a:endParaRPr lang="en-US" dirty="0"/>
          </a:p>
          <a:p>
            <a:r>
              <a:rPr lang="en-US" dirty="0"/>
              <a:t>The solution relies on the </a:t>
            </a:r>
            <a:r>
              <a:rPr lang="en-US" i="1" u="sng" dirty="0">
                <a:solidFill>
                  <a:srgbClr val="FF0000"/>
                </a:solidFill>
              </a:rPr>
              <a:t>hardware support</a:t>
            </a:r>
            <a:r>
              <a:rPr lang="en-US" dirty="0"/>
              <a:t> for atomic operations we talked about earlier</a:t>
            </a:r>
          </a:p>
          <a:p>
            <a:endParaRPr lang="en-US" dirty="0"/>
          </a:p>
          <a:p>
            <a:r>
              <a:rPr lang="en-US" dirty="0"/>
              <a:t>Because this support is hardware specific, the specific instructions used to provide atomicity vary on different architectures</a:t>
            </a:r>
          </a:p>
          <a:p>
            <a:pPr lvl="1"/>
            <a:r>
              <a:rPr lang="en-US" dirty="0"/>
              <a:t>x86: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compare_and_exchange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ARM: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ldrex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8E3C3-F6C3-C74A-9100-60EB7314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07989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992F-02D4-C44F-B4DF-9D3FBAAD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7DB8-22F2-B443-87BA-95658A8E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How to implement spin locks with test-and-set?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LOCKED 1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UNLOCKED 0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spin_lock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(&amp;(lock-&gt;value), ?) == ?);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spin_unlock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(&amp;(lock-&gt;value), ?) == ?);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C583-6B6A-474D-816C-A1DE1BE3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542985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992F-02D4-C44F-B4DF-9D3FBAAD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7DB8-22F2-B443-87BA-95658A8E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How to implement spin locks with test-and-set?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LOCKED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UNLOCKED 0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(&amp;(lock-&gt;value),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spin_unlock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(&amp;(lock-&gt;value), ?) == ?);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C583-6B6A-474D-816C-A1DE1BE3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3016617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992F-02D4-C44F-B4DF-9D3FBAAD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7DB8-22F2-B443-87BA-95658A8E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How to implement spin locks with test-and-set?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LOCKED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UNLOCKED 0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(&amp;(lock-&gt;value), LOCKED) == LOCKED);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spin_unlock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(&amp;(lock-&gt;value),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UNLOCKED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C583-6B6A-474D-816C-A1DE1BE3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98120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992F-02D4-C44F-B4DF-9D3FBAAD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Compare-and-Exchange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7DB8-22F2-B443-87BA-95658A8E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How to implement </a:t>
            </a:r>
            <a:r>
              <a:rPr lang="en-US" dirty="0" err="1"/>
              <a:t>spin_locks</a:t>
            </a:r>
            <a:r>
              <a:rPr lang="en-US" dirty="0"/>
              <a:t> with compare-and-exchange?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LOCKED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UNLOCKED 0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compare_and_exchange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(&amp;(lock-&gt;value),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UNLOCKED, LOCKED) == LOCKED);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spin_unlock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compare_and_exchange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(&amp;(lock-&gt;value), LOCKED,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UNLOCKED) == LOCKED);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C583-6B6A-474D-816C-A1DE1BE3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775428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C68E-E434-2B42-A672-969A8720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Spin Locks vs Mutexes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EEAA8-8F47-1944-A062-27CE11A835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Thread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Acquires spin lock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&lt;enters critical section&gt;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Releases spin 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66A4A-F4D7-994A-A387-9F9D493629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Thread 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Tries to acquire spin lock</a:t>
            </a:r>
          </a:p>
          <a:p>
            <a:pPr marL="0" indent="0">
              <a:buNone/>
            </a:pPr>
            <a:r>
              <a:rPr lang="en-US" sz="2200" dirty="0"/>
              <a:t>&lt; spins (does not sleep) </a:t>
            </a:r>
          </a:p>
          <a:p>
            <a:pPr marL="0" indent="0">
              <a:buNone/>
            </a:pPr>
            <a:r>
              <a:rPr lang="en-US" sz="2200" dirty="0"/>
              <a:t>…</a:t>
            </a:r>
          </a:p>
          <a:p>
            <a:pPr marL="0" indent="0">
              <a:buNone/>
            </a:pPr>
            <a:r>
              <a:rPr lang="en-US" sz="2200" dirty="0"/>
              <a:t>…</a:t>
            </a:r>
          </a:p>
          <a:p>
            <a:pPr marL="0" indent="0">
              <a:buNone/>
            </a:pPr>
            <a:r>
              <a:rPr lang="en-US" sz="2200" dirty="0"/>
              <a:t>…&gt;</a:t>
            </a:r>
          </a:p>
          <a:p>
            <a:pPr marL="0" indent="0">
              <a:buNone/>
            </a:pPr>
            <a:r>
              <a:rPr lang="en-US" sz="2200" dirty="0"/>
              <a:t>Acquires spin lock</a:t>
            </a:r>
          </a:p>
          <a:p>
            <a:pPr marL="0" indent="0">
              <a:buNone/>
            </a:pPr>
            <a:r>
              <a:rPr lang="en-US" sz="2200" dirty="0"/>
              <a:t>&lt;enters critical section&gt;</a:t>
            </a:r>
          </a:p>
          <a:p>
            <a:pPr marL="0" indent="0">
              <a:buNone/>
            </a:pPr>
            <a:r>
              <a:rPr lang="en-US" sz="2200" dirty="0"/>
              <a:t>Releases spin lock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022D1-BBC7-8145-9ADA-6E04A97B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2173986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C68E-E434-2B42-A672-969A8720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Spin Locks vs Mutexes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EEAA8-8F47-1944-A062-27CE11A835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Thread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Acquires mutex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&lt;enters critical section&gt;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Releases mutex</a:t>
            </a:r>
          </a:p>
          <a:p>
            <a:r>
              <a:rPr lang="en-US" sz="2200" dirty="0"/>
              <a:t>Must also </a:t>
            </a:r>
            <a:r>
              <a:rPr lang="en-US" sz="2200" dirty="0">
                <a:solidFill>
                  <a:srgbClr val="00B050"/>
                </a:solidFill>
              </a:rPr>
              <a:t>wake up processes </a:t>
            </a:r>
            <a:r>
              <a:rPr lang="en-US" sz="2200" dirty="0"/>
              <a:t>waiting to acquire the mutex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66A4A-F4D7-994A-A387-9F9D493629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Thread 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Tries to acquire mutex</a:t>
            </a:r>
          </a:p>
          <a:p>
            <a:pPr marL="0" indent="0">
              <a:buNone/>
            </a:pPr>
            <a:r>
              <a:rPr lang="en-US" sz="2200" dirty="0"/>
              <a:t>&lt; mutex not available, </a:t>
            </a:r>
            <a:r>
              <a:rPr lang="en-US" sz="2200" dirty="0">
                <a:solidFill>
                  <a:srgbClr val="00B050"/>
                </a:solidFill>
              </a:rPr>
              <a:t>goes to sleep&gt;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…</a:t>
            </a:r>
          </a:p>
          <a:p>
            <a:pPr marL="0" indent="0">
              <a:buNone/>
            </a:pPr>
            <a:r>
              <a:rPr lang="en-US" sz="2200" dirty="0"/>
              <a:t>…</a:t>
            </a:r>
          </a:p>
          <a:p>
            <a:pPr marL="0" indent="0">
              <a:buNone/>
            </a:pPr>
            <a:r>
              <a:rPr lang="en-US" sz="2200" dirty="0"/>
              <a:t>&lt; woken up &gt;</a:t>
            </a:r>
          </a:p>
          <a:p>
            <a:pPr marL="0" indent="0">
              <a:buNone/>
            </a:pPr>
            <a:r>
              <a:rPr lang="en-US" sz="2200" dirty="0"/>
              <a:t>Acquires mutex</a:t>
            </a:r>
          </a:p>
          <a:p>
            <a:pPr marL="0" indent="0">
              <a:buNone/>
            </a:pPr>
            <a:r>
              <a:rPr lang="en-US" sz="2200" dirty="0"/>
              <a:t>&lt;enters critical section&gt;</a:t>
            </a:r>
          </a:p>
          <a:p>
            <a:pPr marL="0" indent="0">
              <a:buNone/>
            </a:pPr>
            <a:r>
              <a:rPr lang="en-US" sz="2200" dirty="0"/>
              <a:t>Releases mutex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022D1-BBC7-8145-9ADA-6E04A97B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F5A7B8-7338-4646-B13B-B782FDE0DFE4}"/>
              </a:ext>
            </a:extLst>
          </p:cNvPr>
          <p:cNvCxnSpPr>
            <a:cxnSpLocks/>
          </p:cNvCxnSpPr>
          <p:nvPr/>
        </p:nvCxnSpPr>
        <p:spPr>
          <a:xfrm flipV="1">
            <a:off x="3657600" y="4343400"/>
            <a:ext cx="990600" cy="2286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2969238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Sleeping while holding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Sleeping while holding a lock should be avoided (unless absolutely necessary)</a:t>
            </a:r>
          </a:p>
          <a:p>
            <a:r>
              <a:rPr lang="en-US" dirty="0"/>
              <a:t>Delays other processes</a:t>
            </a:r>
          </a:p>
          <a:p>
            <a:r>
              <a:rPr lang="en-US" dirty="0"/>
              <a:t>Deadlock risk: is it guaranteed to wake up (at least </a:t>
            </a:r>
            <a:r>
              <a:rPr lang="en-US" i="1" dirty="0"/>
              <a:t>eventually</a:t>
            </a:r>
            <a:r>
              <a:rPr lang="en-US" dirty="0"/>
              <a:t>) and release the lock?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process </a:t>
            </a:r>
            <a:r>
              <a:rPr lang="en-US" i="1" u="sng" dirty="0"/>
              <a:t>cannot</a:t>
            </a:r>
            <a:r>
              <a:rPr lang="en-US" i="1" dirty="0"/>
              <a:t> </a:t>
            </a:r>
            <a:r>
              <a:rPr lang="en-US" dirty="0"/>
              <a:t>sleep holding a spin lock</a:t>
            </a:r>
          </a:p>
          <a:p>
            <a:r>
              <a:rPr lang="en-US" dirty="0"/>
              <a:t>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 </a:t>
            </a:r>
            <a:r>
              <a:rPr lang="en-US" dirty="0"/>
              <a:t>while holding a spin lock will trigger a kernel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oops()</a:t>
            </a:r>
          </a:p>
          <a:p>
            <a:r>
              <a:rPr lang="en-US" dirty="0"/>
              <a:t>Required to release lock, then sleep …</a:t>
            </a:r>
          </a:p>
          <a:p>
            <a:r>
              <a:rPr lang="en-US" dirty="0"/>
              <a:t>or, use a mutex instead of a spin lock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20851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Thread 1: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load X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X = X + 1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store X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+mn-lt"/>
                <a:cs typeface="Consolas"/>
              </a:rPr>
              <a:t>Thread 2: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load X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X = X + 1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store 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393" y="1208625"/>
            <a:ext cx="8752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Problem: if “X” is a regular integer and is accessed via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Load/Store instructions, we have a ”race condition”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0445" y="3276600"/>
            <a:ext cx="8915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CCE6EC-C009-E244-99DE-0A98CDA82BC0}"/>
              </a:ext>
            </a:extLst>
          </p:cNvPr>
          <p:cNvSpPr txBox="1"/>
          <p:nvPr/>
        </p:nvSpPr>
        <p:spPr>
          <a:xfrm>
            <a:off x="2143342" y="4925834"/>
            <a:ext cx="6543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are possible values for X after both threads have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finished?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+ 1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+ 2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226319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9809-8E06-324A-AB24-D1FE998C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Locks vs Mutexes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950C8-3467-8A4F-BB4F-2DCB09D2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/>
              <a:t>What to use (LKD pp. 197)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03DF3-7B6D-8340-9275-B5BB21F1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0F8256F4-EC21-43F4-A9BA-0272F7BF3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391813"/>
              </p:ext>
            </p:extLst>
          </p:nvPr>
        </p:nvGraphicFramePr>
        <p:xfrm>
          <a:off x="1981200" y="2620964"/>
          <a:ext cx="5181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339372665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295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7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overhead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Spin 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3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 lock hold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Spin 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9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 lock hold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Mutex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0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Need to lock from interrupt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Spin 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5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Need to sleep while holding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Mutex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724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691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B576-B772-47FB-BE5B-38710FB2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Locks in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963F-96F6-4A72-8700-99F76D51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LKD pp 185: You must disable local interrupts before obtaining a spin lock in an interrupt handler to prevent deadlock.</a:t>
            </a:r>
          </a:p>
          <a:p>
            <a:r>
              <a:rPr lang="en-US" dirty="0"/>
              <a:t>This is no longer true: local interrupts are now disabled in top-half interrupt handling by default in Linux kernel.</a:t>
            </a:r>
          </a:p>
          <a:p>
            <a:r>
              <a:rPr lang="en-US" dirty="0"/>
              <a:t>Lock functions that disable interrupts (e.g. </a:t>
            </a:r>
            <a:r>
              <a:rPr lang="en-US" dirty="0" err="1"/>
              <a:t>spin_lock_irq</a:t>
            </a:r>
            <a:r>
              <a:rPr lang="en-US" dirty="0"/>
              <a:t>) are still relevant in bottom-half handlers that share locks with top-halves (we’ll cover top half / bottom half processing later in the semester)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46FAF-3896-4793-966C-92C370B5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C4C2-BAA6-458D-A944-1B6A86AB3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CSE 422S – Operating Systems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0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for Readers/Writer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common kernel problem: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Multiple threads share a data structure.</a:t>
            </a:r>
          </a:p>
          <a:p>
            <a:pPr lvl="1"/>
            <a:r>
              <a:rPr lang="en-US" dirty="0"/>
              <a:t>Some are reading</a:t>
            </a:r>
          </a:p>
          <a:p>
            <a:pPr lvl="1"/>
            <a:r>
              <a:rPr lang="en-US" dirty="0"/>
              <a:t>Some are writing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Reads and writes should not interfere!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572000" y="4953000"/>
            <a:ext cx="226219" cy="600075"/>
          </a:xfrm>
          <a:custGeom>
            <a:avLst/>
            <a:gdLst>
              <a:gd name="connsiteX0" fmla="*/ 73819 w 226219"/>
              <a:gd name="connsiteY0" fmla="*/ 0 h 600075"/>
              <a:gd name="connsiteX1" fmla="*/ 216694 w 226219"/>
              <a:gd name="connsiteY1" fmla="*/ 228600 h 600075"/>
              <a:gd name="connsiteX2" fmla="*/ 16669 w 226219"/>
              <a:gd name="connsiteY2" fmla="*/ 400050 h 600075"/>
              <a:gd name="connsiteX3" fmla="*/ 116682 w 226219"/>
              <a:gd name="connsiteY3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19" h="600075">
                <a:moveTo>
                  <a:pt x="73819" y="0"/>
                </a:moveTo>
                <a:cubicBezTo>
                  <a:pt x="150019" y="80962"/>
                  <a:pt x="226219" y="161925"/>
                  <a:pt x="216694" y="228600"/>
                </a:cubicBezTo>
                <a:cubicBezTo>
                  <a:pt x="207169" y="295275"/>
                  <a:pt x="33338" y="338138"/>
                  <a:pt x="16669" y="400050"/>
                </a:cubicBezTo>
                <a:cubicBezTo>
                  <a:pt x="0" y="461962"/>
                  <a:pt x="58341" y="531018"/>
                  <a:pt x="116682" y="600075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3886200"/>
            <a:ext cx="1371600" cy="1371600"/>
            <a:chOff x="762000" y="1676400"/>
            <a:chExt cx="1371600" cy="1371600"/>
          </a:xfrm>
        </p:grpSpPr>
        <p:sp>
          <p:nvSpPr>
            <p:cNvPr id="8" name="Oval 7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2974" y="1981810"/>
              <a:ext cx="9412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Shared</a:t>
              </a:r>
            </a:p>
            <a:p>
              <a:pPr algn="ctr"/>
              <a:r>
                <a:rPr lang="en-US" sz="2000" b="1" dirty="0"/>
                <a:t>data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876800" y="4876800"/>
            <a:ext cx="1524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4343400" y="4191000"/>
            <a:ext cx="226219" cy="600075"/>
          </a:xfrm>
          <a:custGeom>
            <a:avLst/>
            <a:gdLst>
              <a:gd name="connsiteX0" fmla="*/ 73819 w 226219"/>
              <a:gd name="connsiteY0" fmla="*/ 0 h 600075"/>
              <a:gd name="connsiteX1" fmla="*/ 216694 w 226219"/>
              <a:gd name="connsiteY1" fmla="*/ 228600 h 600075"/>
              <a:gd name="connsiteX2" fmla="*/ 16669 w 226219"/>
              <a:gd name="connsiteY2" fmla="*/ 400050 h 600075"/>
              <a:gd name="connsiteX3" fmla="*/ 116682 w 226219"/>
              <a:gd name="connsiteY3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19" h="600075">
                <a:moveTo>
                  <a:pt x="73819" y="0"/>
                </a:moveTo>
                <a:cubicBezTo>
                  <a:pt x="150019" y="80962"/>
                  <a:pt x="226219" y="161925"/>
                  <a:pt x="216694" y="228600"/>
                </a:cubicBezTo>
                <a:cubicBezTo>
                  <a:pt x="207169" y="295275"/>
                  <a:pt x="33338" y="338138"/>
                  <a:pt x="16669" y="400050"/>
                </a:cubicBezTo>
                <a:cubicBezTo>
                  <a:pt x="0" y="461962"/>
                  <a:pt x="58341" y="531018"/>
                  <a:pt x="116682" y="600075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24400" y="4495800"/>
            <a:ext cx="15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4495800" y="3505200"/>
            <a:ext cx="226219" cy="600075"/>
          </a:xfrm>
          <a:custGeom>
            <a:avLst/>
            <a:gdLst>
              <a:gd name="connsiteX0" fmla="*/ 73819 w 226219"/>
              <a:gd name="connsiteY0" fmla="*/ 0 h 600075"/>
              <a:gd name="connsiteX1" fmla="*/ 216694 w 226219"/>
              <a:gd name="connsiteY1" fmla="*/ 228600 h 600075"/>
              <a:gd name="connsiteX2" fmla="*/ 16669 w 226219"/>
              <a:gd name="connsiteY2" fmla="*/ 400050 h 600075"/>
              <a:gd name="connsiteX3" fmla="*/ 116682 w 226219"/>
              <a:gd name="connsiteY3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19" h="600075">
                <a:moveTo>
                  <a:pt x="73819" y="0"/>
                </a:moveTo>
                <a:cubicBezTo>
                  <a:pt x="150019" y="80962"/>
                  <a:pt x="226219" y="161925"/>
                  <a:pt x="216694" y="228600"/>
                </a:cubicBezTo>
                <a:cubicBezTo>
                  <a:pt x="207169" y="295275"/>
                  <a:pt x="33338" y="338138"/>
                  <a:pt x="16669" y="400050"/>
                </a:cubicBezTo>
                <a:cubicBezTo>
                  <a:pt x="0" y="461962"/>
                  <a:pt x="58341" y="531018"/>
                  <a:pt x="116682" y="600075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76800" y="3810000"/>
            <a:ext cx="1524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5486400" y="3124200"/>
            <a:ext cx="226219" cy="600075"/>
          </a:xfrm>
          <a:custGeom>
            <a:avLst/>
            <a:gdLst>
              <a:gd name="connsiteX0" fmla="*/ 73819 w 226219"/>
              <a:gd name="connsiteY0" fmla="*/ 0 h 600075"/>
              <a:gd name="connsiteX1" fmla="*/ 216694 w 226219"/>
              <a:gd name="connsiteY1" fmla="*/ 228600 h 600075"/>
              <a:gd name="connsiteX2" fmla="*/ 16669 w 226219"/>
              <a:gd name="connsiteY2" fmla="*/ 400050 h 600075"/>
              <a:gd name="connsiteX3" fmla="*/ 116682 w 226219"/>
              <a:gd name="connsiteY3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19" h="600075">
                <a:moveTo>
                  <a:pt x="73819" y="0"/>
                </a:moveTo>
                <a:cubicBezTo>
                  <a:pt x="150019" y="80962"/>
                  <a:pt x="226219" y="161925"/>
                  <a:pt x="216694" y="228600"/>
                </a:cubicBezTo>
                <a:cubicBezTo>
                  <a:pt x="207169" y="295275"/>
                  <a:pt x="33338" y="338138"/>
                  <a:pt x="16669" y="400050"/>
                </a:cubicBezTo>
                <a:cubicBezTo>
                  <a:pt x="0" y="461962"/>
                  <a:pt x="58341" y="531018"/>
                  <a:pt x="116682" y="600075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91200" y="3581400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4230987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Design 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971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 synchronization methods need to balance the needs of readers and writers: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Reads tend to be more common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2590800"/>
            <a:ext cx="1785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Lots of reads</a:t>
            </a:r>
            <a:br>
              <a:rPr lang="en-US" sz="2400" dirty="0"/>
            </a:br>
            <a:r>
              <a:rPr lang="en-US" sz="2400" dirty="0"/>
              <a:t>Few writes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0704" y="2590800"/>
            <a:ext cx="23189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Balanced</a:t>
            </a:r>
            <a:br>
              <a:rPr lang="en-US" sz="2400" dirty="0"/>
            </a:br>
            <a:r>
              <a:rPr lang="en-US" sz="2400" dirty="0"/>
              <a:t>Reads and writes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0898" y="2590800"/>
            <a:ext cx="18697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Lots of writes</a:t>
            </a:r>
            <a:br>
              <a:rPr lang="en-US" sz="2400" dirty="0"/>
            </a:br>
            <a:r>
              <a:rPr lang="en-US" sz="2400" dirty="0"/>
              <a:t>Few reads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267200"/>
            <a:ext cx="9144000" cy="0"/>
          </a:xfrm>
          <a:prstGeom prst="line">
            <a:avLst/>
          </a:prstGeom>
          <a:ln>
            <a:solidFill>
              <a:srgbClr val="720D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4495800"/>
            <a:ext cx="37831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Synchronization can prevent </a:t>
            </a:r>
            <a:br>
              <a:rPr lang="en-US" sz="2400" dirty="0"/>
            </a:br>
            <a:r>
              <a:rPr lang="en-US" sz="2400" dirty="0"/>
              <a:t>concurrency…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Readers/writer locks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Mutual exclusion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09782" y="4495800"/>
            <a:ext cx="44294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 it can allow concurrency at the </a:t>
            </a:r>
            <a:br>
              <a:rPr lang="en-US" sz="2400" dirty="0"/>
            </a:br>
            <a:r>
              <a:rPr lang="en-US" sz="2400" dirty="0"/>
              <a:t>expense of overheads: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Lock free / wait free algorithms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Transactional memory</a:t>
            </a:r>
          </a:p>
          <a:p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267200" y="4648200"/>
            <a:ext cx="0" cy="1295400"/>
          </a:xfrm>
          <a:prstGeom prst="line">
            <a:avLst/>
          </a:prstGeom>
          <a:ln>
            <a:solidFill>
              <a:srgbClr val="720D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525641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6A97-8228-4745-B0BE-8C595AA1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Readers/Writer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A2027-DF02-504E-85DB-0E37D903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readers can execute concurrently with no locking or synchronization</a:t>
            </a:r>
          </a:p>
          <a:p>
            <a:endParaRPr lang="en-US" dirty="0"/>
          </a:p>
          <a:p>
            <a:r>
              <a:rPr lang="en-US" dirty="0"/>
              <a:t>Writers are mutually exclusive with all readers and all other writers</a:t>
            </a:r>
          </a:p>
          <a:p>
            <a:endParaRPr lang="en-US" dirty="0"/>
          </a:p>
          <a:p>
            <a:r>
              <a:rPr lang="en-US" dirty="0"/>
              <a:t>Use case?</a:t>
            </a:r>
          </a:p>
          <a:p>
            <a:pPr lvl="1"/>
            <a:r>
              <a:rPr lang="en-US" dirty="0"/>
              <a:t>In a linked list, inserting/deleting nodes (writers) vs. iterating through existing nodes (readers)</a:t>
            </a:r>
          </a:p>
          <a:p>
            <a:endParaRPr lang="en-US" dirty="0"/>
          </a:p>
          <a:p>
            <a:r>
              <a:rPr lang="en-US" dirty="0"/>
              <a:t>Implemented in Linux kernel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927AE-68C2-4B4A-9D04-6E922040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3745378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E707-D722-4625-AAA4-8EF50277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6D18-4FC6-4B14-B70B-C19086E9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Specialized kernel implementation of readers/ writer locking.</a:t>
            </a:r>
          </a:p>
          <a:p>
            <a:r>
              <a:rPr lang="en-US" dirty="0"/>
              <a:t>Favors writers over readers.</a:t>
            </a:r>
          </a:p>
          <a:p>
            <a:r>
              <a:rPr lang="en-US" dirty="0"/>
              <a:t>Provides a spin lock to enforce mutual exclusion on </a:t>
            </a:r>
            <a:r>
              <a:rPr lang="en-US" i="1" dirty="0"/>
              <a:t>writers.</a:t>
            </a:r>
            <a:endParaRPr lang="en-US" dirty="0"/>
          </a:p>
          <a:p>
            <a:r>
              <a:rPr lang="en-US" dirty="0"/>
              <a:t>Defines an additional sequence variable incremented by writers.</a:t>
            </a:r>
          </a:p>
          <a:p>
            <a:r>
              <a:rPr lang="en-US" dirty="0"/>
              <a:t>A reader checks sequence variable at beginning and end of read. If changed, must restart read.</a:t>
            </a:r>
          </a:p>
          <a:p>
            <a:r>
              <a:rPr lang="en-US" dirty="0"/>
              <a:t>Pending writers might (though do not always, as claimed on LKD pp 200!) force readers to continually retry.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8A996-A584-4731-9038-1B2D786C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9786-5756-407B-BA76-1A991963E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CSE 422S – Operating Systems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69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4A29-67EF-4031-BD8F-57A90B91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Read-Copy-Update (RCU)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60CD-54BE-44BF-85A1-68AB13BB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Modern locking approach that may improve performance </a:t>
            </a:r>
          </a:p>
          <a:p>
            <a:r>
              <a:rPr lang="en-US" dirty="0"/>
              <a:t>Allows concurrent execution from both readers and writers</a:t>
            </a:r>
          </a:p>
          <a:p>
            <a:r>
              <a:rPr lang="en-US" dirty="0"/>
              <a:t>A data structure is accessed via a global pointer</a:t>
            </a:r>
          </a:p>
          <a:p>
            <a:r>
              <a:rPr lang="en-US" dirty="0"/>
              <a:t>A writer: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Copies the data structure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Modifies the new copy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Updates the global pointer to point to the new structure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Sleeps until no more readers are in old structure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Removes old structure</a:t>
            </a:r>
          </a:p>
          <a:p>
            <a:r>
              <a:rPr lang="en-US" dirty="0"/>
              <a:t>Link provided on course website to detailed description</a:t>
            </a:r>
          </a:p>
          <a:p>
            <a:r>
              <a:rPr lang="en-US" dirty="0"/>
              <a:t>Note: Remember, Linux is always evolving. Since description was written, </a:t>
            </a:r>
            <a:r>
              <a:rPr lang="en-US" dirty="0" err="1"/>
              <a:t>hlist_for_each_entry_rcu</a:t>
            </a:r>
            <a:r>
              <a:rPr lang="en-US" dirty="0"/>
              <a:t>() now only requires single pointer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https://elixir.bootlin.com/linux/v5.4.42/source/include/linux/rculist.h#L635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8D9B3-7AAD-49D2-82B1-8B7CF593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6E5D3-2465-4244-8C59-B93F20E49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CSE 422S – Operating Systems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4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Thread 1: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load X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X = X + 1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store X</a:t>
            </a:r>
          </a:p>
          <a:p>
            <a:pPr marL="0" indent="0">
              <a:buNone/>
            </a:pP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+mn-lt"/>
                <a:cs typeface="Consolas"/>
              </a:rPr>
              <a:t>Thread 2: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load X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X = X + 1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store 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219200"/>
            <a:ext cx="8561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E.g., considering the following sequence of operations</a:t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 threads 1 and 2 execute concurrently on two </a:t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different cores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0445" y="3276600"/>
            <a:ext cx="8915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0" y="5638800"/>
            <a:ext cx="6553200" cy="0"/>
          </a:xfrm>
          <a:prstGeom prst="line">
            <a:avLst/>
          </a:prstGeom>
          <a:ln w="50800"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0" y="5257800"/>
            <a:ext cx="22846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3366FF"/>
                </a:solidFill>
              </a:rPr>
              <a:t>“finish time”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373174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AB60-CDBE-A146-B504-7889AB85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1634-34F1-1144-AD55-6B34F7E1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race condition exists if the output (maybe even state) of a program is </a:t>
            </a:r>
            <a:r>
              <a:rPr lang="en-US" i="1" u="sng" dirty="0"/>
              <a:t>non-deterministic</a:t>
            </a:r>
          </a:p>
          <a:p>
            <a:pPr lvl="1"/>
            <a:r>
              <a:rPr lang="en-US" dirty="0"/>
              <a:t>Relies on the sequence or timing of events that are not programmatically controlled</a:t>
            </a:r>
          </a:p>
          <a:p>
            <a:pPr lvl="1"/>
            <a:endParaRPr lang="en-US" dirty="0"/>
          </a:p>
          <a:p>
            <a:r>
              <a:rPr lang="en-US" dirty="0"/>
              <a:t>Parallel programs that execute deterministically need to be free of race conditions</a:t>
            </a:r>
          </a:p>
          <a:p>
            <a:endParaRPr lang="en-US" dirty="0"/>
          </a:p>
          <a:p>
            <a:r>
              <a:rPr lang="en-US" dirty="0"/>
              <a:t>How might we go about resolving the problem in the previous example?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367EA-AB4A-454C-BAFC-DBA2DD0E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413993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3534-72A8-A94B-9B0E-88D9355A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840C-9F7E-B24E-9B7B-1358581A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need to have stronger atomicity guarantees on the execution of </a:t>
            </a:r>
            <a:r>
              <a:rPr lang="en-US" i="1" u="sng" dirty="0"/>
              <a:t>multiple</a:t>
            </a:r>
            <a:r>
              <a:rPr lang="en-US" dirty="0"/>
              <a:t> semantically separate operations</a:t>
            </a:r>
          </a:p>
          <a:p>
            <a:endParaRPr lang="en-US" dirty="0"/>
          </a:p>
          <a:p>
            <a:r>
              <a:rPr lang="en-US" dirty="0"/>
              <a:t>Why the term “atomic”</a:t>
            </a:r>
          </a:p>
          <a:p>
            <a:pPr lvl="1"/>
            <a:r>
              <a:rPr lang="en-US" dirty="0"/>
              <a:t>An atom was (originally) thought to be an indivisible particle</a:t>
            </a:r>
          </a:p>
          <a:p>
            <a:endParaRPr lang="en-US" dirty="0"/>
          </a:p>
          <a:p>
            <a:r>
              <a:rPr lang="en-US" dirty="0"/>
              <a:t>The term atomic should be thought of as guaranteeing that a specified sequence of operations – which we say is “made atomic” – either fully executes without interruption or does not execute at 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296CD-3489-AA48-B673-B4B59C6A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6007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826" y="1529240"/>
            <a:ext cx="8229600" cy="330676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Thread 1: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load X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X = X + 1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store X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+mn-lt"/>
                <a:cs typeface="Consolas"/>
              </a:rPr>
              <a:t>Thread 2: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load X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X = X + 1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store 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6071" y="1986440"/>
            <a:ext cx="8915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3321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826" y="1529240"/>
            <a:ext cx="8229600" cy="330676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Thread 1: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start_atomic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load X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 X = X + 1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 store X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end_atomic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Thread 2: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start_atomic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load X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 X = X + 1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 store X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end_atomic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6071" y="1986440"/>
            <a:ext cx="8915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E2F34A-CE48-7F4D-9DD5-EB6F2E4DA979}"/>
              </a:ext>
            </a:extLst>
          </p:cNvPr>
          <p:cNvSpPr txBox="1"/>
          <p:nvPr/>
        </p:nvSpPr>
        <p:spPr>
          <a:xfrm>
            <a:off x="107231" y="4693038"/>
            <a:ext cx="9036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Assume we have constructs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start_atomic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and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end_atomic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that make the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load/increment/store sequence of instructions to be atomic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Thus, we assume the operations of loading X, adding 1 to it, and storing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 new value is a single indivisible operation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81400" y="6356351"/>
            <a:ext cx="4800600" cy="27304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305919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87FF-E33F-40CD-BD9B-2C9F8219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to Enforce 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3D81-E644-4C9E-907A-1DCA6AC3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Hardware-specific mechanisms</a:t>
            </a:r>
          </a:p>
          <a:p>
            <a:pPr lvl="1"/>
            <a:r>
              <a:rPr lang="en-US" dirty="0"/>
              <a:t>Test and set</a:t>
            </a:r>
          </a:p>
          <a:p>
            <a:pPr lvl="1"/>
            <a:r>
              <a:rPr lang="en-US" dirty="0"/>
              <a:t>Compare and exchange</a:t>
            </a:r>
          </a:p>
          <a:p>
            <a:pPr lvl="1"/>
            <a:r>
              <a:rPr lang="en-US" dirty="0"/>
              <a:t>ARM exclusive monitors</a:t>
            </a:r>
          </a:p>
          <a:p>
            <a:pPr lvl="1"/>
            <a:endParaRPr lang="en-US" dirty="0"/>
          </a:p>
          <a:p>
            <a:r>
              <a:rPr lang="en-US" dirty="0"/>
              <a:t> Portable Linux kernel mechanisms</a:t>
            </a:r>
          </a:p>
          <a:p>
            <a:pPr lvl="1"/>
            <a:r>
              <a:rPr lang="en-US" dirty="0"/>
              <a:t>Atomic Variables</a:t>
            </a:r>
          </a:p>
          <a:p>
            <a:pPr lvl="1"/>
            <a:r>
              <a:rPr lang="en-US" dirty="0"/>
              <a:t>Spin Locks</a:t>
            </a:r>
          </a:p>
          <a:p>
            <a:pPr lvl="1"/>
            <a:r>
              <a:rPr lang="en-US" dirty="0"/>
              <a:t>Mutexes</a:t>
            </a:r>
          </a:p>
          <a:p>
            <a:pPr lvl="1"/>
            <a:r>
              <a:rPr lang="en-US" dirty="0"/>
              <a:t>Readers/Writer Locks</a:t>
            </a:r>
          </a:p>
          <a:p>
            <a:pPr lvl="1"/>
            <a:r>
              <a:rPr lang="en-US" dirty="0"/>
              <a:t>Sequential Locks</a:t>
            </a:r>
          </a:p>
          <a:p>
            <a:pPr lvl="1"/>
            <a:r>
              <a:rPr lang="en-US" dirty="0"/>
              <a:t>Read Copy Update (RCU)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46E21-1021-4607-8381-BF845C9B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9812-80AE-4D4A-B746-D0C37CDF6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CSE 422S – Operating Systems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43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</TotalTime>
  <Words>2660</Words>
  <Application>Microsoft Macintosh PowerPoint</Application>
  <PresentationFormat>On-screen Show (4:3)</PresentationFormat>
  <Paragraphs>481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Georgia</vt:lpstr>
      <vt:lpstr>Verdana</vt:lpstr>
      <vt:lpstr>Wingdings</vt:lpstr>
      <vt:lpstr>1_Office Theme</vt:lpstr>
      <vt:lpstr>Kernel Synchronization II</vt:lpstr>
      <vt:lpstr>Review: Race Conditions</vt:lpstr>
      <vt:lpstr>Review: Race Conditions</vt:lpstr>
      <vt:lpstr>Review: Race Conditions</vt:lpstr>
      <vt:lpstr>Review: Race Conditions</vt:lpstr>
      <vt:lpstr>Atomicity</vt:lpstr>
      <vt:lpstr>Atomicity</vt:lpstr>
      <vt:lpstr>Atomicity</vt:lpstr>
      <vt:lpstr>Mechanisms to Enforce Atomicity</vt:lpstr>
      <vt:lpstr>Test and set</vt:lpstr>
      <vt:lpstr>Compare-and-Exchange</vt:lpstr>
      <vt:lpstr>Atomicity on ARM</vt:lpstr>
      <vt:lpstr>Semantics of ldrex/strex</vt:lpstr>
      <vt:lpstr>Synchronization Mechanisms in Linux</vt:lpstr>
      <vt:lpstr>Which Mechanisms to Use and When</vt:lpstr>
      <vt:lpstr>The BKL is No Longer Used</vt:lpstr>
      <vt:lpstr>Atomic Variables</vt:lpstr>
      <vt:lpstr>Spin Locks</vt:lpstr>
      <vt:lpstr>Spin Locks</vt:lpstr>
      <vt:lpstr>Spin Locks</vt:lpstr>
      <vt:lpstr>Spin Locks</vt:lpstr>
      <vt:lpstr>Dependence on Atomic Instructions</vt:lpstr>
      <vt:lpstr>Test and set</vt:lpstr>
      <vt:lpstr>Test and set</vt:lpstr>
      <vt:lpstr>Test and set</vt:lpstr>
      <vt:lpstr>Compare-and-Exchange</vt:lpstr>
      <vt:lpstr>Spin Locks vs Mutexes</vt:lpstr>
      <vt:lpstr>Spin Locks vs Mutexes</vt:lpstr>
      <vt:lpstr>Sleeping while holding Locks</vt:lpstr>
      <vt:lpstr>Spin Locks vs Mutexes</vt:lpstr>
      <vt:lpstr>Spin Locks in Interrupts</vt:lpstr>
      <vt:lpstr>Motivation for Readers/Writer Locks</vt:lpstr>
      <vt:lpstr>Synchronization Design Tradeoffs</vt:lpstr>
      <vt:lpstr>Readers/Writer Locks</vt:lpstr>
      <vt:lpstr>Sequential Locks</vt:lpstr>
      <vt:lpstr>Read-Copy-Update (RCU)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Gill, Christopher</cp:lastModifiedBy>
  <cp:revision>196</cp:revision>
  <dcterms:created xsi:type="dcterms:W3CDTF">2016-01-21T02:03:40Z</dcterms:created>
  <dcterms:modified xsi:type="dcterms:W3CDTF">2021-02-25T12:12:27Z</dcterms:modified>
</cp:coreProperties>
</file>