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0d3af7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0d3af7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d3af77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0d3af77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0d3af77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0d3af77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0d3af77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0d3af77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Surveillance Motion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動機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想在住宅的車道辨識是汽車還是人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如果是汽車在移動便用紅色長方形圈起來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難題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在Motion Detection中</a:t>
            </a:r>
            <a:r>
              <a:rPr lang="en"/>
              <a:t>，需要一張沒有汽車的背景圖，利用計算背景圖和影片每一幀的絕對值判斷是否汽車真的在移動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步驟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讀取背景圖並且轉換為灰階圖，使用Image filter中的GaussianBlur作為前處理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讀取影片並且轉換為灰階圖，也</a:t>
            </a:r>
            <a:r>
              <a:rPr lang="en"/>
              <a:t>使用Image filter中的GaussianBlur作為前處理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計算每一幀和背景圖的絕對值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用絕對值的Array去判斷汽車是否在移動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利用Binarization轉換絕對值的影像凸顯影像重要的區域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使用FindContours去尋找Contour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截圖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75" y="1180050"/>
            <a:ext cx="6933898" cy="33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