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2E246-FFEE-4B62-B0F7-82D108C31FF3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4ED0-6F7E-4245-AA7A-735B30000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0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4ED0-6F7E-4245-AA7A-735B30000A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252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9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9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99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6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94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76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553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39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7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0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11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5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2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7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BC018DE-7228-4DFE-A795-DFAE1BE7E6A0}" type="datetimeFigureOut">
              <a:rPr lang="en-IN" smtClean="0"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3382A0A-D02C-42FF-AAD9-C6D851ADC8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56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MULE SOFT TECHNOLOGY INTERVIEW</a:t>
            </a:r>
            <a:br>
              <a:rPr lang="en-US" dirty="0" smtClean="0"/>
            </a:br>
            <a:r>
              <a:rPr lang="en-US" dirty="0" smtClean="0"/>
              <a:t>QUESTION &amp;SELF PREPATION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JUST TRY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7178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399" y="128788"/>
            <a:ext cx="1203260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1.WHAT IS MULE SOFT ?     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-Mule soft is a integration platform by using API’s to connect the unify data to applications across the premises and cloud computing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-mule soft using purpose to avoid mule(donkey)type work. 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in the mule soft structure mainly :-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-designing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-development  and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- deployment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2.WHAT IS PROTOCOLS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 smtClean="0"/>
              <a:t> </a:t>
            </a:r>
            <a:r>
              <a:rPr lang="en-US" u="sng" dirty="0" smtClean="0"/>
              <a:t> 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smtClean="0"/>
              <a:t>Protocols are two types they are:</a:t>
            </a:r>
            <a:r>
              <a:rPr lang="en-US" u="sng" dirty="0" smtClean="0"/>
              <a:t>-</a:t>
            </a:r>
          </a:p>
          <a:p>
            <a:r>
              <a:rPr lang="en-US" sz="2000" dirty="0" smtClean="0"/>
              <a:t>                      - HTTP</a:t>
            </a:r>
            <a:r>
              <a:rPr lang="en-US" dirty="0" smtClean="0"/>
              <a:t> (</a:t>
            </a:r>
            <a:r>
              <a:rPr lang="en-US" sz="1600" dirty="0" smtClean="0"/>
              <a:t>HYPER TEXT TRANSFER PROTOCOL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            - HTTPS </a:t>
            </a:r>
            <a:r>
              <a:rPr lang="en-US" dirty="0"/>
              <a:t>( </a:t>
            </a:r>
            <a:r>
              <a:rPr lang="en-US" sz="1600" dirty="0"/>
              <a:t>HYPER TEXT TRANSFER PROTOCOL SECURE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  </a:t>
            </a:r>
            <a:r>
              <a:rPr lang="en-US" b="1" u="sng" dirty="0" smtClean="0"/>
              <a:t>Differences:-</a:t>
            </a:r>
          </a:p>
          <a:p>
            <a:r>
              <a:rPr lang="en-US" dirty="0" smtClean="0"/>
              <a:t> 1.Http lacks security mechanism to encrypt the data whereas </a:t>
            </a:r>
            <a:r>
              <a:rPr lang="en-US" b="1" dirty="0" smtClean="0"/>
              <a:t>Https</a:t>
            </a:r>
            <a:r>
              <a:rPr lang="en-US" dirty="0" smtClean="0"/>
              <a:t> provides SSL or TLS digital certificate to secure the communication b/w server and client.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2</a:t>
            </a:r>
            <a:r>
              <a:rPr lang="en-US" dirty="0" smtClean="0"/>
              <a:t>.Http operates at application layer whereas </a:t>
            </a:r>
            <a:r>
              <a:rPr lang="en-US" b="1" dirty="0" smtClean="0"/>
              <a:t>Https</a:t>
            </a:r>
            <a:r>
              <a:rPr lang="en-US" dirty="0" smtClean="0"/>
              <a:t> operates at transport layer.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 3.Http by default operates on port 80 whereas </a:t>
            </a:r>
            <a:r>
              <a:rPr lang="en-US" b="1" dirty="0" smtClean="0"/>
              <a:t>Https</a:t>
            </a:r>
            <a:r>
              <a:rPr lang="en-US" dirty="0" smtClean="0"/>
              <a:t> operates on port 443.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/>
              <a:t> 4.Http transfer the data in plain text format while </a:t>
            </a:r>
            <a:r>
              <a:rPr lang="en-US" b="1" dirty="0" smtClean="0"/>
              <a:t>Https</a:t>
            </a:r>
            <a:r>
              <a:rPr lang="en-US" dirty="0" smtClean="0"/>
              <a:t> transfer the data in encrypt text </a:t>
            </a:r>
            <a:r>
              <a:rPr lang="en-US" b="1" u="sng" dirty="0" smtClean="0"/>
              <a:t>(cipher text)</a:t>
            </a:r>
            <a:endParaRPr lang="en-US" b="1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2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92764"/>
            <a:ext cx="12192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3.WAY TO BUILD THE PROGRAM?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-RESOURCE === (name are title : Ex:-    //TRINATH  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-METHODS === (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put,post,patch,get,delete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&amp; etc…..)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-REQUEST  === (we need to pass some data)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-RESPONSE ===(will get response)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-HTTP CODES ===(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200,201,400,404,405,500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4.What is TRAITS?</a:t>
            </a:r>
          </a:p>
          <a:p>
            <a:r>
              <a:rPr lang="en-US" dirty="0" smtClean="0"/>
              <a:t>      - Its is nothing, but it is a reusable  assets </a:t>
            </a:r>
            <a:r>
              <a:rPr lang="en-US" dirty="0"/>
              <a:t>like </a:t>
            </a:r>
            <a:r>
              <a:rPr lang="en-US" b="1" u="sng" dirty="0"/>
              <a:t>h</a:t>
            </a:r>
            <a:r>
              <a:rPr lang="en-US" b="1" u="sng" dirty="0" smtClean="0"/>
              <a:t>eader,queryparams</a:t>
            </a:r>
            <a:r>
              <a:rPr lang="en-US" dirty="0" smtClean="0"/>
              <a:t> and as well as </a:t>
            </a:r>
            <a:r>
              <a:rPr lang="en-US" b="1" u="sng" dirty="0" smtClean="0"/>
              <a:t>response.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5.What </a:t>
            </a:r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fragment?</a:t>
            </a:r>
          </a:p>
          <a:p>
            <a:r>
              <a:rPr lang="en-US" dirty="0"/>
              <a:t> </a:t>
            </a:r>
            <a:r>
              <a:rPr lang="en-US" dirty="0" smtClean="0"/>
              <a:t>    - </a:t>
            </a:r>
            <a:r>
              <a:rPr lang="en-US" dirty="0"/>
              <a:t>Its </a:t>
            </a:r>
            <a:r>
              <a:rPr lang="en-US" dirty="0" smtClean="0"/>
              <a:t>is a self-contained components with its own </a:t>
            </a:r>
            <a:r>
              <a:rPr lang="en-US" b="1" u="sng" dirty="0" smtClean="0"/>
              <a:t>UI and lifecycle</a:t>
            </a:r>
            <a:r>
              <a:rPr lang="en-US" dirty="0" smtClean="0"/>
              <a:t>, it can be used in different parts in </a:t>
            </a:r>
            <a:r>
              <a:rPr lang="en-US" dirty="0" err="1" smtClean="0"/>
              <a:t>Api</a:t>
            </a:r>
            <a:r>
              <a:rPr lang="en-US" dirty="0" smtClean="0"/>
              <a:t> applications user     interface depending on desire UI flow for particular device and screen.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6.What </a:t>
            </a:r>
            <a:r>
              <a:rPr lang="en-US" dirty="0">
                <a:solidFill>
                  <a:srgbClr val="FF0000"/>
                </a:solidFill>
              </a:rPr>
              <a:t>is </a:t>
            </a:r>
            <a:r>
              <a:rPr lang="en-US" dirty="0" err="1" smtClean="0">
                <a:solidFill>
                  <a:srgbClr val="FF0000"/>
                </a:solidFill>
              </a:rPr>
              <a:t>raml</a:t>
            </a:r>
            <a:r>
              <a:rPr lang="en-US" dirty="0" smtClean="0">
                <a:solidFill>
                  <a:srgbClr val="FF0000"/>
                </a:solidFill>
              </a:rPr>
              <a:t> 0.8 &amp; </a:t>
            </a:r>
            <a:r>
              <a:rPr lang="en-US" dirty="0" err="1" smtClean="0">
                <a:solidFill>
                  <a:srgbClr val="FF0000"/>
                </a:solidFill>
              </a:rPr>
              <a:t>raml</a:t>
            </a:r>
            <a:r>
              <a:rPr lang="en-US" dirty="0" smtClean="0">
                <a:solidFill>
                  <a:srgbClr val="FF0000"/>
                </a:solidFill>
              </a:rPr>
              <a:t> 1.0 ?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Raml</a:t>
            </a:r>
            <a:r>
              <a:rPr lang="en-US" dirty="0" smtClean="0"/>
              <a:t> 0.8 is provide primitive data type “DATE” only whereas </a:t>
            </a:r>
            <a:r>
              <a:rPr lang="en-US" dirty="0" err="1" smtClean="0"/>
              <a:t>Raml</a:t>
            </a:r>
            <a:r>
              <a:rPr lang="en-US" dirty="0" smtClean="0"/>
              <a:t> 1.0 provides multiple primitive data types </a:t>
            </a:r>
            <a:r>
              <a:rPr lang="en-US" b="1" u="sng" dirty="0" smtClean="0"/>
              <a:t>“DATE-only,  TIME -only </a:t>
            </a:r>
            <a:r>
              <a:rPr lang="en-US" b="1" dirty="0" smtClean="0"/>
              <a:t>and</a:t>
            </a:r>
            <a:r>
              <a:rPr lang="en-US" b="1" u="sng" dirty="0" smtClean="0"/>
              <a:t> DATETIME.”</a:t>
            </a:r>
          </a:p>
          <a:p>
            <a:endParaRPr lang="en-US" b="1" u="sng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7.What is query param's &amp; Uri param's ? </a:t>
            </a:r>
          </a:p>
          <a:p>
            <a:r>
              <a:rPr lang="en-US" dirty="0" smtClean="0"/>
              <a:t>       - </a:t>
            </a:r>
            <a:r>
              <a:rPr lang="en-US" dirty="0" err="1" smtClean="0"/>
              <a:t>uri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(path </a:t>
            </a:r>
            <a:r>
              <a:rPr lang="en-US" dirty="0" err="1" smtClean="0"/>
              <a:t>params</a:t>
            </a:r>
            <a:r>
              <a:rPr lang="en-US" dirty="0" smtClean="0"/>
              <a:t>) is basically used to identify the specific resource or resource  whereas query </a:t>
            </a:r>
            <a:r>
              <a:rPr lang="en-US" dirty="0" err="1" smtClean="0"/>
              <a:t>params</a:t>
            </a:r>
            <a:r>
              <a:rPr lang="en-US" dirty="0" smtClean="0"/>
              <a:t> is used to sort/filter those resources. Lets consider an examples where you want. 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b="1" u="sng" dirty="0"/>
          </a:p>
          <a:p>
            <a:endParaRPr lang="en-US" b="1" u="sng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05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4.What is </a:t>
            </a:r>
            <a:r>
              <a:rPr lang="en-US" dirty="0" smtClean="0">
                <a:solidFill>
                  <a:srgbClr val="FF0000"/>
                </a:solidFill>
              </a:rPr>
              <a:t>API?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Full form of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(application program interface)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pi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is a software intermediary that allow two are more applications to talk to each other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HTTP codes:-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These codes are very useful to easily understand the errors.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 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67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403</TotalTime>
  <Words>429</Words>
  <Application>Microsoft Office PowerPoint</Application>
  <PresentationFormat>Widescreen</PresentationFormat>
  <Paragraphs>57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MULE SOFT TECHNOLOGY INTERVIEW QUESTION &amp;SELF PREPATION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MULE SOFT TECHNOLOGY INTERVIEW QUESTION &amp;SELF PREPATION</dc:title>
  <dc:creator>USER</dc:creator>
  <cp:lastModifiedBy>USER</cp:lastModifiedBy>
  <cp:revision>24</cp:revision>
  <dcterms:created xsi:type="dcterms:W3CDTF">2021-09-04T03:25:19Z</dcterms:created>
  <dcterms:modified xsi:type="dcterms:W3CDTF">2021-09-13T14:08:40Z</dcterms:modified>
</cp:coreProperties>
</file>