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cb435ab265_0_12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Checar tempo de apresentação para ver se esse slide precisa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tamanho da imagem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Apresentar conclusoes encontradas</a:t>
            </a:r>
            <a:endParaRPr/>
          </a:p>
        </p:txBody>
      </p:sp>
      <p:sp>
        <p:nvSpPr>
          <p:cNvPr id="194" name="Google Shape;194;gcb435ab265_0_12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b435ab265_0_13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Figura (canto inferior direito)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Quebrar um pouco mais em subtopicos</a:t>
            </a:r>
            <a:endParaRPr/>
          </a:p>
        </p:txBody>
      </p:sp>
      <p:sp>
        <p:nvSpPr>
          <p:cNvPr id="206" name="Google Shape;206;gcb435ab265_0_13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cb435ab265_0_15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Reduzir pra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Imagem</a:t>
            </a:r>
            <a:endParaRPr/>
          </a:p>
        </p:txBody>
      </p:sp>
      <p:sp>
        <p:nvSpPr>
          <p:cNvPr id="218" name="Google Shape;218;gcb435ab265_0_15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8c4c9e5e6_2_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Trocar para obrigado</a:t>
            </a:r>
            <a:endParaRPr/>
          </a:p>
        </p:txBody>
      </p:sp>
      <p:sp>
        <p:nvSpPr>
          <p:cNvPr id="230" name="Google Shape;230;gf8c4c9e5e6_2_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b435ab265_0_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TODO: Update this with text from the latest text version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Shorter topics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Images</a:t>
            </a:r>
            <a:endParaRPr/>
          </a:p>
        </p:txBody>
      </p:sp>
      <p:sp>
        <p:nvSpPr>
          <p:cNvPr id="91" name="Google Shape;91;gcb435ab265_0_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cb435ab265_0_4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Tabela menor OU topicos</a:t>
            </a:r>
            <a:endParaRPr/>
          </a:p>
        </p:txBody>
      </p:sp>
      <p:sp>
        <p:nvSpPr>
          <p:cNvPr id="105" name="Google Shape;105;gcb435ab265_0_4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b435ab265_0_8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cb435ab265_0_8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b435ab265_0_9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Diminuir grafico (metade image, metade texto)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Apontar pontos nos graficos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Deixar mais claro a explicação do comportamento (exemplo: colocar a parte de CPU capacity num novo topico para chamar mais atencao)</a:t>
            </a:r>
            <a:endParaRPr/>
          </a:p>
        </p:txBody>
      </p:sp>
      <p:sp>
        <p:nvSpPr>
          <p:cNvPr id="130" name="Google Shape;130;gcb435ab265_0_9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cb435ab265_0_10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Animar: primeiro só grafico 1, dps grafico 2</a:t>
            </a:r>
            <a:endParaRPr/>
          </a:p>
        </p:txBody>
      </p:sp>
      <p:sp>
        <p:nvSpPr>
          <p:cNvPr id="145" name="Google Shape;145;gcb435ab265_0_10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cb435ab265_0_14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Primeiro grafico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X tail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X Diferenca numero de pares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Cortar -&gt; Segundo grafico</a:t>
            </a:r>
            <a:endParaRPr/>
          </a:p>
        </p:txBody>
      </p:sp>
      <p:sp>
        <p:nvSpPr>
          <p:cNvPr id="164" name="Google Shape;164;gcb435ab265_0_14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cb435ab265_0_11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Quebrar dois slides OU animação deixando clara a diferença entra um e outro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 Trocar grafico 1 por throughput</a:t>
            </a:r>
            <a:endParaRPr/>
          </a:p>
        </p:txBody>
      </p:sp>
      <p:sp>
        <p:nvSpPr>
          <p:cNvPr id="178" name="Google Shape;178;gcb435ab265_0_11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7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026992" y="66039"/>
            <a:ext cx="41380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5207000" y="2176780"/>
            <a:ext cx="6244590" cy="153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/>
            </a:lvl1pPr>
            <a:lvl2pPr indent="-317500" lvl="1" marL="9144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indent="-317500" lvl="6" marL="32004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indent="-317500" lvl="7" marL="36576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indent="-317500" lvl="8" marL="411480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buClr>
                <a:schemeClr val="dk1"/>
              </a:buClr>
              <a:buSzPts val="1200"/>
              <a:buFont typeface="Arial"/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6309359"/>
            <a:ext cx="12191999" cy="45719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1219200" y="6468644"/>
            <a:ext cx="1118069" cy="2730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6553200" y="1143000"/>
            <a:ext cx="5181600" cy="5181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4026992" y="66039"/>
            <a:ext cx="41380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026992" y="66039"/>
            <a:ext cx="41380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18750"/>
              </a:lnSpc>
              <a:spcBef>
                <a:spcPts val="0"/>
              </a:spcBef>
              <a:buNone/>
              <a:defRPr b="0" i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026992" y="66039"/>
            <a:ext cx="413801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207000" y="2176780"/>
            <a:ext cx="6244590" cy="1534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1875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5" Type="http://schemas.openxmlformats.org/officeDocument/2006/relationships/image" Target="../media/image4.png"/><Relationship Id="rId14" Type="http://schemas.openxmlformats.org/officeDocument/2006/relationships/image" Target="../media/image15.png"/><Relationship Id="rId17" Type="http://schemas.openxmlformats.org/officeDocument/2006/relationships/image" Target="../media/image2.png"/><Relationship Id="rId16" Type="http://schemas.openxmlformats.org/officeDocument/2006/relationships/image" Target="../media/image12.png"/><Relationship Id="rId5" Type="http://schemas.openxmlformats.org/officeDocument/2006/relationships/image" Target="../media/image31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9.png"/><Relationship Id="rId7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3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10.png"/><Relationship Id="rId13" Type="http://schemas.openxmlformats.org/officeDocument/2006/relationships/image" Target="../media/image3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5" Type="http://schemas.openxmlformats.org/officeDocument/2006/relationships/image" Target="../media/image4.png"/><Relationship Id="rId14" Type="http://schemas.openxmlformats.org/officeDocument/2006/relationships/image" Target="../media/image15.png"/><Relationship Id="rId17" Type="http://schemas.openxmlformats.org/officeDocument/2006/relationships/image" Target="../media/image2.png"/><Relationship Id="rId16" Type="http://schemas.openxmlformats.org/officeDocument/2006/relationships/image" Target="../media/image12.png"/><Relationship Id="rId5" Type="http://schemas.openxmlformats.org/officeDocument/2006/relationships/image" Target="../media/image31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.png"/><Relationship Id="rId7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Relationship Id="rId7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1.png"/><Relationship Id="rId8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.png"/><Relationship Id="rId8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/>
          <p:nvPr/>
        </p:nvSpPr>
        <p:spPr>
          <a:xfrm>
            <a:off x="0" y="6309359"/>
            <a:ext cx="12191999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" name="Google Shape;55;p8"/>
          <p:cNvGrpSpPr/>
          <p:nvPr/>
        </p:nvGrpSpPr>
        <p:grpSpPr>
          <a:xfrm>
            <a:off x="0" y="0"/>
            <a:ext cx="12192076" cy="6857999"/>
            <a:chOff x="0" y="0"/>
            <a:chExt cx="12192076" cy="6857999"/>
          </a:xfrm>
        </p:grpSpPr>
        <p:sp>
          <p:nvSpPr>
            <p:cNvPr id="56" name="Google Shape;56;p8"/>
            <p:cNvSpPr/>
            <p:nvPr/>
          </p:nvSpPr>
          <p:spPr>
            <a:xfrm>
              <a:off x="1219200" y="6468644"/>
              <a:ext cx="1118069" cy="27305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8"/>
            <p:cNvSpPr/>
            <p:nvPr/>
          </p:nvSpPr>
          <p:spPr>
            <a:xfrm>
              <a:off x="0" y="0"/>
              <a:ext cx="12191999" cy="685799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>
              <a:off x="0" y="4800600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192000" y="914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8"/>
            <p:cNvSpPr/>
            <p:nvPr/>
          </p:nvSpPr>
          <p:spPr>
            <a:xfrm>
              <a:off x="0" y="4728806"/>
              <a:ext cx="12191999" cy="9143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8"/>
            <p:cNvSpPr/>
            <p:nvPr/>
          </p:nvSpPr>
          <p:spPr>
            <a:xfrm>
              <a:off x="1384300" y="4977765"/>
              <a:ext cx="458787" cy="53721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1922462" y="4997450"/>
              <a:ext cx="803275" cy="195580"/>
            </a:xfrm>
            <a:custGeom>
              <a:rect b="b" l="l" r="r" t="t"/>
              <a:pathLst>
                <a:path extrusionOk="0" h="195579" w="803275">
                  <a:moveTo>
                    <a:pt x="193675" y="100799"/>
                  </a:moveTo>
                  <a:lnTo>
                    <a:pt x="186194" y="62395"/>
                  </a:lnTo>
                  <a:lnTo>
                    <a:pt x="164693" y="32550"/>
                  </a:lnTo>
                  <a:lnTo>
                    <a:pt x="158457" y="29032"/>
                  </a:lnTo>
                  <a:lnTo>
                    <a:pt x="158457" y="103759"/>
                  </a:lnTo>
                  <a:lnTo>
                    <a:pt x="153225" y="136144"/>
                  </a:lnTo>
                  <a:lnTo>
                    <a:pt x="138645" y="161328"/>
                  </a:lnTo>
                  <a:lnTo>
                    <a:pt x="116370" y="177647"/>
                  </a:lnTo>
                  <a:lnTo>
                    <a:pt x="88036" y="183451"/>
                  </a:lnTo>
                  <a:lnTo>
                    <a:pt x="77673" y="182448"/>
                  </a:lnTo>
                  <a:lnTo>
                    <a:pt x="68948" y="179768"/>
                  </a:lnTo>
                  <a:lnTo>
                    <a:pt x="62445" y="175983"/>
                  </a:lnTo>
                  <a:lnTo>
                    <a:pt x="58686" y="171653"/>
                  </a:lnTo>
                  <a:lnTo>
                    <a:pt x="58686" y="18161"/>
                  </a:lnTo>
                  <a:lnTo>
                    <a:pt x="61620" y="15201"/>
                  </a:lnTo>
                  <a:lnTo>
                    <a:pt x="73367" y="15201"/>
                  </a:lnTo>
                  <a:lnTo>
                    <a:pt x="108940" y="20739"/>
                  </a:lnTo>
                  <a:lnTo>
                    <a:pt x="135712" y="37350"/>
                  </a:lnTo>
                  <a:lnTo>
                    <a:pt x="152577" y="65024"/>
                  </a:lnTo>
                  <a:lnTo>
                    <a:pt x="158457" y="103759"/>
                  </a:lnTo>
                  <a:lnTo>
                    <a:pt x="158457" y="29032"/>
                  </a:lnTo>
                  <a:lnTo>
                    <a:pt x="130530" y="13233"/>
                  </a:lnTo>
                  <a:lnTo>
                    <a:pt x="85102" y="6350"/>
                  </a:lnTo>
                  <a:lnTo>
                    <a:pt x="0" y="6350"/>
                  </a:lnTo>
                  <a:lnTo>
                    <a:pt x="0" y="15201"/>
                  </a:lnTo>
                  <a:lnTo>
                    <a:pt x="5867" y="15201"/>
                  </a:lnTo>
                  <a:lnTo>
                    <a:pt x="16040" y="16357"/>
                  </a:lnTo>
                  <a:lnTo>
                    <a:pt x="21272" y="20002"/>
                  </a:lnTo>
                  <a:lnTo>
                    <a:pt x="23202" y="26416"/>
                  </a:lnTo>
                  <a:lnTo>
                    <a:pt x="23380" y="32550"/>
                  </a:lnTo>
                  <a:lnTo>
                    <a:pt x="23482" y="165747"/>
                  </a:lnTo>
                  <a:lnTo>
                    <a:pt x="22694" y="174752"/>
                  </a:lnTo>
                  <a:lnTo>
                    <a:pt x="19443" y="180136"/>
                  </a:lnTo>
                  <a:lnTo>
                    <a:pt x="12331" y="182765"/>
                  </a:lnTo>
                  <a:lnTo>
                    <a:pt x="0" y="183451"/>
                  </a:lnTo>
                  <a:lnTo>
                    <a:pt x="0" y="192303"/>
                  </a:lnTo>
                  <a:lnTo>
                    <a:pt x="32283" y="192303"/>
                  </a:lnTo>
                  <a:lnTo>
                    <a:pt x="49695" y="192773"/>
                  </a:lnTo>
                  <a:lnTo>
                    <a:pt x="80149" y="194805"/>
                  </a:lnTo>
                  <a:lnTo>
                    <a:pt x="90970" y="195262"/>
                  </a:lnTo>
                  <a:lnTo>
                    <a:pt x="110680" y="193611"/>
                  </a:lnTo>
                  <a:lnTo>
                    <a:pt x="129844" y="188633"/>
                  </a:lnTo>
                  <a:lnTo>
                    <a:pt x="141097" y="183451"/>
                  </a:lnTo>
                  <a:lnTo>
                    <a:pt x="147904" y="180327"/>
                  </a:lnTo>
                  <a:lnTo>
                    <a:pt x="164325" y="168694"/>
                  </a:lnTo>
                  <a:lnTo>
                    <a:pt x="176339" y="155600"/>
                  </a:lnTo>
                  <a:lnTo>
                    <a:pt x="185597" y="139179"/>
                  </a:lnTo>
                  <a:lnTo>
                    <a:pt x="191554" y="120548"/>
                  </a:lnTo>
                  <a:lnTo>
                    <a:pt x="193675" y="100799"/>
                  </a:lnTo>
                  <a:close/>
                </a:path>
                <a:path extrusionOk="0" h="195579" w="803275">
                  <a:moveTo>
                    <a:pt x="406400" y="183222"/>
                  </a:moveTo>
                  <a:lnTo>
                    <a:pt x="368808" y="130022"/>
                  </a:lnTo>
                  <a:lnTo>
                    <a:pt x="362318" y="112293"/>
                  </a:lnTo>
                  <a:lnTo>
                    <a:pt x="334175" y="35458"/>
                  </a:lnTo>
                  <a:lnTo>
                    <a:pt x="327075" y="16065"/>
                  </a:lnTo>
                  <a:lnTo>
                    <a:pt x="327075" y="112293"/>
                  </a:lnTo>
                  <a:lnTo>
                    <a:pt x="271246" y="112293"/>
                  </a:lnTo>
                  <a:lnTo>
                    <a:pt x="297688" y="35458"/>
                  </a:lnTo>
                  <a:lnTo>
                    <a:pt x="327075" y="112293"/>
                  </a:lnTo>
                  <a:lnTo>
                    <a:pt x="327075" y="16065"/>
                  </a:lnTo>
                  <a:lnTo>
                    <a:pt x="321195" y="0"/>
                  </a:lnTo>
                  <a:lnTo>
                    <a:pt x="314579" y="3924"/>
                  </a:lnTo>
                  <a:lnTo>
                    <a:pt x="307975" y="7023"/>
                  </a:lnTo>
                  <a:lnTo>
                    <a:pt x="301358" y="9563"/>
                  </a:lnTo>
                  <a:lnTo>
                    <a:pt x="294754" y="11823"/>
                  </a:lnTo>
                  <a:lnTo>
                    <a:pt x="241871" y="156629"/>
                  </a:lnTo>
                  <a:lnTo>
                    <a:pt x="236816" y="169506"/>
                  </a:lnTo>
                  <a:lnTo>
                    <a:pt x="230111" y="177685"/>
                  </a:lnTo>
                  <a:lnTo>
                    <a:pt x="221208" y="181978"/>
                  </a:lnTo>
                  <a:lnTo>
                    <a:pt x="209550" y="183222"/>
                  </a:lnTo>
                  <a:lnTo>
                    <a:pt x="209550" y="192087"/>
                  </a:lnTo>
                  <a:lnTo>
                    <a:pt x="274193" y="192087"/>
                  </a:lnTo>
                  <a:lnTo>
                    <a:pt x="274193" y="183222"/>
                  </a:lnTo>
                  <a:lnTo>
                    <a:pt x="250685" y="183222"/>
                  </a:lnTo>
                  <a:lnTo>
                    <a:pt x="250685" y="171399"/>
                  </a:lnTo>
                  <a:lnTo>
                    <a:pt x="253619" y="168440"/>
                  </a:lnTo>
                  <a:lnTo>
                    <a:pt x="253619" y="162534"/>
                  </a:lnTo>
                  <a:lnTo>
                    <a:pt x="265379" y="130022"/>
                  </a:lnTo>
                  <a:lnTo>
                    <a:pt x="332943" y="130022"/>
                  </a:lnTo>
                  <a:lnTo>
                    <a:pt x="344703" y="165493"/>
                  </a:lnTo>
                  <a:lnTo>
                    <a:pt x="344703" y="171399"/>
                  </a:lnTo>
                  <a:lnTo>
                    <a:pt x="347637" y="174358"/>
                  </a:lnTo>
                  <a:lnTo>
                    <a:pt x="347637" y="183222"/>
                  </a:lnTo>
                  <a:lnTo>
                    <a:pt x="327075" y="183222"/>
                  </a:lnTo>
                  <a:lnTo>
                    <a:pt x="327075" y="192087"/>
                  </a:lnTo>
                  <a:lnTo>
                    <a:pt x="406400" y="192087"/>
                  </a:lnTo>
                  <a:lnTo>
                    <a:pt x="406400" y="183222"/>
                  </a:lnTo>
                  <a:close/>
                </a:path>
                <a:path extrusionOk="0" h="195579" w="803275">
                  <a:moveTo>
                    <a:pt x="576262" y="150990"/>
                  </a:moveTo>
                  <a:lnTo>
                    <a:pt x="567461" y="148031"/>
                  </a:lnTo>
                  <a:lnTo>
                    <a:pt x="560806" y="165557"/>
                  </a:lnTo>
                  <a:lnTo>
                    <a:pt x="549478" y="175336"/>
                  </a:lnTo>
                  <a:lnTo>
                    <a:pt x="533184" y="179590"/>
                  </a:lnTo>
                  <a:lnTo>
                    <a:pt x="511683" y="180505"/>
                  </a:lnTo>
                  <a:lnTo>
                    <a:pt x="495020" y="180136"/>
                  </a:lnTo>
                  <a:lnTo>
                    <a:pt x="484162" y="177558"/>
                  </a:lnTo>
                  <a:lnTo>
                    <a:pt x="478243" y="170548"/>
                  </a:lnTo>
                  <a:lnTo>
                    <a:pt x="476465" y="156895"/>
                  </a:lnTo>
                  <a:lnTo>
                    <a:pt x="476465" y="35864"/>
                  </a:lnTo>
                  <a:lnTo>
                    <a:pt x="477240" y="25171"/>
                  </a:lnTo>
                  <a:lnTo>
                    <a:pt x="480491" y="18897"/>
                  </a:lnTo>
                  <a:lnTo>
                    <a:pt x="487603" y="15951"/>
                  </a:lnTo>
                  <a:lnTo>
                    <a:pt x="499948" y="15201"/>
                  </a:lnTo>
                  <a:lnTo>
                    <a:pt x="499948" y="6350"/>
                  </a:lnTo>
                  <a:lnTo>
                    <a:pt x="420687" y="6350"/>
                  </a:lnTo>
                  <a:lnTo>
                    <a:pt x="420687" y="15201"/>
                  </a:lnTo>
                  <a:lnTo>
                    <a:pt x="433019" y="15951"/>
                  </a:lnTo>
                  <a:lnTo>
                    <a:pt x="440131" y="18897"/>
                  </a:lnTo>
                  <a:lnTo>
                    <a:pt x="443382" y="25171"/>
                  </a:lnTo>
                  <a:lnTo>
                    <a:pt x="444169" y="35864"/>
                  </a:lnTo>
                  <a:lnTo>
                    <a:pt x="444169" y="165747"/>
                  </a:lnTo>
                  <a:lnTo>
                    <a:pt x="443382" y="174752"/>
                  </a:lnTo>
                  <a:lnTo>
                    <a:pt x="440118" y="180136"/>
                  </a:lnTo>
                  <a:lnTo>
                    <a:pt x="433019" y="182765"/>
                  </a:lnTo>
                  <a:lnTo>
                    <a:pt x="420687" y="183451"/>
                  </a:lnTo>
                  <a:lnTo>
                    <a:pt x="420687" y="195262"/>
                  </a:lnTo>
                  <a:lnTo>
                    <a:pt x="423291" y="193560"/>
                  </a:lnTo>
                  <a:lnTo>
                    <a:pt x="430593" y="192684"/>
                  </a:lnTo>
                  <a:lnTo>
                    <a:pt x="441731" y="192354"/>
                  </a:lnTo>
                  <a:lnTo>
                    <a:pt x="537146" y="192316"/>
                  </a:lnTo>
                  <a:lnTo>
                    <a:pt x="543877" y="192354"/>
                  </a:lnTo>
                  <a:lnTo>
                    <a:pt x="552043" y="192684"/>
                  </a:lnTo>
                  <a:lnTo>
                    <a:pt x="559104" y="193560"/>
                  </a:lnTo>
                  <a:lnTo>
                    <a:pt x="564527" y="195262"/>
                  </a:lnTo>
                  <a:lnTo>
                    <a:pt x="565302" y="192303"/>
                  </a:lnTo>
                  <a:lnTo>
                    <a:pt x="568439" y="180505"/>
                  </a:lnTo>
                  <a:lnTo>
                    <a:pt x="576262" y="150990"/>
                  </a:lnTo>
                  <a:close/>
                </a:path>
                <a:path extrusionOk="0" h="195579" w="803275">
                  <a:moveTo>
                    <a:pt x="803275" y="6350"/>
                  </a:moveTo>
                  <a:lnTo>
                    <a:pt x="721067" y="6350"/>
                  </a:lnTo>
                  <a:lnTo>
                    <a:pt x="721067" y="15189"/>
                  </a:lnTo>
                  <a:lnTo>
                    <a:pt x="724014" y="15189"/>
                  </a:lnTo>
                  <a:lnTo>
                    <a:pt x="735888" y="15938"/>
                  </a:lnTo>
                  <a:lnTo>
                    <a:pt x="741984" y="18884"/>
                  </a:lnTo>
                  <a:lnTo>
                    <a:pt x="744232" y="25146"/>
                  </a:lnTo>
                  <a:lnTo>
                    <a:pt x="744562" y="35826"/>
                  </a:lnTo>
                  <a:lnTo>
                    <a:pt x="744562" y="88900"/>
                  </a:lnTo>
                  <a:lnTo>
                    <a:pt x="650608" y="88900"/>
                  </a:lnTo>
                  <a:lnTo>
                    <a:pt x="650608" y="38785"/>
                  </a:lnTo>
                  <a:lnTo>
                    <a:pt x="651332" y="27647"/>
                  </a:lnTo>
                  <a:lnTo>
                    <a:pt x="654278" y="20358"/>
                  </a:lnTo>
                  <a:lnTo>
                    <a:pt x="660514" y="16395"/>
                  </a:lnTo>
                  <a:lnTo>
                    <a:pt x="671169" y="15189"/>
                  </a:lnTo>
                  <a:lnTo>
                    <a:pt x="674103" y="15189"/>
                  </a:lnTo>
                  <a:lnTo>
                    <a:pt x="674103" y="6350"/>
                  </a:lnTo>
                  <a:lnTo>
                    <a:pt x="588962" y="6350"/>
                  </a:lnTo>
                  <a:lnTo>
                    <a:pt x="588962" y="15189"/>
                  </a:lnTo>
                  <a:lnTo>
                    <a:pt x="594829" y="15189"/>
                  </a:lnTo>
                  <a:lnTo>
                    <a:pt x="606704" y="15938"/>
                  </a:lnTo>
                  <a:lnTo>
                    <a:pt x="612813" y="18884"/>
                  </a:lnTo>
                  <a:lnTo>
                    <a:pt x="615061" y="25146"/>
                  </a:lnTo>
                  <a:lnTo>
                    <a:pt x="615391" y="35826"/>
                  </a:lnTo>
                  <a:lnTo>
                    <a:pt x="615391" y="165557"/>
                  </a:lnTo>
                  <a:lnTo>
                    <a:pt x="614603" y="174548"/>
                  </a:lnTo>
                  <a:lnTo>
                    <a:pt x="611339" y="179933"/>
                  </a:lnTo>
                  <a:lnTo>
                    <a:pt x="604227" y="182562"/>
                  </a:lnTo>
                  <a:lnTo>
                    <a:pt x="591896" y="183248"/>
                  </a:lnTo>
                  <a:lnTo>
                    <a:pt x="591896" y="192087"/>
                  </a:lnTo>
                  <a:lnTo>
                    <a:pt x="674103" y="192087"/>
                  </a:lnTo>
                  <a:lnTo>
                    <a:pt x="674103" y="183248"/>
                  </a:lnTo>
                  <a:lnTo>
                    <a:pt x="671169" y="183248"/>
                  </a:lnTo>
                  <a:lnTo>
                    <a:pt x="659282" y="182473"/>
                  </a:lnTo>
                  <a:lnTo>
                    <a:pt x="653173" y="179197"/>
                  </a:lnTo>
                  <a:lnTo>
                    <a:pt x="650925" y="172046"/>
                  </a:lnTo>
                  <a:lnTo>
                    <a:pt x="650608" y="159651"/>
                  </a:lnTo>
                  <a:lnTo>
                    <a:pt x="650608" y="103644"/>
                  </a:lnTo>
                  <a:lnTo>
                    <a:pt x="744562" y="103644"/>
                  </a:lnTo>
                  <a:lnTo>
                    <a:pt x="744562" y="165557"/>
                  </a:lnTo>
                  <a:lnTo>
                    <a:pt x="743775" y="174548"/>
                  </a:lnTo>
                  <a:lnTo>
                    <a:pt x="740524" y="179933"/>
                  </a:lnTo>
                  <a:lnTo>
                    <a:pt x="733412" y="182562"/>
                  </a:lnTo>
                  <a:lnTo>
                    <a:pt x="721067" y="183248"/>
                  </a:lnTo>
                  <a:lnTo>
                    <a:pt x="721067" y="192087"/>
                  </a:lnTo>
                  <a:lnTo>
                    <a:pt x="803275" y="192087"/>
                  </a:lnTo>
                  <a:lnTo>
                    <a:pt x="803275" y="183248"/>
                  </a:lnTo>
                  <a:lnTo>
                    <a:pt x="789698" y="182473"/>
                  </a:lnTo>
                  <a:lnTo>
                    <a:pt x="782726" y="179197"/>
                  </a:lnTo>
                  <a:lnTo>
                    <a:pt x="780148" y="172046"/>
                  </a:lnTo>
                  <a:lnTo>
                    <a:pt x="779792" y="159651"/>
                  </a:lnTo>
                  <a:lnTo>
                    <a:pt x="779792" y="103644"/>
                  </a:lnTo>
                  <a:lnTo>
                    <a:pt x="779792" y="88900"/>
                  </a:lnTo>
                  <a:lnTo>
                    <a:pt x="779792" y="38785"/>
                  </a:lnTo>
                  <a:lnTo>
                    <a:pt x="780516" y="27647"/>
                  </a:lnTo>
                  <a:lnTo>
                    <a:pt x="783450" y="20358"/>
                  </a:lnTo>
                  <a:lnTo>
                    <a:pt x="789698" y="16395"/>
                  </a:lnTo>
                  <a:lnTo>
                    <a:pt x="800341" y="15189"/>
                  </a:lnTo>
                  <a:lnTo>
                    <a:pt x="803275" y="15189"/>
                  </a:lnTo>
                  <a:lnTo>
                    <a:pt x="803275" y="6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8"/>
            <p:cNvSpPr/>
            <p:nvPr/>
          </p:nvSpPr>
          <p:spPr>
            <a:xfrm>
              <a:off x="2749550" y="5000625"/>
              <a:ext cx="200025" cy="195262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8"/>
            <p:cNvSpPr/>
            <p:nvPr/>
          </p:nvSpPr>
          <p:spPr>
            <a:xfrm>
              <a:off x="2970212" y="5003800"/>
              <a:ext cx="196850" cy="192087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8"/>
            <p:cNvSpPr/>
            <p:nvPr/>
          </p:nvSpPr>
          <p:spPr>
            <a:xfrm>
              <a:off x="3190875" y="5000625"/>
              <a:ext cx="107950" cy="195262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8"/>
            <p:cNvSpPr/>
            <p:nvPr/>
          </p:nvSpPr>
          <p:spPr>
            <a:xfrm>
              <a:off x="3328987" y="5003800"/>
              <a:ext cx="82550" cy="185737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8"/>
            <p:cNvSpPr/>
            <p:nvPr/>
          </p:nvSpPr>
          <p:spPr>
            <a:xfrm>
              <a:off x="3432175" y="5003800"/>
              <a:ext cx="152400" cy="188912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8"/>
            <p:cNvSpPr/>
            <p:nvPr/>
          </p:nvSpPr>
          <p:spPr>
            <a:xfrm>
              <a:off x="1922462" y="5295900"/>
              <a:ext cx="193675" cy="188912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2136775" y="5295900"/>
              <a:ext cx="647700" cy="192405"/>
            </a:xfrm>
            <a:custGeom>
              <a:rect b="b" l="l" r="r" t="t"/>
              <a:pathLst>
                <a:path extrusionOk="0" h="192404" w="647700">
                  <a:moveTo>
                    <a:pt x="200025" y="0"/>
                  </a:moveTo>
                  <a:lnTo>
                    <a:pt x="129425" y="0"/>
                  </a:lnTo>
                  <a:lnTo>
                    <a:pt x="129425" y="8864"/>
                  </a:lnTo>
                  <a:lnTo>
                    <a:pt x="132372" y="8864"/>
                  </a:lnTo>
                  <a:lnTo>
                    <a:pt x="145186" y="10160"/>
                  </a:lnTo>
                  <a:lnTo>
                    <a:pt x="153314" y="14782"/>
                  </a:lnTo>
                  <a:lnTo>
                    <a:pt x="157594" y="23825"/>
                  </a:lnTo>
                  <a:lnTo>
                    <a:pt x="158838" y="38417"/>
                  </a:lnTo>
                  <a:lnTo>
                    <a:pt x="158838" y="132981"/>
                  </a:lnTo>
                  <a:lnTo>
                    <a:pt x="83527" y="38417"/>
                  </a:lnTo>
                  <a:lnTo>
                    <a:pt x="52946" y="0"/>
                  </a:lnTo>
                  <a:lnTo>
                    <a:pt x="0" y="0"/>
                  </a:lnTo>
                  <a:lnTo>
                    <a:pt x="0" y="8864"/>
                  </a:lnTo>
                  <a:lnTo>
                    <a:pt x="14058" y="11785"/>
                  </a:lnTo>
                  <a:lnTo>
                    <a:pt x="22059" y="16624"/>
                  </a:lnTo>
                  <a:lnTo>
                    <a:pt x="25641" y="24244"/>
                  </a:lnTo>
                  <a:lnTo>
                    <a:pt x="26479" y="35458"/>
                  </a:lnTo>
                  <a:lnTo>
                    <a:pt x="26479" y="135940"/>
                  </a:lnTo>
                  <a:lnTo>
                    <a:pt x="25692" y="154876"/>
                  </a:lnTo>
                  <a:lnTo>
                    <a:pt x="22428" y="167716"/>
                  </a:lnTo>
                  <a:lnTo>
                    <a:pt x="15303" y="175018"/>
                  </a:lnTo>
                  <a:lnTo>
                    <a:pt x="2946" y="177317"/>
                  </a:lnTo>
                  <a:lnTo>
                    <a:pt x="0" y="177317"/>
                  </a:lnTo>
                  <a:lnTo>
                    <a:pt x="0" y="186182"/>
                  </a:lnTo>
                  <a:lnTo>
                    <a:pt x="67652" y="186182"/>
                  </a:lnTo>
                  <a:lnTo>
                    <a:pt x="67652" y="177317"/>
                  </a:lnTo>
                  <a:lnTo>
                    <a:pt x="64719" y="177317"/>
                  </a:lnTo>
                  <a:lnTo>
                    <a:pt x="51104" y="175018"/>
                  </a:lnTo>
                  <a:lnTo>
                    <a:pt x="44119" y="167716"/>
                  </a:lnTo>
                  <a:lnTo>
                    <a:pt x="41541" y="154876"/>
                  </a:lnTo>
                  <a:lnTo>
                    <a:pt x="41186" y="135940"/>
                  </a:lnTo>
                  <a:lnTo>
                    <a:pt x="41186" y="38417"/>
                  </a:lnTo>
                  <a:lnTo>
                    <a:pt x="161785" y="192087"/>
                  </a:lnTo>
                  <a:lnTo>
                    <a:pt x="173545" y="192087"/>
                  </a:lnTo>
                  <a:lnTo>
                    <a:pt x="173545" y="132981"/>
                  </a:lnTo>
                  <a:lnTo>
                    <a:pt x="173545" y="47282"/>
                  </a:lnTo>
                  <a:lnTo>
                    <a:pt x="174320" y="28816"/>
                  </a:lnTo>
                  <a:lnTo>
                    <a:pt x="177584" y="16992"/>
                  </a:lnTo>
                  <a:lnTo>
                    <a:pt x="184708" y="10718"/>
                  </a:lnTo>
                  <a:lnTo>
                    <a:pt x="197078" y="8864"/>
                  </a:lnTo>
                  <a:lnTo>
                    <a:pt x="200025" y="8864"/>
                  </a:lnTo>
                  <a:lnTo>
                    <a:pt x="200025" y="0"/>
                  </a:lnTo>
                  <a:close/>
                </a:path>
                <a:path extrusionOk="0" h="192404" w="647700">
                  <a:moveTo>
                    <a:pt x="300037" y="178409"/>
                  </a:moveTo>
                  <a:lnTo>
                    <a:pt x="285940" y="177622"/>
                  </a:lnTo>
                  <a:lnTo>
                    <a:pt x="277926" y="174332"/>
                  </a:lnTo>
                  <a:lnTo>
                    <a:pt x="274332" y="167132"/>
                  </a:lnTo>
                  <a:lnTo>
                    <a:pt x="273507" y="154622"/>
                  </a:lnTo>
                  <a:lnTo>
                    <a:pt x="273507" y="29730"/>
                  </a:lnTo>
                  <a:lnTo>
                    <a:pt x="274243" y="18961"/>
                  </a:lnTo>
                  <a:lnTo>
                    <a:pt x="277190" y="12636"/>
                  </a:lnTo>
                  <a:lnTo>
                    <a:pt x="283451" y="9664"/>
                  </a:lnTo>
                  <a:lnTo>
                    <a:pt x="294144" y="8915"/>
                  </a:lnTo>
                  <a:lnTo>
                    <a:pt x="297091" y="8915"/>
                  </a:lnTo>
                  <a:lnTo>
                    <a:pt x="297091" y="0"/>
                  </a:lnTo>
                  <a:lnTo>
                    <a:pt x="217487" y="0"/>
                  </a:lnTo>
                  <a:lnTo>
                    <a:pt x="217487" y="8915"/>
                  </a:lnTo>
                  <a:lnTo>
                    <a:pt x="220433" y="8915"/>
                  </a:lnTo>
                  <a:lnTo>
                    <a:pt x="232359" y="9664"/>
                  </a:lnTo>
                  <a:lnTo>
                    <a:pt x="238480" y="12636"/>
                  </a:lnTo>
                  <a:lnTo>
                    <a:pt x="240741" y="18961"/>
                  </a:lnTo>
                  <a:lnTo>
                    <a:pt x="241071" y="29730"/>
                  </a:lnTo>
                  <a:lnTo>
                    <a:pt x="241071" y="160566"/>
                  </a:lnTo>
                  <a:lnTo>
                    <a:pt x="240284" y="169633"/>
                  </a:lnTo>
                  <a:lnTo>
                    <a:pt x="237007" y="175069"/>
                  </a:lnTo>
                  <a:lnTo>
                    <a:pt x="229870" y="177723"/>
                  </a:lnTo>
                  <a:lnTo>
                    <a:pt x="217487" y="178409"/>
                  </a:lnTo>
                  <a:lnTo>
                    <a:pt x="217487" y="187325"/>
                  </a:lnTo>
                  <a:lnTo>
                    <a:pt x="300037" y="187325"/>
                  </a:lnTo>
                  <a:lnTo>
                    <a:pt x="300037" y="178409"/>
                  </a:lnTo>
                  <a:close/>
                </a:path>
                <a:path extrusionOk="0" h="192404" w="647700">
                  <a:moveTo>
                    <a:pt x="488950" y="0"/>
                  </a:moveTo>
                  <a:lnTo>
                    <a:pt x="433082" y="0"/>
                  </a:lnTo>
                  <a:lnTo>
                    <a:pt x="433082" y="8851"/>
                  </a:lnTo>
                  <a:lnTo>
                    <a:pt x="447776" y="8851"/>
                  </a:lnTo>
                  <a:lnTo>
                    <a:pt x="453656" y="11811"/>
                  </a:lnTo>
                  <a:lnTo>
                    <a:pt x="453656" y="29514"/>
                  </a:lnTo>
                  <a:lnTo>
                    <a:pt x="412496" y="141681"/>
                  </a:lnTo>
                  <a:lnTo>
                    <a:pt x="371322" y="26568"/>
                  </a:lnTo>
                  <a:lnTo>
                    <a:pt x="368376" y="23609"/>
                  </a:lnTo>
                  <a:lnTo>
                    <a:pt x="368376" y="11811"/>
                  </a:lnTo>
                  <a:lnTo>
                    <a:pt x="371322" y="8851"/>
                  </a:lnTo>
                  <a:lnTo>
                    <a:pt x="386029" y="8851"/>
                  </a:lnTo>
                  <a:lnTo>
                    <a:pt x="386029" y="0"/>
                  </a:lnTo>
                  <a:lnTo>
                    <a:pt x="309562" y="0"/>
                  </a:lnTo>
                  <a:lnTo>
                    <a:pt x="309562" y="8851"/>
                  </a:lnTo>
                  <a:lnTo>
                    <a:pt x="327202" y="8851"/>
                  </a:lnTo>
                  <a:lnTo>
                    <a:pt x="330149" y="23609"/>
                  </a:lnTo>
                  <a:lnTo>
                    <a:pt x="394843" y="188912"/>
                  </a:lnTo>
                  <a:lnTo>
                    <a:pt x="406603" y="188912"/>
                  </a:lnTo>
                  <a:lnTo>
                    <a:pt x="424561" y="141681"/>
                  </a:lnTo>
                  <a:lnTo>
                    <a:pt x="468363" y="26568"/>
                  </a:lnTo>
                  <a:lnTo>
                    <a:pt x="472808" y="18821"/>
                  </a:lnTo>
                  <a:lnTo>
                    <a:pt x="477545" y="13284"/>
                  </a:lnTo>
                  <a:lnTo>
                    <a:pt x="482828" y="9969"/>
                  </a:lnTo>
                  <a:lnTo>
                    <a:pt x="488950" y="8851"/>
                  </a:lnTo>
                  <a:lnTo>
                    <a:pt x="488950" y="0"/>
                  </a:lnTo>
                  <a:close/>
                </a:path>
                <a:path extrusionOk="0" h="192404" w="647700">
                  <a:moveTo>
                    <a:pt x="647700" y="145694"/>
                  </a:moveTo>
                  <a:lnTo>
                    <a:pt x="641845" y="142722"/>
                  </a:lnTo>
                  <a:lnTo>
                    <a:pt x="633971" y="160388"/>
                  </a:lnTo>
                  <a:lnTo>
                    <a:pt x="622820" y="170230"/>
                  </a:lnTo>
                  <a:lnTo>
                    <a:pt x="607275" y="174510"/>
                  </a:lnTo>
                  <a:lnTo>
                    <a:pt x="586257" y="175437"/>
                  </a:lnTo>
                  <a:lnTo>
                    <a:pt x="570572" y="174650"/>
                  </a:lnTo>
                  <a:lnTo>
                    <a:pt x="561746" y="171348"/>
                  </a:lnTo>
                  <a:lnTo>
                    <a:pt x="557860" y="164147"/>
                  </a:lnTo>
                  <a:lnTo>
                    <a:pt x="556996" y="151638"/>
                  </a:lnTo>
                  <a:lnTo>
                    <a:pt x="556996" y="95148"/>
                  </a:lnTo>
                  <a:lnTo>
                    <a:pt x="577481" y="95148"/>
                  </a:lnTo>
                  <a:lnTo>
                    <a:pt x="591921" y="95986"/>
                  </a:lnTo>
                  <a:lnTo>
                    <a:pt x="600887" y="99618"/>
                  </a:lnTo>
                  <a:lnTo>
                    <a:pt x="605459" y="107696"/>
                  </a:lnTo>
                  <a:lnTo>
                    <a:pt x="606742" y="121907"/>
                  </a:lnTo>
                  <a:lnTo>
                    <a:pt x="615518" y="118935"/>
                  </a:lnTo>
                  <a:lnTo>
                    <a:pt x="613816" y="110540"/>
                  </a:lnTo>
                  <a:lnTo>
                    <a:pt x="612940" y="102958"/>
                  </a:lnTo>
                  <a:lnTo>
                    <a:pt x="612622" y="95986"/>
                  </a:lnTo>
                  <a:lnTo>
                    <a:pt x="612622" y="95148"/>
                  </a:lnTo>
                  <a:lnTo>
                    <a:pt x="612584" y="89204"/>
                  </a:lnTo>
                  <a:lnTo>
                    <a:pt x="612978" y="83248"/>
                  </a:lnTo>
                  <a:lnTo>
                    <a:pt x="613041" y="82461"/>
                  </a:lnTo>
                  <a:lnTo>
                    <a:pt x="614045" y="75450"/>
                  </a:lnTo>
                  <a:lnTo>
                    <a:pt x="615048" y="67881"/>
                  </a:lnTo>
                  <a:lnTo>
                    <a:pt x="615518" y="59461"/>
                  </a:lnTo>
                  <a:lnTo>
                    <a:pt x="606742" y="59461"/>
                  </a:lnTo>
                  <a:lnTo>
                    <a:pt x="605459" y="71970"/>
                  </a:lnTo>
                  <a:lnTo>
                    <a:pt x="600887" y="79171"/>
                  </a:lnTo>
                  <a:lnTo>
                    <a:pt x="591921" y="82461"/>
                  </a:lnTo>
                  <a:lnTo>
                    <a:pt x="577481" y="83248"/>
                  </a:lnTo>
                  <a:lnTo>
                    <a:pt x="556996" y="83248"/>
                  </a:lnTo>
                  <a:lnTo>
                    <a:pt x="556996" y="11887"/>
                  </a:lnTo>
                  <a:lnTo>
                    <a:pt x="586257" y="11887"/>
                  </a:lnTo>
                  <a:lnTo>
                    <a:pt x="602894" y="12776"/>
                  </a:lnTo>
                  <a:lnTo>
                    <a:pt x="614045" y="16725"/>
                  </a:lnTo>
                  <a:lnTo>
                    <a:pt x="620814" y="25704"/>
                  </a:lnTo>
                  <a:lnTo>
                    <a:pt x="624293" y="41630"/>
                  </a:lnTo>
                  <a:lnTo>
                    <a:pt x="630148" y="41630"/>
                  </a:lnTo>
                  <a:lnTo>
                    <a:pt x="630148" y="11887"/>
                  </a:lnTo>
                  <a:lnTo>
                    <a:pt x="630148" y="0"/>
                  </a:lnTo>
                  <a:lnTo>
                    <a:pt x="501396" y="0"/>
                  </a:lnTo>
                  <a:lnTo>
                    <a:pt x="501396" y="8915"/>
                  </a:lnTo>
                  <a:lnTo>
                    <a:pt x="504329" y="8915"/>
                  </a:lnTo>
                  <a:lnTo>
                    <a:pt x="513232" y="9664"/>
                  </a:lnTo>
                  <a:lnTo>
                    <a:pt x="518591" y="12636"/>
                  </a:lnTo>
                  <a:lnTo>
                    <a:pt x="521195" y="18961"/>
                  </a:lnTo>
                  <a:lnTo>
                    <a:pt x="521881" y="29730"/>
                  </a:lnTo>
                  <a:lnTo>
                    <a:pt x="521881" y="160566"/>
                  </a:lnTo>
                  <a:lnTo>
                    <a:pt x="521093" y="169633"/>
                  </a:lnTo>
                  <a:lnTo>
                    <a:pt x="517855" y="175069"/>
                  </a:lnTo>
                  <a:lnTo>
                    <a:pt x="510768" y="177723"/>
                  </a:lnTo>
                  <a:lnTo>
                    <a:pt x="498475" y="178409"/>
                  </a:lnTo>
                  <a:lnTo>
                    <a:pt x="498475" y="187325"/>
                  </a:lnTo>
                  <a:lnTo>
                    <a:pt x="638924" y="187325"/>
                  </a:lnTo>
                  <a:lnTo>
                    <a:pt x="641426" y="175437"/>
                  </a:lnTo>
                  <a:lnTo>
                    <a:pt x="647700" y="14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2808287" y="5292725"/>
              <a:ext cx="303212" cy="192087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3136900" y="5287962"/>
              <a:ext cx="441325" cy="195262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649411" y="4762"/>
              <a:ext cx="3542665" cy="4165600"/>
            </a:xfrm>
            <a:custGeom>
              <a:rect b="b" l="l" r="r" t="t"/>
              <a:pathLst>
                <a:path extrusionOk="0" h="4165600" w="3542665">
                  <a:moveTo>
                    <a:pt x="200587" y="0"/>
                  </a:moveTo>
                  <a:lnTo>
                    <a:pt x="0" y="0"/>
                  </a:lnTo>
                  <a:lnTo>
                    <a:pt x="594" y="50800"/>
                  </a:lnTo>
                  <a:lnTo>
                    <a:pt x="1726" y="127000"/>
                  </a:lnTo>
                  <a:lnTo>
                    <a:pt x="3113" y="203200"/>
                  </a:lnTo>
                  <a:lnTo>
                    <a:pt x="4754" y="279400"/>
                  </a:lnTo>
                  <a:lnTo>
                    <a:pt x="6653" y="342900"/>
                  </a:lnTo>
                  <a:lnTo>
                    <a:pt x="8808" y="419100"/>
                  </a:lnTo>
                  <a:lnTo>
                    <a:pt x="11222" y="482600"/>
                  </a:lnTo>
                  <a:lnTo>
                    <a:pt x="13896" y="546100"/>
                  </a:lnTo>
                  <a:lnTo>
                    <a:pt x="16831" y="609600"/>
                  </a:lnTo>
                  <a:lnTo>
                    <a:pt x="20027" y="673100"/>
                  </a:lnTo>
                  <a:lnTo>
                    <a:pt x="23485" y="736600"/>
                  </a:lnTo>
                  <a:lnTo>
                    <a:pt x="27208" y="800100"/>
                  </a:lnTo>
                  <a:lnTo>
                    <a:pt x="31195" y="863600"/>
                  </a:lnTo>
                  <a:lnTo>
                    <a:pt x="35448" y="927100"/>
                  </a:lnTo>
                  <a:lnTo>
                    <a:pt x="39968" y="977900"/>
                  </a:lnTo>
                  <a:lnTo>
                    <a:pt x="44756" y="1041400"/>
                  </a:lnTo>
                  <a:lnTo>
                    <a:pt x="49812" y="1092200"/>
                  </a:lnTo>
                  <a:lnTo>
                    <a:pt x="55139" y="1143000"/>
                  </a:lnTo>
                  <a:lnTo>
                    <a:pt x="60736" y="1206500"/>
                  </a:lnTo>
                  <a:lnTo>
                    <a:pt x="66606" y="1257300"/>
                  </a:lnTo>
                  <a:lnTo>
                    <a:pt x="72748" y="1308100"/>
                  </a:lnTo>
                  <a:lnTo>
                    <a:pt x="79165" y="1358900"/>
                  </a:lnTo>
                  <a:lnTo>
                    <a:pt x="85857" y="1409700"/>
                  </a:lnTo>
                  <a:lnTo>
                    <a:pt x="92825" y="1460500"/>
                  </a:lnTo>
                  <a:lnTo>
                    <a:pt x="100070" y="1498600"/>
                  </a:lnTo>
                  <a:lnTo>
                    <a:pt x="107594" y="1549400"/>
                  </a:lnTo>
                  <a:lnTo>
                    <a:pt x="115396" y="1600200"/>
                  </a:lnTo>
                  <a:lnTo>
                    <a:pt x="123480" y="1638300"/>
                  </a:lnTo>
                  <a:lnTo>
                    <a:pt x="131844" y="1689100"/>
                  </a:lnTo>
                  <a:lnTo>
                    <a:pt x="140491" y="1727200"/>
                  </a:lnTo>
                  <a:lnTo>
                    <a:pt x="149421" y="1778000"/>
                  </a:lnTo>
                  <a:lnTo>
                    <a:pt x="158636" y="1816100"/>
                  </a:lnTo>
                  <a:lnTo>
                    <a:pt x="168136" y="1854200"/>
                  </a:lnTo>
                  <a:lnTo>
                    <a:pt x="177923" y="1892300"/>
                  </a:lnTo>
                  <a:lnTo>
                    <a:pt x="187997" y="1943100"/>
                  </a:lnTo>
                  <a:lnTo>
                    <a:pt x="198360" y="1981200"/>
                  </a:lnTo>
                  <a:lnTo>
                    <a:pt x="209013" y="2019300"/>
                  </a:lnTo>
                  <a:lnTo>
                    <a:pt x="219956" y="2057400"/>
                  </a:lnTo>
                  <a:lnTo>
                    <a:pt x="231191" y="2095500"/>
                  </a:lnTo>
                  <a:lnTo>
                    <a:pt x="242719" y="2133600"/>
                  </a:lnTo>
                  <a:lnTo>
                    <a:pt x="254541" y="2171700"/>
                  </a:lnTo>
                  <a:lnTo>
                    <a:pt x="266657" y="2209800"/>
                  </a:lnTo>
                  <a:lnTo>
                    <a:pt x="279070" y="2235200"/>
                  </a:lnTo>
                  <a:lnTo>
                    <a:pt x="291779" y="2273300"/>
                  </a:lnTo>
                  <a:lnTo>
                    <a:pt x="304786" y="2311400"/>
                  </a:lnTo>
                  <a:lnTo>
                    <a:pt x="318092" y="2349500"/>
                  </a:lnTo>
                  <a:lnTo>
                    <a:pt x="331699" y="2374900"/>
                  </a:lnTo>
                  <a:lnTo>
                    <a:pt x="345606" y="2413000"/>
                  </a:lnTo>
                  <a:lnTo>
                    <a:pt x="359816" y="2451100"/>
                  </a:lnTo>
                  <a:lnTo>
                    <a:pt x="374328" y="2476500"/>
                  </a:lnTo>
                  <a:lnTo>
                    <a:pt x="389145" y="2514600"/>
                  </a:lnTo>
                  <a:lnTo>
                    <a:pt x="404267" y="2540000"/>
                  </a:lnTo>
                  <a:lnTo>
                    <a:pt x="419695" y="2578100"/>
                  </a:lnTo>
                  <a:lnTo>
                    <a:pt x="435431" y="2616200"/>
                  </a:lnTo>
                  <a:lnTo>
                    <a:pt x="451475" y="2641600"/>
                  </a:lnTo>
                  <a:lnTo>
                    <a:pt x="467828" y="2679700"/>
                  </a:lnTo>
                  <a:lnTo>
                    <a:pt x="484492" y="2705100"/>
                  </a:lnTo>
                  <a:lnTo>
                    <a:pt x="510400" y="2755900"/>
                  </a:lnTo>
                  <a:lnTo>
                    <a:pt x="536863" y="2806700"/>
                  </a:lnTo>
                  <a:lnTo>
                    <a:pt x="563876" y="2844800"/>
                  </a:lnTo>
                  <a:lnTo>
                    <a:pt x="591433" y="2895600"/>
                  </a:lnTo>
                  <a:lnTo>
                    <a:pt x="619531" y="2933700"/>
                  </a:lnTo>
                  <a:lnTo>
                    <a:pt x="648164" y="2984500"/>
                  </a:lnTo>
                  <a:lnTo>
                    <a:pt x="677327" y="3022600"/>
                  </a:lnTo>
                  <a:lnTo>
                    <a:pt x="707015" y="3060700"/>
                  </a:lnTo>
                  <a:lnTo>
                    <a:pt x="737225" y="3098800"/>
                  </a:lnTo>
                  <a:lnTo>
                    <a:pt x="767950" y="3149600"/>
                  </a:lnTo>
                  <a:lnTo>
                    <a:pt x="799186" y="3187700"/>
                  </a:lnTo>
                  <a:lnTo>
                    <a:pt x="830928" y="3225800"/>
                  </a:lnTo>
                  <a:lnTo>
                    <a:pt x="863171" y="3263900"/>
                  </a:lnTo>
                  <a:lnTo>
                    <a:pt x="895911" y="3302000"/>
                  </a:lnTo>
                  <a:lnTo>
                    <a:pt x="929143" y="3340100"/>
                  </a:lnTo>
                  <a:lnTo>
                    <a:pt x="962861" y="3378200"/>
                  </a:lnTo>
                  <a:lnTo>
                    <a:pt x="997061" y="3403600"/>
                  </a:lnTo>
                  <a:lnTo>
                    <a:pt x="1031738" y="3441700"/>
                  </a:lnTo>
                  <a:lnTo>
                    <a:pt x="1066887" y="3479800"/>
                  </a:lnTo>
                  <a:lnTo>
                    <a:pt x="1102504" y="3517900"/>
                  </a:lnTo>
                  <a:lnTo>
                    <a:pt x="1138583" y="3543300"/>
                  </a:lnTo>
                  <a:lnTo>
                    <a:pt x="1175120" y="3581400"/>
                  </a:lnTo>
                  <a:lnTo>
                    <a:pt x="1212110" y="3606800"/>
                  </a:lnTo>
                  <a:lnTo>
                    <a:pt x="1249547" y="3644900"/>
                  </a:lnTo>
                  <a:lnTo>
                    <a:pt x="1287428" y="3670300"/>
                  </a:lnTo>
                  <a:lnTo>
                    <a:pt x="1325747" y="3708400"/>
                  </a:lnTo>
                  <a:lnTo>
                    <a:pt x="1364500" y="3733800"/>
                  </a:lnTo>
                  <a:lnTo>
                    <a:pt x="1403681" y="3771900"/>
                  </a:lnTo>
                  <a:lnTo>
                    <a:pt x="1523748" y="3848100"/>
                  </a:lnTo>
                  <a:lnTo>
                    <a:pt x="1564595" y="3886200"/>
                  </a:lnTo>
                  <a:lnTo>
                    <a:pt x="1689544" y="3962400"/>
                  </a:lnTo>
                  <a:lnTo>
                    <a:pt x="1818001" y="4038600"/>
                  </a:lnTo>
                  <a:lnTo>
                    <a:pt x="1994509" y="4140200"/>
                  </a:lnTo>
                  <a:lnTo>
                    <a:pt x="2069261" y="4165600"/>
                  </a:lnTo>
                  <a:lnTo>
                    <a:pt x="2136533" y="4140200"/>
                  </a:lnTo>
                  <a:lnTo>
                    <a:pt x="2313041" y="4038600"/>
                  </a:lnTo>
                  <a:lnTo>
                    <a:pt x="2441499" y="3962400"/>
                  </a:lnTo>
                  <a:lnTo>
                    <a:pt x="2462522" y="3949700"/>
                  </a:lnTo>
                  <a:lnTo>
                    <a:pt x="2069261" y="3949700"/>
                  </a:lnTo>
                  <a:lnTo>
                    <a:pt x="2001977" y="3911600"/>
                  </a:lnTo>
                  <a:lnTo>
                    <a:pt x="1947212" y="3886200"/>
                  </a:lnTo>
                  <a:lnTo>
                    <a:pt x="1893846" y="3848100"/>
                  </a:lnTo>
                  <a:lnTo>
                    <a:pt x="1841850" y="3822700"/>
                  </a:lnTo>
                  <a:lnTo>
                    <a:pt x="1791195" y="3784600"/>
                  </a:lnTo>
                  <a:lnTo>
                    <a:pt x="1741851" y="3746500"/>
                  </a:lnTo>
                  <a:lnTo>
                    <a:pt x="1693788" y="3721100"/>
                  </a:lnTo>
                  <a:lnTo>
                    <a:pt x="1646978" y="3683000"/>
                  </a:lnTo>
                  <a:lnTo>
                    <a:pt x="1601390" y="3657600"/>
                  </a:lnTo>
                  <a:lnTo>
                    <a:pt x="1556996" y="3619500"/>
                  </a:lnTo>
                  <a:lnTo>
                    <a:pt x="1513766" y="3594100"/>
                  </a:lnTo>
                  <a:lnTo>
                    <a:pt x="1471671" y="3556000"/>
                  </a:lnTo>
                  <a:lnTo>
                    <a:pt x="1430680" y="3530600"/>
                  </a:lnTo>
                  <a:lnTo>
                    <a:pt x="1390766" y="3492500"/>
                  </a:lnTo>
                  <a:lnTo>
                    <a:pt x="1351897" y="3467100"/>
                  </a:lnTo>
                  <a:lnTo>
                    <a:pt x="1314046" y="3429000"/>
                  </a:lnTo>
                  <a:lnTo>
                    <a:pt x="1277181" y="3390900"/>
                  </a:lnTo>
                  <a:lnTo>
                    <a:pt x="1241275" y="3365500"/>
                  </a:lnTo>
                  <a:lnTo>
                    <a:pt x="1206298" y="3327400"/>
                  </a:lnTo>
                  <a:lnTo>
                    <a:pt x="1172219" y="3302000"/>
                  </a:lnTo>
                  <a:lnTo>
                    <a:pt x="1139010" y="3263900"/>
                  </a:lnTo>
                  <a:lnTo>
                    <a:pt x="1106642" y="3225800"/>
                  </a:lnTo>
                  <a:lnTo>
                    <a:pt x="1075084" y="3200400"/>
                  </a:lnTo>
                  <a:lnTo>
                    <a:pt x="1044308" y="3162300"/>
                  </a:lnTo>
                  <a:lnTo>
                    <a:pt x="1014283" y="3124200"/>
                  </a:lnTo>
                  <a:lnTo>
                    <a:pt x="984982" y="3098800"/>
                  </a:lnTo>
                  <a:lnTo>
                    <a:pt x="956373" y="3060700"/>
                  </a:lnTo>
                  <a:lnTo>
                    <a:pt x="928428" y="3022600"/>
                  </a:lnTo>
                  <a:lnTo>
                    <a:pt x="901118" y="2984500"/>
                  </a:lnTo>
                  <a:lnTo>
                    <a:pt x="874412" y="2946400"/>
                  </a:lnTo>
                  <a:lnTo>
                    <a:pt x="848282" y="2908300"/>
                  </a:lnTo>
                  <a:lnTo>
                    <a:pt x="822697" y="2870200"/>
                  </a:lnTo>
                  <a:lnTo>
                    <a:pt x="797630" y="2832100"/>
                  </a:lnTo>
                  <a:lnTo>
                    <a:pt x="773049" y="2794000"/>
                  </a:lnTo>
                  <a:lnTo>
                    <a:pt x="748927" y="2755900"/>
                  </a:lnTo>
                  <a:lnTo>
                    <a:pt x="725232" y="2717800"/>
                  </a:lnTo>
                  <a:lnTo>
                    <a:pt x="701937" y="2679700"/>
                  </a:lnTo>
                  <a:lnTo>
                    <a:pt x="679010" y="2641600"/>
                  </a:lnTo>
                  <a:lnTo>
                    <a:pt x="656424" y="2590800"/>
                  </a:lnTo>
                  <a:lnTo>
                    <a:pt x="641159" y="2565400"/>
                  </a:lnTo>
                  <a:lnTo>
                    <a:pt x="626096" y="2540000"/>
                  </a:lnTo>
                  <a:lnTo>
                    <a:pt x="611240" y="2501900"/>
                  </a:lnTo>
                  <a:lnTo>
                    <a:pt x="596592" y="2476500"/>
                  </a:lnTo>
                  <a:lnTo>
                    <a:pt x="582158" y="2438400"/>
                  </a:lnTo>
                  <a:lnTo>
                    <a:pt x="567939" y="2413000"/>
                  </a:lnTo>
                  <a:lnTo>
                    <a:pt x="553939" y="2374900"/>
                  </a:lnTo>
                  <a:lnTo>
                    <a:pt x="540161" y="2349500"/>
                  </a:lnTo>
                  <a:lnTo>
                    <a:pt x="526608" y="2311400"/>
                  </a:lnTo>
                  <a:lnTo>
                    <a:pt x="513283" y="2286000"/>
                  </a:lnTo>
                  <a:lnTo>
                    <a:pt x="500189" y="2247900"/>
                  </a:lnTo>
                  <a:lnTo>
                    <a:pt x="487330" y="2209800"/>
                  </a:lnTo>
                  <a:lnTo>
                    <a:pt x="474708" y="2171700"/>
                  </a:lnTo>
                  <a:lnTo>
                    <a:pt x="462327" y="2146300"/>
                  </a:lnTo>
                  <a:lnTo>
                    <a:pt x="450190" y="2108200"/>
                  </a:lnTo>
                  <a:lnTo>
                    <a:pt x="438300" y="2070100"/>
                  </a:lnTo>
                  <a:lnTo>
                    <a:pt x="426660" y="2032000"/>
                  </a:lnTo>
                  <a:lnTo>
                    <a:pt x="415273" y="1993900"/>
                  </a:lnTo>
                  <a:lnTo>
                    <a:pt x="404143" y="1955800"/>
                  </a:lnTo>
                  <a:lnTo>
                    <a:pt x="393272" y="1917700"/>
                  </a:lnTo>
                  <a:lnTo>
                    <a:pt x="382664" y="1879600"/>
                  </a:lnTo>
                  <a:lnTo>
                    <a:pt x="372321" y="1828800"/>
                  </a:lnTo>
                  <a:lnTo>
                    <a:pt x="362248" y="1790700"/>
                  </a:lnTo>
                  <a:lnTo>
                    <a:pt x="352446" y="1752600"/>
                  </a:lnTo>
                  <a:lnTo>
                    <a:pt x="342920" y="1701800"/>
                  </a:lnTo>
                  <a:lnTo>
                    <a:pt x="333672" y="1663700"/>
                  </a:lnTo>
                  <a:lnTo>
                    <a:pt x="324705" y="1612900"/>
                  </a:lnTo>
                  <a:lnTo>
                    <a:pt x="316023" y="1562100"/>
                  </a:lnTo>
                  <a:lnTo>
                    <a:pt x="307629" y="1511300"/>
                  </a:lnTo>
                  <a:lnTo>
                    <a:pt x="299525" y="1473200"/>
                  </a:lnTo>
                  <a:lnTo>
                    <a:pt x="291715" y="1422400"/>
                  </a:lnTo>
                  <a:lnTo>
                    <a:pt x="284203" y="1371600"/>
                  </a:lnTo>
                  <a:lnTo>
                    <a:pt x="276991" y="1320800"/>
                  </a:lnTo>
                  <a:lnTo>
                    <a:pt x="270082" y="1257300"/>
                  </a:lnTo>
                  <a:lnTo>
                    <a:pt x="263479" y="1206500"/>
                  </a:lnTo>
                  <a:lnTo>
                    <a:pt x="257186" y="1155700"/>
                  </a:lnTo>
                  <a:lnTo>
                    <a:pt x="251206" y="1092200"/>
                  </a:lnTo>
                  <a:lnTo>
                    <a:pt x="245542" y="1041400"/>
                  </a:lnTo>
                  <a:lnTo>
                    <a:pt x="240197" y="977900"/>
                  </a:lnTo>
                  <a:lnTo>
                    <a:pt x="235174" y="914400"/>
                  </a:lnTo>
                  <a:lnTo>
                    <a:pt x="230476" y="863600"/>
                  </a:lnTo>
                  <a:lnTo>
                    <a:pt x="226107" y="800100"/>
                  </a:lnTo>
                  <a:lnTo>
                    <a:pt x="222069" y="736600"/>
                  </a:lnTo>
                  <a:lnTo>
                    <a:pt x="218366" y="673100"/>
                  </a:lnTo>
                  <a:lnTo>
                    <a:pt x="215000" y="596900"/>
                  </a:lnTo>
                  <a:lnTo>
                    <a:pt x="211976" y="533400"/>
                  </a:lnTo>
                  <a:lnTo>
                    <a:pt x="209296" y="457200"/>
                  </a:lnTo>
                  <a:lnTo>
                    <a:pt x="206963" y="393700"/>
                  </a:lnTo>
                  <a:lnTo>
                    <a:pt x="204980" y="317500"/>
                  </a:lnTo>
                  <a:lnTo>
                    <a:pt x="203351" y="241300"/>
                  </a:lnTo>
                  <a:lnTo>
                    <a:pt x="202078" y="165100"/>
                  </a:lnTo>
                  <a:lnTo>
                    <a:pt x="201165" y="88900"/>
                  </a:lnTo>
                  <a:lnTo>
                    <a:pt x="200615" y="12700"/>
                  </a:lnTo>
                  <a:lnTo>
                    <a:pt x="200587" y="0"/>
                  </a:lnTo>
                  <a:close/>
                </a:path>
                <a:path extrusionOk="0" h="4165600" w="3542665">
                  <a:moveTo>
                    <a:pt x="3542588" y="2451100"/>
                  </a:moveTo>
                  <a:lnTo>
                    <a:pt x="3534447" y="2476500"/>
                  </a:lnTo>
                  <a:lnTo>
                    <a:pt x="3519801" y="2501900"/>
                  </a:lnTo>
                  <a:lnTo>
                    <a:pt x="3504945" y="2540000"/>
                  </a:lnTo>
                  <a:lnTo>
                    <a:pt x="3489883" y="2565400"/>
                  </a:lnTo>
                  <a:lnTo>
                    <a:pt x="3474618" y="2590800"/>
                  </a:lnTo>
                  <a:lnTo>
                    <a:pt x="3452032" y="2641600"/>
                  </a:lnTo>
                  <a:lnTo>
                    <a:pt x="3429106" y="2679700"/>
                  </a:lnTo>
                  <a:lnTo>
                    <a:pt x="3405810" y="2717800"/>
                  </a:lnTo>
                  <a:lnTo>
                    <a:pt x="3382116" y="2755900"/>
                  </a:lnTo>
                  <a:lnTo>
                    <a:pt x="3357993" y="2794000"/>
                  </a:lnTo>
                  <a:lnTo>
                    <a:pt x="3333412" y="2832100"/>
                  </a:lnTo>
                  <a:lnTo>
                    <a:pt x="3308345" y="2870200"/>
                  </a:lnTo>
                  <a:lnTo>
                    <a:pt x="3282761" y="2908300"/>
                  </a:lnTo>
                  <a:lnTo>
                    <a:pt x="3256630" y="2946400"/>
                  </a:lnTo>
                  <a:lnTo>
                    <a:pt x="3229925" y="2984500"/>
                  </a:lnTo>
                  <a:lnTo>
                    <a:pt x="3202614" y="3022600"/>
                  </a:lnTo>
                  <a:lnTo>
                    <a:pt x="3174669" y="3060700"/>
                  </a:lnTo>
                  <a:lnTo>
                    <a:pt x="3146061" y="3098800"/>
                  </a:lnTo>
                  <a:lnTo>
                    <a:pt x="3116759" y="3124200"/>
                  </a:lnTo>
                  <a:lnTo>
                    <a:pt x="3086735" y="3162300"/>
                  </a:lnTo>
                  <a:lnTo>
                    <a:pt x="3055958" y="3200400"/>
                  </a:lnTo>
                  <a:lnTo>
                    <a:pt x="3024401" y="3225800"/>
                  </a:lnTo>
                  <a:lnTo>
                    <a:pt x="2992032" y="3263900"/>
                  </a:lnTo>
                  <a:lnTo>
                    <a:pt x="2958823" y="3302000"/>
                  </a:lnTo>
                  <a:lnTo>
                    <a:pt x="2924745" y="3327400"/>
                  </a:lnTo>
                  <a:lnTo>
                    <a:pt x="2889767" y="3365500"/>
                  </a:lnTo>
                  <a:lnTo>
                    <a:pt x="2853861" y="3390900"/>
                  </a:lnTo>
                  <a:lnTo>
                    <a:pt x="2816997" y="3429000"/>
                  </a:lnTo>
                  <a:lnTo>
                    <a:pt x="2779145" y="3467100"/>
                  </a:lnTo>
                  <a:lnTo>
                    <a:pt x="2740276" y="3492500"/>
                  </a:lnTo>
                  <a:lnTo>
                    <a:pt x="2700362" y="3530600"/>
                  </a:lnTo>
                  <a:lnTo>
                    <a:pt x="2659371" y="3556000"/>
                  </a:lnTo>
                  <a:lnTo>
                    <a:pt x="2617276" y="3594100"/>
                  </a:lnTo>
                  <a:lnTo>
                    <a:pt x="2574046" y="3619500"/>
                  </a:lnTo>
                  <a:lnTo>
                    <a:pt x="2529652" y="3657600"/>
                  </a:lnTo>
                  <a:lnTo>
                    <a:pt x="2484064" y="3683000"/>
                  </a:lnTo>
                  <a:lnTo>
                    <a:pt x="2437254" y="3721100"/>
                  </a:lnTo>
                  <a:lnTo>
                    <a:pt x="2389192" y="3746500"/>
                  </a:lnTo>
                  <a:lnTo>
                    <a:pt x="2339847" y="3784600"/>
                  </a:lnTo>
                  <a:lnTo>
                    <a:pt x="2289192" y="3822700"/>
                  </a:lnTo>
                  <a:lnTo>
                    <a:pt x="2237196" y="3848100"/>
                  </a:lnTo>
                  <a:lnTo>
                    <a:pt x="2183831" y="3886200"/>
                  </a:lnTo>
                  <a:lnTo>
                    <a:pt x="2129066" y="3911600"/>
                  </a:lnTo>
                  <a:lnTo>
                    <a:pt x="2069261" y="3949700"/>
                  </a:lnTo>
                  <a:lnTo>
                    <a:pt x="2462522" y="3949700"/>
                  </a:lnTo>
                  <a:lnTo>
                    <a:pt x="2566447" y="3886200"/>
                  </a:lnTo>
                  <a:lnTo>
                    <a:pt x="2607294" y="3848100"/>
                  </a:lnTo>
                  <a:lnTo>
                    <a:pt x="2727361" y="3771900"/>
                  </a:lnTo>
                  <a:lnTo>
                    <a:pt x="2766542" y="3733800"/>
                  </a:lnTo>
                  <a:lnTo>
                    <a:pt x="2805295" y="3708400"/>
                  </a:lnTo>
                  <a:lnTo>
                    <a:pt x="2843614" y="3670300"/>
                  </a:lnTo>
                  <a:lnTo>
                    <a:pt x="2881495" y="3644900"/>
                  </a:lnTo>
                  <a:lnTo>
                    <a:pt x="2918933" y="3606800"/>
                  </a:lnTo>
                  <a:lnTo>
                    <a:pt x="2955922" y="3581400"/>
                  </a:lnTo>
                  <a:lnTo>
                    <a:pt x="2992459" y="3543300"/>
                  </a:lnTo>
                  <a:lnTo>
                    <a:pt x="3028538" y="3517900"/>
                  </a:lnTo>
                  <a:lnTo>
                    <a:pt x="3064155" y="3479800"/>
                  </a:lnTo>
                  <a:lnTo>
                    <a:pt x="3099304" y="3441700"/>
                  </a:lnTo>
                  <a:lnTo>
                    <a:pt x="3133982" y="3403600"/>
                  </a:lnTo>
                  <a:lnTo>
                    <a:pt x="3168182" y="3378200"/>
                  </a:lnTo>
                  <a:lnTo>
                    <a:pt x="3201900" y="3340100"/>
                  </a:lnTo>
                  <a:lnTo>
                    <a:pt x="3235131" y="3302000"/>
                  </a:lnTo>
                  <a:lnTo>
                    <a:pt x="3267871" y="3263900"/>
                  </a:lnTo>
                  <a:lnTo>
                    <a:pt x="3300114" y="3225800"/>
                  </a:lnTo>
                  <a:lnTo>
                    <a:pt x="3331857" y="3187700"/>
                  </a:lnTo>
                  <a:lnTo>
                    <a:pt x="3363093" y="3149600"/>
                  </a:lnTo>
                  <a:lnTo>
                    <a:pt x="3393818" y="3098800"/>
                  </a:lnTo>
                  <a:lnTo>
                    <a:pt x="3424027" y="3060700"/>
                  </a:lnTo>
                  <a:lnTo>
                    <a:pt x="3453715" y="3022600"/>
                  </a:lnTo>
                  <a:lnTo>
                    <a:pt x="3482879" y="2984500"/>
                  </a:lnTo>
                  <a:lnTo>
                    <a:pt x="3511511" y="2933700"/>
                  </a:lnTo>
                  <a:lnTo>
                    <a:pt x="3539609" y="2895600"/>
                  </a:lnTo>
                  <a:lnTo>
                    <a:pt x="3542588" y="2882900"/>
                  </a:lnTo>
                  <a:lnTo>
                    <a:pt x="3542588" y="2451100"/>
                  </a:lnTo>
                  <a:close/>
                </a:path>
                <a:path extrusionOk="0" h="4165600" w="3542665">
                  <a:moveTo>
                    <a:pt x="2256142" y="2882900"/>
                  </a:moveTo>
                  <a:lnTo>
                    <a:pt x="1867420" y="2882900"/>
                  </a:lnTo>
                  <a:lnTo>
                    <a:pt x="1870457" y="3098800"/>
                  </a:lnTo>
                  <a:lnTo>
                    <a:pt x="1891715" y="3213100"/>
                  </a:lnTo>
                  <a:lnTo>
                    <a:pt x="1949416" y="3302000"/>
                  </a:lnTo>
                  <a:lnTo>
                    <a:pt x="2061781" y="3390900"/>
                  </a:lnTo>
                  <a:lnTo>
                    <a:pt x="2069261" y="3390900"/>
                  </a:lnTo>
                  <a:lnTo>
                    <a:pt x="2098461" y="3365500"/>
                  </a:lnTo>
                  <a:lnTo>
                    <a:pt x="2162702" y="3276600"/>
                  </a:lnTo>
                  <a:lnTo>
                    <a:pt x="2226942" y="3111500"/>
                  </a:lnTo>
                  <a:lnTo>
                    <a:pt x="2256142" y="2882900"/>
                  </a:lnTo>
                  <a:close/>
                </a:path>
                <a:path extrusionOk="0" h="4165600" w="3542665">
                  <a:moveTo>
                    <a:pt x="2884578" y="1968500"/>
                  </a:moveTo>
                  <a:lnTo>
                    <a:pt x="1385265" y="1968500"/>
                  </a:lnTo>
                  <a:lnTo>
                    <a:pt x="1418435" y="1981200"/>
                  </a:lnTo>
                  <a:lnTo>
                    <a:pt x="1448803" y="1981200"/>
                  </a:lnTo>
                  <a:lnTo>
                    <a:pt x="1523555" y="2006600"/>
                  </a:lnTo>
                  <a:lnTo>
                    <a:pt x="1584502" y="2019300"/>
                  </a:lnTo>
                  <a:lnTo>
                    <a:pt x="1627382" y="2044700"/>
                  </a:lnTo>
                  <a:lnTo>
                    <a:pt x="1655311" y="2082800"/>
                  </a:lnTo>
                  <a:lnTo>
                    <a:pt x="1678775" y="2146300"/>
                  </a:lnTo>
                  <a:lnTo>
                    <a:pt x="1680540" y="2171700"/>
                  </a:lnTo>
                  <a:lnTo>
                    <a:pt x="1678360" y="2209800"/>
                  </a:lnTo>
                  <a:lnTo>
                    <a:pt x="1672258" y="2260600"/>
                  </a:lnTo>
                  <a:lnTo>
                    <a:pt x="1662887" y="2311400"/>
                  </a:lnTo>
                  <a:lnTo>
                    <a:pt x="1650900" y="2362200"/>
                  </a:lnTo>
                  <a:lnTo>
                    <a:pt x="1636952" y="2425700"/>
                  </a:lnTo>
                  <a:lnTo>
                    <a:pt x="1621697" y="2476500"/>
                  </a:lnTo>
                  <a:lnTo>
                    <a:pt x="1605787" y="2527300"/>
                  </a:lnTo>
                  <a:lnTo>
                    <a:pt x="1591790" y="2565400"/>
                  </a:lnTo>
                  <a:lnTo>
                    <a:pt x="1575209" y="2616200"/>
                  </a:lnTo>
                  <a:lnTo>
                    <a:pt x="1556782" y="2667000"/>
                  </a:lnTo>
                  <a:lnTo>
                    <a:pt x="1537247" y="2717800"/>
                  </a:lnTo>
                  <a:lnTo>
                    <a:pt x="1517343" y="2768600"/>
                  </a:lnTo>
                  <a:lnTo>
                    <a:pt x="1497808" y="2819400"/>
                  </a:lnTo>
                  <a:lnTo>
                    <a:pt x="1479381" y="2857500"/>
                  </a:lnTo>
                  <a:lnTo>
                    <a:pt x="1462800" y="2908300"/>
                  </a:lnTo>
                  <a:lnTo>
                    <a:pt x="1448803" y="2933700"/>
                  </a:lnTo>
                  <a:lnTo>
                    <a:pt x="1460133" y="2959100"/>
                  </a:lnTo>
                  <a:lnTo>
                    <a:pt x="1494589" y="3009900"/>
                  </a:lnTo>
                  <a:lnTo>
                    <a:pt x="1552873" y="3060700"/>
                  </a:lnTo>
                  <a:lnTo>
                    <a:pt x="1635683" y="3086100"/>
                  </a:lnTo>
                  <a:lnTo>
                    <a:pt x="1679884" y="3073400"/>
                  </a:lnTo>
                  <a:lnTo>
                    <a:pt x="1721992" y="3048000"/>
                  </a:lnTo>
                  <a:lnTo>
                    <a:pt x="1760830" y="3022600"/>
                  </a:lnTo>
                  <a:lnTo>
                    <a:pt x="1795222" y="2984500"/>
                  </a:lnTo>
                  <a:lnTo>
                    <a:pt x="1823991" y="2946400"/>
                  </a:lnTo>
                  <a:lnTo>
                    <a:pt x="1845960" y="2908300"/>
                  </a:lnTo>
                  <a:lnTo>
                    <a:pt x="1859953" y="2882900"/>
                  </a:lnTo>
                  <a:lnTo>
                    <a:pt x="2658037" y="2882900"/>
                  </a:lnTo>
                  <a:lnTo>
                    <a:pt x="2651814" y="2857500"/>
                  </a:lnTo>
                  <a:lnTo>
                    <a:pt x="2637967" y="2806700"/>
                  </a:lnTo>
                  <a:lnTo>
                    <a:pt x="2623263" y="2755900"/>
                  </a:lnTo>
                  <a:lnTo>
                    <a:pt x="2608247" y="2705100"/>
                  </a:lnTo>
                  <a:lnTo>
                    <a:pt x="2593465" y="2641600"/>
                  </a:lnTo>
                  <a:lnTo>
                    <a:pt x="2579462" y="2578100"/>
                  </a:lnTo>
                  <a:lnTo>
                    <a:pt x="2566782" y="2527300"/>
                  </a:lnTo>
                  <a:lnTo>
                    <a:pt x="2555971" y="2463800"/>
                  </a:lnTo>
                  <a:lnTo>
                    <a:pt x="2547574" y="2413000"/>
                  </a:lnTo>
                  <a:lnTo>
                    <a:pt x="2542136" y="2374900"/>
                  </a:lnTo>
                  <a:lnTo>
                    <a:pt x="2540203" y="2336800"/>
                  </a:lnTo>
                  <a:lnTo>
                    <a:pt x="2546242" y="2286000"/>
                  </a:lnTo>
                  <a:lnTo>
                    <a:pt x="2563405" y="2247900"/>
                  </a:lnTo>
                  <a:lnTo>
                    <a:pt x="2590255" y="2222500"/>
                  </a:lnTo>
                  <a:lnTo>
                    <a:pt x="2625358" y="2209800"/>
                  </a:lnTo>
                  <a:lnTo>
                    <a:pt x="2667279" y="2197100"/>
                  </a:lnTo>
                  <a:lnTo>
                    <a:pt x="2901785" y="2197100"/>
                  </a:lnTo>
                  <a:lnTo>
                    <a:pt x="2909067" y="2184400"/>
                  </a:lnTo>
                  <a:lnTo>
                    <a:pt x="2928924" y="2070100"/>
                  </a:lnTo>
                  <a:lnTo>
                    <a:pt x="2926420" y="2019300"/>
                  </a:lnTo>
                  <a:lnTo>
                    <a:pt x="2923117" y="1996766"/>
                  </a:lnTo>
                  <a:lnTo>
                    <a:pt x="2884578" y="1968500"/>
                  </a:lnTo>
                  <a:close/>
                </a:path>
                <a:path extrusionOk="0" h="4165600" w="3542665">
                  <a:moveTo>
                    <a:pt x="2658037" y="2882900"/>
                  </a:moveTo>
                  <a:lnTo>
                    <a:pt x="2263622" y="2882900"/>
                  </a:lnTo>
                  <a:lnTo>
                    <a:pt x="2277610" y="2908300"/>
                  </a:lnTo>
                  <a:lnTo>
                    <a:pt x="2299576" y="2946400"/>
                  </a:lnTo>
                  <a:lnTo>
                    <a:pt x="2328343" y="2984500"/>
                  </a:lnTo>
                  <a:lnTo>
                    <a:pt x="2362733" y="3022600"/>
                  </a:lnTo>
                  <a:lnTo>
                    <a:pt x="2401571" y="3048000"/>
                  </a:lnTo>
                  <a:lnTo>
                    <a:pt x="2443678" y="3073400"/>
                  </a:lnTo>
                  <a:lnTo>
                    <a:pt x="2487879" y="3086100"/>
                  </a:lnTo>
                  <a:lnTo>
                    <a:pt x="2562279" y="3073400"/>
                  </a:lnTo>
                  <a:lnTo>
                    <a:pt x="2606546" y="3060700"/>
                  </a:lnTo>
                  <a:lnTo>
                    <a:pt x="2638199" y="3022600"/>
                  </a:lnTo>
                  <a:lnTo>
                    <a:pt x="2674759" y="2933700"/>
                  </a:lnTo>
                  <a:lnTo>
                    <a:pt x="2664260" y="2908300"/>
                  </a:lnTo>
                  <a:lnTo>
                    <a:pt x="2658037" y="2882900"/>
                  </a:lnTo>
                  <a:close/>
                </a:path>
                <a:path extrusionOk="0" h="4165600" w="3542665">
                  <a:moveTo>
                    <a:pt x="3542588" y="1384300"/>
                  </a:moveTo>
                  <a:lnTo>
                    <a:pt x="2906496" y="1384300"/>
                  </a:lnTo>
                  <a:lnTo>
                    <a:pt x="2906496" y="1447800"/>
                  </a:lnTo>
                  <a:lnTo>
                    <a:pt x="2903525" y="1498600"/>
                  </a:lnTo>
                  <a:lnTo>
                    <a:pt x="2894589" y="1536700"/>
                  </a:lnTo>
                  <a:lnTo>
                    <a:pt x="2879655" y="1574800"/>
                  </a:lnTo>
                  <a:lnTo>
                    <a:pt x="2858689" y="1612900"/>
                  </a:lnTo>
                  <a:lnTo>
                    <a:pt x="2798526" y="1663700"/>
                  </a:lnTo>
                  <a:lnTo>
                    <a:pt x="2759262" y="1689100"/>
                  </a:lnTo>
                  <a:lnTo>
                    <a:pt x="2713831" y="1701800"/>
                  </a:lnTo>
                  <a:lnTo>
                    <a:pt x="2662200" y="1714500"/>
                  </a:lnTo>
                  <a:lnTo>
                    <a:pt x="2540203" y="1714500"/>
                  </a:lnTo>
                  <a:lnTo>
                    <a:pt x="2540203" y="1715927"/>
                  </a:lnTo>
                  <a:lnTo>
                    <a:pt x="2572888" y="1739900"/>
                  </a:lnTo>
                  <a:lnTo>
                    <a:pt x="2595255" y="1739900"/>
                  </a:lnTo>
                  <a:lnTo>
                    <a:pt x="2646490" y="1752600"/>
                  </a:lnTo>
                  <a:lnTo>
                    <a:pt x="2693806" y="1765300"/>
                  </a:lnTo>
                  <a:lnTo>
                    <a:pt x="2737100" y="1778000"/>
                  </a:lnTo>
                  <a:lnTo>
                    <a:pt x="2776270" y="1790700"/>
                  </a:lnTo>
                  <a:lnTo>
                    <a:pt x="2811215" y="1816100"/>
                  </a:lnTo>
                  <a:lnTo>
                    <a:pt x="2841831" y="1841500"/>
                  </a:lnTo>
                  <a:lnTo>
                    <a:pt x="2889672" y="1905000"/>
                  </a:lnTo>
                  <a:lnTo>
                    <a:pt x="2906691" y="1930400"/>
                  </a:lnTo>
                  <a:lnTo>
                    <a:pt x="2918975" y="1968500"/>
                  </a:lnTo>
                  <a:lnTo>
                    <a:pt x="2923117" y="1996766"/>
                  </a:lnTo>
                  <a:lnTo>
                    <a:pt x="3542588" y="2451100"/>
                  </a:lnTo>
                  <a:lnTo>
                    <a:pt x="3542588" y="1384300"/>
                  </a:lnTo>
                  <a:close/>
                </a:path>
                <a:path extrusionOk="0" h="4165600" w="3542665">
                  <a:moveTo>
                    <a:pt x="2901785" y="2197100"/>
                  </a:moveTo>
                  <a:lnTo>
                    <a:pt x="2667279" y="2197100"/>
                  </a:lnTo>
                  <a:lnTo>
                    <a:pt x="2713301" y="2209800"/>
                  </a:lnTo>
                  <a:lnTo>
                    <a:pt x="2749510" y="2235200"/>
                  </a:lnTo>
                  <a:lnTo>
                    <a:pt x="2774505" y="2260600"/>
                  </a:lnTo>
                  <a:lnTo>
                    <a:pt x="2786887" y="2298700"/>
                  </a:lnTo>
                  <a:lnTo>
                    <a:pt x="2801835" y="2298700"/>
                  </a:lnTo>
                  <a:lnTo>
                    <a:pt x="2821693" y="2286000"/>
                  </a:lnTo>
                  <a:lnTo>
                    <a:pt x="2865380" y="2260600"/>
                  </a:lnTo>
                  <a:lnTo>
                    <a:pt x="2901785" y="2197100"/>
                  </a:lnTo>
                  <a:close/>
                </a:path>
                <a:path extrusionOk="0" h="4165600" w="3542665">
                  <a:moveTo>
                    <a:pt x="2016710" y="1422400"/>
                  </a:moveTo>
                  <a:lnTo>
                    <a:pt x="1748170" y="1422400"/>
                  </a:lnTo>
                  <a:lnTo>
                    <a:pt x="1702968" y="1435100"/>
                  </a:lnTo>
                  <a:lnTo>
                    <a:pt x="1620735" y="1562100"/>
                  </a:lnTo>
                  <a:lnTo>
                    <a:pt x="1566183" y="1562100"/>
                  </a:lnTo>
                  <a:lnTo>
                    <a:pt x="1510822" y="1587500"/>
                  </a:lnTo>
                  <a:lnTo>
                    <a:pt x="1349762" y="1625600"/>
                  </a:lnTo>
                  <a:lnTo>
                    <a:pt x="1301038" y="1651000"/>
                  </a:lnTo>
                  <a:lnTo>
                    <a:pt x="1256441" y="1663700"/>
                  </a:lnTo>
                  <a:lnTo>
                    <a:pt x="1216957" y="1676400"/>
                  </a:lnTo>
                  <a:lnTo>
                    <a:pt x="1183572" y="1701800"/>
                  </a:lnTo>
                  <a:lnTo>
                    <a:pt x="1157274" y="1714500"/>
                  </a:lnTo>
                  <a:lnTo>
                    <a:pt x="1119196" y="1739900"/>
                  </a:lnTo>
                  <a:lnTo>
                    <a:pt x="1093731" y="1778000"/>
                  </a:lnTo>
                  <a:lnTo>
                    <a:pt x="1079481" y="1816100"/>
                  </a:lnTo>
                  <a:lnTo>
                    <a:pt x="1075042" y="1866900"/>
                  </a:lnTo>
                  <a:lnTo>
                    <a:pt x="1080752" y="1930400"/>
                  </a:lnTo>
                  <a:lnTo>
                    <a:pt x="1095806" y="1993900"/>
                  </a:lnTo>
                  <a:lnTo>
                    <a:pt x="1117090" y="2044700"/>
                  </a:lnTo>
                  <a:lnTo>
                    <a:pt x="1141488" y="2082800"/>
                  </a:lnTo>
                  <a:lnTo>
                    <a:pt x="1187170" y="2120900"/>
                  </a:lnTo>
                  <a:lnTo>
                    <a:pt x="1194650" y="2120900"/>
                  </a:lnTo>
                  <a:lnTo>
                    <a:pt x="1201407" y="2057400"/>
                  </a:lnTo>
                  <a:lnTo>
                    <a:pt x="1220003" y="2006600"/>
                  </a:lnTo>
                  <a:lnTo>
                    <a:pt x="1247929" y="1981200"/>
                  </a:lnTo>
                  <a:lnTo>
                    <a:pt x="1282673" y="1968500"/>
                  </a:lnTo>
                  <a:lnTo>
                    <a:pt x="2884578" y="1968500"/>
                  </a:lnTo>
                  <a:lnTo>
                    <a:pt x="2572888" y="1739900"/>
                  </a:lnTo>
                  <a:lnTo>
                    <a:pt x="2540203" y="1739900"/>
                  </a:lnTo>
                  <a:lnTo>
                    <a:pt x="2540203" y="1727200"/>
                  </a:lnTo>
                  <a:lnTo>
                    <a:pt x="1949653" y="1727200"/>
                  </a:lnTo>
                  <a:lnTo>
                    <a:pt x="1889966" y="1714500"/>
                  </a:lnTo>
                  <a:lnTo>
                    <a:pt x="1853406" y="1689100"/>
                  </a:lnTo>
                  <a:lnTo>
                    <a:pt x="1835067" y="1651000"/>
                  </a:lnTo>
                  <a:lnTo>
                    <a:pt x="1830044" y="1612900"/>
                  </a:lnTo>
                  <a:lnTo>
                    <a:pt x="1830044" y="1587500"/>
                  </a:lnTo>
                  <a:lnTo>
                    <a:pt x="2365095" y="1587500"/>
                  </a:lnTo>
                  <a:lnTo>
                    <a:pt x="2168238" y="1443120"/>
                  </a:lnTo>
                  <a:lnTo>
                    <a:pt x="2131893" y="1435100"/>
                  </a:lnTo>
                  <a:lnTo>
                    <a:pt x="2074146" y="1435100"/>
                  </a:lnTo>
                  <a:lnTo>
                    <a:pt x="2016710" y="1422400"/>
                  </a:lnTo>
                  <a:close/>
                </a:path>
                <a:path extrusionOk="0" h="4165600" w="3542665">
                  <a:moveTo>
                    <a:pt x="2365095" y="1587500"/>
                  </a:moveTo>
                  <a:lnTo>
                    <a:pt x="2069261" y="1587500"/>
                  </a:lnTo>
                  <a:lnTo>
                    <a:pt x="2069261" y="1612900"/>
                  </a:lnTo>
                  <a:lnTo>
                    <a:pt x="2064238" y="1651000"/>
                  </a:lnTo>
                  <a:lnTo>
                    <a:pt x="2045900" y="1689100"/>
                  </a:lnTo>
                  <a:lnTo>
                    <a:pt x="2009339" y="1714500"/>
                  </a:lnTo>
                  <a:lnTo>
                    <a:pt x="1949653" y="1727200"/>
                  </a:lnTo>
                  <a:lnTo>
                    <a:pt x="2540203" y="1727200"/>
                  </a:lnTo>
                  <a:lnTo>
                    <a:pt x="2540203" y="1715927"/>
                  </a:lnTo>
                  <a:lnTo>
                    <a:pt x="2365095" y="1587500"/>
                  </a:lnTo>
                  <a:close/>
                </a:path>
                <a:path extrusionOk="0" h="4165600" w="3542665">
                  <a:moveTo>
                    <a:pt x="2093965" y="0"/>
                  </a:moveTo>
                  <a:lnTo>
                    <a:pt x="1493959" y="0"/>
                  </a:lnTo>
                  <a:lnTo>
                    <a:pt x="1503003" y="12700"/>
                  </a:lnTo>
                  <a:lnTo>
                    <a:pt x="1530752" y="38100"/>
                  </a:lnTo>
                  <a:lnTo>
                    <a:pt x="1555675" y="76200"/>
                  </a:lnTo>
                  <a:lnTo>
                    <a:pt x="1596955" y="139700"/>
                  </a:lnTo>
                  <a:lnTo>
                    <a:pt x="1613266" y="177800"/>
                  </a:lnTo>
                  <a:lnTo>
                    <a:pt x="1626662" y="215900"/>
                  </a:lnTo>
                  <a:lnTo>
                    <a:pt x="1637121" y="266700"/>
                  </a:lnTo>
                  <a:lnTo>
                    <a:pt x="1644619" y="304800"/>
                  </a:lnTo>
                  <a:lnTo>
                    <a:pt x="1649134" y="355600"/>
                  </a:lnTo>
                  <a:lnTo>
                    <a:pt x="1650644" y="406400"/>
                  </a:lnTo>
                  <a:lnTo>
                    <a:pt x="1648863" y="457200"/>
                  </a:lnTo>
                  <a:lnTo>
                    <a:pt x="1643572" y="508000"/>
                  </a:lnTo>
                  <a:lnTo>
                    <a:pt x="1634850" y="546100"/>
                  </a:lnTo>
                  <a:lnTo>
                    <a:pt x="1622775" y="596900"/>
                  </a:lnTo>
                  <a:lnTo>
                    <a:pt x="1607426" y="635000"/>
                  </a:lnTo>
                  <a:lnTo>
                    <a:pt x="1588881" y="673100"/>
                  </a:lnTo>
                  <a:lnTo>
                    <a:pt x="1567219" y="711200"/>
                  </a:lnTo>
                  <a:lnTo>
                    <a:pt x="1542519" y="749300"/>
                  </a:lnTo>
                  <a:lnTo>
                    <a:pt x="1514858" y="787400"/>
                  </a:lnTo>
                  <a:lnTo>
                    <a:pt x="1484315" y="812800"/>
                  </a:lnTo>
                  <a:lnTo>
                    <a:pt x="1450969" y="838200"/>
                  </a:lnTo>
                  <a:lnTo>
                    <a:pt x="1414899" y="863600"/>
                  </a:lnTo>
                  <a:lnTo>
                    <a:pt x="1395464" y="876350"/>
                  </a:lnTo>
                  <a:lnTo>
                    <a:pt x="2168238" y="1443120"/>
                  </a:lnTo>
                  <a:lnTo>
                    <a:pt x="2189443" y="1447800"/>
                  </a:lnTo>
                  <a:lnTo>
                    <a:pt x="2246291" y="1447800"/>
                  </a:lnTo>
                  <a:lnTo>
                    <a:pt x="2301928" y="1460500"/>
                  </a:lnTo>
                  <a:lnTo>
                    <a:pt x="2407548" y="1473200"/>
                  </a:lnTo>
                  <a:lnTo>
                    <a:pt x="2456516" y="1485900"/>
                  </a:lnTo>
                  <a:lnTo>
                    <a:pt x="2544236" y="1485900"/>
                  </a:lnTo>
                  <a:lnTo>
                    <a:pt x="2581974" y="1498600"/>
                  </a:lnTo>
                  <a:lnTo>
                    <a:pt x="2614955" y="1498600"/>
                  </a:lnTo>
                  <a:lnTo>
                    <a:pt x="2684274" y="1485900"/>
                  </a:lnTo>
                  <a:lnTo>
                    <a:pt x="2743419" y="1473200"/>
                  </a:lnTo>
                  <a:lnTo>
                    <a:pt x="2793428" y="1460500"/>
                  </a:lnTo>
                  <a:lnTo>
                    <a:pt x="2835338" y="1435100"/>
                  </a:lnTo>
                  <a:lnTo>
                    <a:pt x="2870188" y="1409700"/>
                  </a:lnTo>
                  <a:lnTo>
                    <a:pt x="2899016" y="1384300"/>
                  </a:lnTo>
                  <a:lnTo>
                    <a:pt x="3542588" y="1384300"/>
                  </a:lnTo>
                  <a:lnTo>
                    <a:pt x="3542588" y="965200"/>
                  </a:lnTo>
                  <a:lnTo>
                    <a:pt x="1643164" y="965200"/>
                  </a:lnTo>
                  <a:lnTo>
                    <a:pt x="1643164" y="901700"/>
                  </a:lnTo>
                  <a:lnTo>
                    <a:pt x="1705768" y="901700"/>
                  </a:lnTo>
                  <a:lnTo>
                    <a:pt x="1736722" y="889000"/>
                  </a:lnTo>
                  <a:lnTo>
                    <a:pt x="1762772" y="863600"/>
                  </a:lnTo>
                  <a:lnTo>
                    <a:pt x="1782862" y="838200"/>
                  </a:lnTo>
                  <a:lnTo>
                    <a:pt x="1805754" y="787400"/>
                  </a:lnTo>
                  <a:lnTo>
                    <a:pt x="1825843" y="749300"/>
                  </a:lnTo>
                  <a:lnTo>
                    <a:pt x="1837524" y="711200"/>
                  </a:lnTo>
                  <a:lnTo>
                    <a:pt x="2054301" y="139700"/>
                  </a:lnTo>
                  <a:lnTo>
                    <a:pt x="2068356" y="101600"/>
                  </a:lnTo>
                  <a:lnTo>
                    <a:pt x="2082412" y="50800"/>
                  </a:lnTo>
                  <a:lnTo>
                    <a:pt x="2093965" y="0"/>
                  </a:lnTo>
                  <a:close/>
                </a:path>
                <a:path extrusionOk="0" h="4165600" w="3542665">
                  <a:moveTo>
                    <a:pt x="1303354" y="808794"/>
                  </a:moveTo>
                  <a:lnTo>
                    <a:pt x="1249744" y="850900"/>
                  </a:lnTo>
                  <a:lnTo>
                    <a:pt x="1176288" y="876300"/>
                  </a:lnTo>
                  <a:lnTo>
                    <a:pt x="1136636" y="889000"/>
                  </a:lnTo>
                  <a:lnTo>
                    <a:pt x="1095336" y="901700"/>
                  </a:lnTo>
                  <a:lnTo>
                    <a:pt x="551764" y="901700"/>
                  </a:lnTo>
                  <a:lnTo>
                    <a:pt x="551764" y="965200"/>
                  </a:lnTo>
                  <a:lnTo>
                    <a:pt x="710503" y="965200"/>
                  </a:lnTo>
                  <a:lnTo>
                    <a:pt x="776033" y="952500"/>
                  </a:lnTo>
                  <a:lnTo>
                    <a:pt x="1196423" y="952500"/>
                  </a:lnTo>
                  <a:lnTo>
                    <a:pt x="1244940" y="939800"/>
                  </a:lnTo>
                  <a:lnTo>
                    <a:pt x="1291124" y="927100"/>
                  </a:lnTo>
                  <a:lnTo>
                    <a:pt x="1334898" y="914400"/>
                  </a:lnTo>
                  <a:lnTo>
                    <a:pt x="1376182" y="889000"/>
                  </a:lnTo>
                  <a:lnTo>
                    <a:pt x="1395464" y="876350"/>
                  </a:lnTo>
                  <a:lnTo>
                    <a:pt x="1303354" y="808794"/>
                  </a:lnTo>
                  <a:close/>
                </a:path>
                <a:path extrusionOk="0" h="4165600" w="3542665">
                  <a:moveTo>
                    <a:pt x="1196423" y="952500"/>
                  </a:moveTo>
                  <a:lnTo>
                    <a:pt x="824051" y="952500"/>
                  </a:lnTo>
                  <a:lnTo>
                    <a:pt x="871354" y="965200"/>
                  </a:lnTo>
                  <a:lnTo>
                    <a:pt x="1145653" y="965200"/>
                  </a:lnTo>
                  <a:lnTo>
                    <a:pt x="1196423" y="952500"/>
                  </a:lnTo>
                  <a:close/>
                </a:path>
                <a:path extrusionOk="0" h="4165600" w="3542665">
                  <a:moveTo>
                    <a:pt x="1815096" y="952500"/>
                  </a:moveTo>
                  <a:lnTo>
                    <a:pt x="1774567" y="965200"/>
                  </a:lnTo>
                  <a:lnTo>
                    <a:pt x="1860417" y="965200"/>
                  </a:lnTo>
                  <a:lnTo>
                    <a:pt x="1815096" y="952500"/>
                  </a:lnTo>
                  <a:close/>
                </a:path>
                <a:path extrusionOk="0" h="4165600" w="3542665">
                  <a:moveTo>
                    <a:pt x="2300998" y="901700"/>
                  </a:moveTo>
                  <a:lnTo>
                    <a:pt x="2024405" y="901700"/>
                  </a:lnTo>
                  <a:lnTo>
                    <a:pt x="2024405" y="965200"/>
                  </a:lnTo>
                  <a:lnTo>
                    <a:pt x="2300998" y="965200"/>
                  </a:lnTo>
                  <a:lnTo>
                    <a:pt x="2300998" y="901700"/>
                  </a:lnTo>
                  <a:close/>
                </a:path>
                <a:path extrusionOk="0" h="4165600" w="3542665">
                  <a:moveTo>
                    <a:pt x="2540203" y="952500"/>
                  </a:moveTo>
                  <a:lnTo>
                    <a:pt x="2498104" y="952500"/>
                  </a:lnTo>
                  <a:lnTo>
                    <a:pt x="2452775" y="965200"/>
                  </a:lnTo>
                  <a:lnTo>
                    <a:pt x="2587505" y="965200"/>
                  </a:lnTo>
                  <a:lnTo>
                    <a:pt x="2540203" y="952500"/>
                  </a:lnTo>
                  <a:close/>
                </a:path>
                <a:path extrusionOk="0" h="4165600" w="3542665">
                  <a:moveTo>
                    <a:pt x="2786887" y="901700"/>
                  </a:moveTo>
                  <a:lnTo>
                    <a:pt x="2742031" y="901700"/>
                  </a:lnTo>
                  <a:lnTo>
                    <a:pt x="2742031" y="965200"/>
                  </a:lnTo>
                  <a:lnTo>
                    <a:pt x="2786887" y="965200"/>
                  </a:lnTo>
                  <a:lnTo>
                    <a:pt x="2786887" y="901700"/>
                  </a:lnTo>
                  <a:close/>
                </a:path>
                <a:path extrusionOk="0" h="4165600" w="3542665">
                  <a:moveTo>
                    <a:pt x="3195099" y="952500"/>
                  </a:moveTo>
                  <a:lnTo>
                    <a:pt x="3031739" y="952500"/>
                  </a:lnTo>
                  <a:lnTo>
                    <a:pt x="2979031" y="965200"/>
                  </a:lnTo>
                  <a:lnTo>
                    <a:pt x="3252297" y="965200"/>
                  </a:lnTo>
                  <a:lnTo>
                    <a:pt x="3195099" y="952500"/>
                  </a:lnTo>
                  <a:close/>
                </a:path>
                <a:path extrusionOk="0" h="4165600" w="3542665">
                  <a:moveTo>
                    <a:pt x="686320" y="356248"/>
                  </a:moveTo>
                  <a:lnTo>
                    <a:pt x="686320" y="774700"/>
                  </a:lnTo>
                  <a:lnTo>
                    <a:pt x="684920" y="800100"/>
                  </a:lnTo>
                  <a:lnTo>
                    <a:pt x="680716" y="838200"/>
                  </a:lnTo>
                  <a:lnTo>
                    <a:pt x="673708" y="850900"/>
                  </a:lnTo>
                  <a:lnTo>
                    <a:pt x="663892" y="876300"/>
                  </a:lnTo>
                  <a:lnTo>
                    <a:pt x="647426" y="889000"/>
                  </a:lnTo>
                  <a:lnTo>
                    <a:pt x="621849" y="901700"/>
                  </a:lnTo>
                  <a:lnTo>
                    <a:pt x="1052614" y="901700"/>
                  </a:lnTo>
                  <a:lnTo>
                    <a:pt x="1000168" y="889000"/>
                  </a:lnTo>
                  <a:lnTo>
                    <a:pt x="963844" y="889000"/>
                  </a:lnTo>
                  <a:lnTo>
                    <a:pt x="940135" y="863600"/>
                  </a:lnTo>
                  <a:lnTo>
                    <a:pt x="911402" y="838200"/>
                  </a:lnTo>
                  <a:lnTo>
                    <a:pt x="897148" y="774700"/>
                  </a:lnTo>
                  <a:lnTo>
                    <a:pt x="895629" y="711200"/>
                  </a:lnTo>
                  <a:lnTo>
                    <a:pt x="895629" y="509759"/>
                  </a:lnTo>
                  <a:lnTo>
                    <a:pt x="686320" y="356248"/>
                  </a:lnTo>
                  <a:close/>
                </a:path>
                <a:path extrusionOk="0" h="4165600" w="3542665">
                  <a:moveTo>
                    <a:pt x="2338374" y="571500"/>
                  </a:moveTo>
                  <a:lnTo>
                    <a:pt x="1972081" y="571500"/>
                  </a:lnTo>
                  <a:lnTo>
                    <a:pt x="1927224" y="723900"/>
                  </a:lnTo>
                  <a:lnTo>
                    <a:pt x="1908772" y="774700"/>
                  </a:lnTo>
                  <a:lnTo>
                    <a:pt x="1897325" y="812800"/>
                  </a:lnTo>
                  <a:lnTo>
                    <a:pt x="1891484" y="838200"/>
                  </a:lnTo>
                  <a:lnTo>
                    <a:pt x="1889848" y="850900"/>
                  </a:lnTo>
                  <a:lnTo>
                    <a:pt x="1895105" y="876300"/>
                  </a:lnTo>
                  <a:lnTo>
                    <a:pt x="1915079" y="889000"/>
                  </a:lnTo>
                  <a:lnTo>
                    <a:pt x="1956076" y="901700"/>
                  </a:lnTo>
                  <a:lnTo>
                    <a:pt x="2398171" y="901700"/>
                  </a:lnTo>
                  <a:lnTo>
                    <a:pt x="2414988" y="889000"/>
                  </a:lnTo>
                  <a:lnTo>
                    <a:pt x="2420594" y="863600"/>
                  </a:lnTo>
                  <a:lnTo>
                    <a:pt x="2416975" y="838200"/>
                  </a:lnTo>
                  <a:lnTo>
                    <a:pt x="2408451" y="812800"/>
                  </a:lnTo>
                  <a:lnTo>
                    <a:pt x="2398525" y="774700"/>
                  </a:lnTo>
                  <a:lnTo>
                    <a:pt x="2390698" y="749300"/>
                  </a:lnTo>
                  <a:lnTo>
                    <a:pt x="2338374" y="571500"/>
                  </a:lnTo>
                  <a:close/>
                </a:path>
                <a:path extrusionOk="0" h="4165600" w="3542665">
                  <a:moveTo>
                    <a:pt x="2912214" y="0"/>
                  </a:moveTo>
                  <a:lnTo>
                    <a:pt x="2351465" y="0"/>
                  </a:lnTo>
                  <a:lnTo>
                    <a:pt x="2637383" y="812800"/>
                  </a:lnTo>
                  <a:lnTo>
                    <a:pt x="2645322" y="838200"/>
                  </a:lnTo>
                  <a:lnTo>
                    <a:pt x="2656066" y="863600"/>
                  </a:lnTo>
                  <a:lnTo>
                    <a:pt x="2666845" y="876350"/>
                  </a:lnTo>
                  <a:lnTo>
                    <a:pt x="2674759" y="889000"/>
                  </a:lnTo>
                  <a:lnTo>
                    <a:pt x="2683165" y="889000"/>
                  </a:lnTo>
                  <a:lnTo>
                    <a:pt x="2697179" y="901700"/>
                  </a:lnTo>
                  <a:lnTo>
                    <a:pt x="2859773" y="901700"/>
                  </a:lnTo>
                  <a:lnTo>
                    <a:pt x="2883600" y="889000"/>
                  </a:lnTo>
                  <a:lnTo>
                    <a:pt x="2899016" y="876300"/>
                  </a:lnTo>
                  <a:lnTo>
                    <a:pt x="2908826" y="850900"/>
                  </a:lnTo>
                  <a:lnTo>
                    <a:pt x="2915835" y="838200"/>
                  </a:lnTo>
                  <a:lnTo>
                    <a:pt x="2920042" y="800100"/>
                  </a:lnTo>
                  <a:lnTo>
                    <a:pt x="2921444" y="774700"/>
                  </a:lnTo>
                  <a:lnTo>
                    <a:pt x="2921444" y="88900"/>
                  </a:lnTo>
                  <a:lnTo>
                    <a:pt x="2918875" y="38100"/>
                  </a:lnTo>
                  <a:lnTo>
                    <a:pt x="2912214" y="0"/>
                  </a:lnTo>
                  <a:close/>
                </a:path>
                <a:path extrusionOk="0" h="4165600" w="3542665">
                  <a:moveTo>
                    <a:pt x="3385379" y="876300"/>
                  </a:moveTo>
                  <a:lnTo>
                    <a:pt x="3244632" y="876300"/>
                  </a:lnTo>
                  <a:lnTo>
                    <a:pt x="3317633" y="889000"/>
                  </a:lnTo>
                  <a:lnTo>
                    <a:pt x="3385379" y="876300"/>
                  </a:lnTo>
                  <a:close/>
                </a:path>
                <a:path extrusionOk="0" h="4165600" w="3542665">
                  <a:moveTo>
                    <a:pt x="3542588" y="0"/>
                  </a:moveTo>
                  <a:lnTo>
                    <a:pt x="3136692" y="0"/>
                  </a:lnTo>
                  <a:lnTo>
                    <a:pt x="3130749" y="12700"/>
                  </a:lnTo>
                  <a:lnTo>
                    <a:pt x="3124908" y="50800"/>
                  </a:lnTo>
                  <a:lnTo>
                    <a:pt x="3123272" y="88900"/>
                  </a:lnTo>
                  <a:lnTo>
                    <a:pt x="3123272" y="711200"/>
                  </a:lnTo>
                  <a:lnTo>
                    <a:pt x="3125844" y="774700"/>
                  </a:lnTo>
                  <a:lnTo>
                    <a:pt x="3132621" y="812800"/>
                  </a:lnTo>
                  <a:lnTo>
                    <a:pt x="3153181" y="850900"/>
                  </a:lnTo>
                  <a:lnTo>
                    <a:pt x="3198964" y="876300"/>
                  </a:lnTo>
                  <a:lnTo>
                    <a:pt x="3427898" y="876300"/>
                  </a:lnTo>
                  <a:lnTo>
                    <a:pt x="3456401" y="863600"/>
                  </a:lnTo>
                  <a:lnTo>
                    <a:pt x="3482098" y="850900"/>
                  </a:lnTo>
                  <a:lnTo>
                    <a:pt x="3507676" y="812800"/>
                  </a:lnTo>
                  <a:lnTo>
                    <a:pt x="3529749" y="787400"/>
                  </a:lnTo>
                  <a:lnTo>
                    <a:pt x="3542588" y="762000"/>
                  </a:lnTo>
                  <a:lnTo>
                    <a:pt x="3542588" y="0"/>
                  </a:lnTo>
                  <a:close/>
                </a:path>
                <a:path extrusionOk="0" h="4165600" w="3542665">
                  <a:moveTo>
                    <a:pt x="1264932" y="0"/>
                  </a:moveTo>
                  <a:lnTo>
                    <a:pt x="895629" y="0"/>
                  </a:lnTo>
                  <a:lnTo>
                    <a:pt x="895629" y="509759"/>
                  </a:lnTo>
                  <a:lnTo>
                    <a:pt x="1303354" y="808794"/>
                  </a:lnTo>
                  <a:lnTo>
                    <a:pt x="1313897" y="800100"/>
                  </a:lnTo>
                  <a:lnTo>
                    <a:pt x="1366940" y="736600"/>
                  </a:lnTo>
                  <a:lnTo>
                    <a:pt x="1388731" y="698500"/>
                  </a:lnTo>
                  <a:lnTo>
                    <a:pt x="1407066" y="660400"/>
                  </a:lnTo>
                  <a:lnTo>
                    <a:pt x="1421720" y="609600"/>
                  </a:lnTo>
                  <a:lnTo>
                    <a:pt x="1432467" y="558800"/>
                  </a:lnTo>
                  <a:lnTo>
                    <a:pt x="1439080" y="495300"/>
                  </a:lnTo>
                  <a:lnTo>
                    <a:pt x="1441335" y="431800"/>
                  </a:lnTo>
                  <a:lnTo>
                    <a:pt x="1439850" y="368300"/>
                  </a:lnTo>
                  <a:lnTo>
                    <a:pt x="1435352" y="317500"/>
                  </a:lnTo>
                  <a:lnTo>
                    <a:pt x="1427778" y="266700"/>
                  </a:lnTo>
                  <a:lnTo>
                    <a:pt x="1417063" y="215900"/>
                  </a:lnTo>
                  <a:lnTo>
                    <a:pt x="1403143" y="177800"/>
                  </a:lnTo>
                  <a:lnTo>
                    <a:pt x="1385956" y="139700"/>
                  </a:lnTo>
                  <a:lnTo>
                    <a:pt x="1365436" y="101600"/>
                  </a:lnTo>
                  <a:lnTo>
                    <a:pt x="1341520" y="63500"/>
                  </a:lnTo>
                  <a:lnTo>
                    <a:pt x="1283245" y="12700"/>
                  </a:lnTo>
                  <a:lnTo>
                    <a:pt x="1264932" y="0"/>
                  </a:lnTo>
                  <a:close/>
                </a:path>
                <a:path extrusionOk="0" h="4165600" w="3542665">
                  <a:moveTo>
                    <a:pt x="2173909" y="50800"/>
                  </a:moveTo>
                  <a:lnTo>
                    <a:pt x="2166442" y="50800"/>
                  </a:lnTo>
                  <a:lnTo>
                    <a:pt x="1994509" y="495300"/>
                  </a:lnTo>
                  <a:lnTo>
                    <a:pt x="2308466" y="495300"/>
                  </a:lnTo>
                  <a:lnTo>
                    <a:pt x="2173909" y="50800"/>
                  </a:lnTo>
                  <a:close/>
                </a:path>
                <a:path extrusionOk="0" h="4165600" w="3542665">
                  <a:moveTo>
                    <a:pt x="677090" y="0"/>
                  </a:moveTo>
                  <a:lnTo>
                    <a:pt x="200587" y="0"/>
                  </a:lnTo>
                  <a:lnTo>
                    <a:pt x="686320" y="356248"/>
                  </a:lnTo>
                  <a:lnTo>
                    <a:pt x="686320" y="88900"/>
                  </a:lnTo>
                  <a:lnTo>
                    <a:pt x="683751" y="38100"/>
                  </a:lnTo>
                  <a:lnTo>
                    <a:pt x="677090" y="0"/>
                  </a:lnTo>
                  <a:close/>
                </a:path>
              </a:pathLst>
            </a:custGeom>
            <a:solidFill>
              <a:srgbClr val="FFFFFF">
                <a:alpha val="1019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8"/>
          <p:cNvSpPr txBox="1"/>
          <p:nvPr>
            <p:ph type="title"/>
          </p:nvPr>
        </p:nvSpPr>
        <p:spPr>
          <a:xfrm>
            <a:off x="72198" y="1625975"/>
            <a:ext cx="8968800" cy="13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749425" lvl="0" marL="1762125" marR="5080" rtl="0" algn="ctr">
              <a:lnSpc>
                <a:spcPct val="15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Characterizing network performance of</a:t>
            </a:r>
            <a:endParaRPr sz="3400">
              <a:solidFill>
                <a:srgbClr val="FFFFFF"/>
              </a:solidFill>
            </a:endParaRPr>
          </a:p>
          <a:p>
            <a:pPr indent="-1749425" lvl="0" marL="1762125" marR="5080" rtl="0" algn="ctr">
              <a:lnSpc>
                <a:spcPct val="15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FFFFFF"/>
                </a:solidFill>
              </a:rPr>
              <a:t>single-node large-scale container deployments</a:t>
            </a:r>
            <a:endParaRPr sz="3400"/>
          </a:p>
        </p:txBody>
      </p:sp>
      <p:sp>
        <p:nvSpPr>
          <p:cNvPr id="73" name="Google Shape;73;p8"/>
          <p:cNvSpPr txBox="1"/>
          <p:nvPr/>
        </p:nvSpPr>
        <p:spPr>
          <a:xfrm>
            <a:off x="11240769" y="6490233"/>
            <a:ext cx="169545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8"/>
          <p:cNvSpPr txBox="1"/>
          <p:nvPr/>
        </p:nvSpPr>
        <p:spPr>
          <a:xfrm>
            <a:off x="717232" y="4223265"/>
            <a:ext cx="9888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Conrado</a:t>
            </a:r>
            <a:r>
              <a:rPr lang="en-U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Boeira</a:t>
            </a:r>
            <a:r>
              <a:rPr lang="en-U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Miguel Neves, Tiago Ferreto, Israat Haque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5" name="Google Shape;75;p8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173414" y="4872407"/>
            <a:ext cx="3236900" cy="9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11925" y="4872400"/>
            <a:ext cx="1712950" cy="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7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7"/>
          <p:cNvSpPr txBox="1"/>
          <p:nvPr>
            <p:ph type="title"/>
          </p:nvPr>
        </p:nvSpPr>
        <p:spPr>
          <a:xfrm>
            <a:off x="1206551" y="523250"/>
            <a:ext cx="3183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Packet Size</a:t>
            </a:r>
            <a:endParaRPr/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850" y="1566255"/>
            <a:ext cx="6209150" cy="372548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 txBox="1"/>
          <p:nvPr/>
        </p:nvSpPr>
        <p:spPr>
          <a:xfrm>
            <a:off x="229902" y="1371825"/>
            <a:ext cx="56988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Larger message sizes result in higher throughput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packets to send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Less forwarding overhead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performance degradation despite the intra-VM communication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"/>
          <p:cNvSpPr txBox="1"/>
          <p:nvPr>
            <p:ph type="title"/>
          </p:nvPr>
        </p:nvSpPr>
        <p:spPr>
          <a:xfrm>
            <a:off x="1206551" y="523250"/>
            <a:ext cx="3183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</a:t>
            </a:r>
            <a:r>
              <a:rPr lang="en-US"/>
              <a:t>Takeaways</a:t>
            </a:r>
            <a:endParaRPr/>
          </a:p>
        </p:txBody>
      </p:sp>
      <p:pic>
        <p:nvPicPr>
          <p:cNvPr id="211" name="Google Shape;211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8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18"/>
          <p:cNvSpPr txBox="1"/>
          <p:nvPr/>
        </p:nvSpPr>
        <p:spPr>
          <a:xfrm>
            <a:off x="1206538" y="1339616"/>
            <a:ext cx="8470800" cy="3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Drivers’ Performance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OVS consistently presents the best results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of CPU Resources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CPU cores and/or usage of binding techniques can greatly influence performance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Sharing Fairness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containers can achieve much higher throughput than others due to the unfair sharing of the CPU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77025" y="3965666"/>
            <a:ext cx="2107143" cy="210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1206551" y="523250"/>
            <a:ext cx="3183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Research Directions</a:t>
            </a:r>
            <a:endParaRPr/>
          </a:p>
        </p:txBody>
      </p:sp>
      <p:pic>
        <p:nvPicPr>
          <p:cNvPr id="223" name="Google Shape;22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9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1206538" y="1339616"/>
            <a:ext cx="8470800" cy="4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allocation scenarios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spread throughout multiple VMs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Services in different physical hosts (virtualized or not)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transport protocols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 prioritization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based mechanisms to enforce fair CPU sharing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0113" y="3862950"/>
            <a:ext cx="2209862" cy="220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3" name="Google Shape;233;p20"/>
          <p:cNvGrpSpPr/>
          <p:nvPr/>
        </p:nvGrpSpPr>
        <p:grpSpPr>
          <a:xfrm>
            <a:off x="0" y="0"/>
            <a:ext cx="12192076" cy="6858000"/>
            <a:chOff x="0" y="0"/>
            <a:chExt cx="12192076" cy="6858000"/>
          </a:xfrm>
        </p:grpSpPr>
        <p:sp>
          <p:nvSpPr>
            <p:cNvPr id="234" name="Google Shape;234;p20"/>
            <p:cNvSpPr/>
            <p:nvPr/>
          </p:nvSpPr>
          <p:spPr>
            <a:xfrm>
              <a:off x="1219200" y="6468644"/>
              <a:ext cx="1118100" cy="273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0" y="4800600"/>
              <a:ext cx="12192000" cy="914400"/>
            </a:xfrm>
            <a:custGeom>
              <a:rect b="b" l="l" r="r" t="t"/>
              <a:pathLst>
                <a:path extrusionOk="0" h="914400" w="12192000">
                  <a:moveTo>
                    <a:pt x="12192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2192000" y="9144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0" y="4728806"/>
              <a:ext cx="12192000" cy="915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1384300" y="4977765"/>
              <a:ext cx="458700" cy="5373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1922462" y="4997450"/>
              <a:ext cx="803275" cy="195579"/>
            </a:xfrm>
            <a:custGeom>
              <a:rect b="b" l="l" r="r" t="t"/>
              <a:pathLst>
                <a:path extrusionOk="0" h="195579" w="803275">
                  <a:moveTo>
                    <a:pt x="193675" y="100799"/>
                  </a:moveTo>
                  <a:lnTo>
                    <a:pt x="186194" y="62395"/>
                  </a:lnTo>
                  <a:lnTo>
                    <a:pt x="164693" y="32550"/>
                  </a:lnTo>
                  <a:lnTo>
                    <a:pt x="158457" y="29032"/>
                  </a:lnTo>
                  <a:lnTo>
                    <a:pt x="158457" y="103759"/>
                  </a:lnTo>
                  <a:lnTo>
                    <a:pt x="153225" y="136144"/>
                  </a:lnTo>
                  <a:lnTo>
                    <a:pt x="138645" y="161328"/>
                  </a:lnTo>
                  <a:lnTo>
                    <a:pt x="116370" y="177647"/>
                  </a:lnTo>
                  <a:lnTo>
                    <a:pt x="88036" y="183451"/>
                  </a:lnTo>
                  <a:lnTo>
                    <a:pt x="77673" y="182448"/>
                  </a:lnTo>
                  <a:lnTo>
                    <a:pt x="68948" y="179768"/>
                  </a:lnTo>
                  <a:lnTo>
                    <a:pt x="62445" y="175983"/>
                  </a:lnTo>
                  <a:lnTo>
                    <a:pt x="58686" y="171653"/>
                  </a:lnTo>
                  <a:lnTo>
                    <a:pt x="58686" y="18161"/>
                  </a:lnTo>
                  <a:lnTo>
                    <a:pt x="61620" y="15201"/>
                  </a:lnTo>
                  <a:lnTo>
                    <a:pt x="73367" y="15201"/>
                  </a:lnTo>
                  <a:lnTo>
                    <a:pt x="108940" y="20739"/>
                  </a:lnTo>
                  <a:lnTo>
                    <a:pt x="135712" y="37350"/>
                  </a:lnTo>
                  <a:lnTo>
                    <a:pt x="152577" y="65024"/>
                  </a:lnTo>
                  <a:lnTo>
                    <a:pt x="158457" y="103759"/>
                  </a:lnTo>
                  <a:lnTo>
                    <a:pt x="158457" y="29032"/>
                  </a:lnTo>
                  <a:lnTo>
                    <a:pt x="130530" y="13233"/>
                  </a:lnTo>
                  <a:lnTo>
                    <a:pt x="85102" y="6350"/>
                  </a:lnTo>
                  <a:lnTo>
                    <a:pt x="0" y="6350"/>
                  </a:lnTo>
                  <a:lnTo>
                    <a:pt x="0" y="15201"/>
                  </a:lnTo>
                  <a:lnTo>
                    <a:pt x="5867" y="15201"/>
                  </a:lnTo>
                  <a:lnTo>
                    <a:pt x="16040" y="16357"/>
                  </a:lnTo>
                  <a:lnTo>
                    <a:pt x="21272" y="20002"/>
                  </a:lnTo>
                  <a:lnTo>
                    <a:pt x="23202" y="26416"/>
                  </a:lnTo>
                  <a:lnTo>
                    <a:pt x="23380" y="32550"/>
                  </a:lnTo>
                  <a:lnTo>
                    <a:pt x="23482" y="165747"/>
                  </a:lnTo>
                  <a:lnTo>
                    <a:pt x="22694" y="174752"/>
                  </a:lnTo>
                  <a:lnTo>
                    <a:pt x="19443" y="180136"/>
                  </a:lnTo>
                  <a:lnTo>
                    <a:pt x="12331" y="182765"/>
                  </a:lnTo>
                  <a:lnTo>
                    <a:pt x="0" y="183451"/>
                  </a:lnTo>
                  <a:lnTo>
                    <a:pt x="0" y="192303"/>
                  </a:lnTo>
                  <a:lnTo>
                    <a:pt x="32283" y="192303"/>
                  </a:lnTo>
                  <a:lnTo>
                    <a:pt x="49695" y="192773"/>
                  </a:lnTo>
                  <a:lnTo>
                    <a:pt x="80149" y="194805"/>
                  </a:lnTo>
                  <a:lnTo>
                    <a:pt x="90970" y="195262"/>
                  </a:lnTo>
                  <a:lnTo>
                    <a:pt x="110680" y="193611"/>
                  </a:lnTo>
                  <a:lnTo>
                    <a:pt x="129844" y="188633"/>
                  </a:lnTo>
                  <a:lnTo>
                    <a:pt x="141097" y="183451"/>
                  </a:lnTo>
                  <a:lnTo>
                    <a:pt x="147904" y="180327"/>
                  </a:lnTo>
                  <a:lnTo>
                    <a:pt x="164325" y="168694"/>
                  </a:lnTo>
                  <a:lnTo>
                    <a:pt x="176339" y="155600"/>
                  </a:lnTo>
                  <a:lnTo>
                    <a:pt x="185597" y="139179"/>
                  </a:lnTo>
                  <a:lnTo>
                    <a:pt x="191554" y="120548"/>
                  </a:lnTo>
                  <a:lnTo>
                    <a:pt x="193675" y="100799"/>
                  </a:lnTo>
                  <a:close/>
                </a:path>
                <a:path extrusionOk="0" h="195579" w="803275">
                  <a:moveTo>
                    <a:pt x="406400" y="183222"/>
                  </a:moveTo>
                  <a:lnTo>
                    <a:pt x="368808" y="130022"/>
                  </a:lnTo>
                  <a:lnTo>
                    <a:pt x="362318" y="112293"/>
                  </a:lnTo>
                  <a:lnTo>
                    <a:pt x="334175" y="35458"/>
                  </a:lnTo>
                  <a:lnTo>
                    <a:pt x="327075" y="16065"/>
                  </a:lnTo>
                  <a:lnTo>
                    <a:pt x="327075" y="112293"/>
                  </a:lnTo>
                  <a:lnTo>
                    <a:pt x="271246" y="112293"/>
                  </a:lnTo>
                  <a:lnTo>
                    <a:pt x="297688" y="35458"/>
                  </a:lnTo>
                  <a:lnTo>
                    <a:pt x="327075" y="112293"/>
                  </a:lnTo>
                  <a:lnTo>
                    <a:pt x="327075" y="16065"/>
                  </a:lnTo>
                  <a:lnTo>
                    <a:pt x="321195" y="0"/>
                  </a:lnTo>
                  <a:lnTo>
                    <a:pt x="314579" y="3924"/>
                  </a:lnTo>
                  <a:lnTo>
                    <a:pt x="307975" y="7023"/>
                  </a:lnTo>
                  <a:lnTo>
                    <a:pt x="301358" y="9563"/>
                  </a:lnTo>
                  <a:lnTo>
                    <a:pt x="294754" y="11823"/>
                  </a:lnTo>
                  <a:lnTo>
                    <a:pt x="241871" y="156629"/>
                  </a:lnTo>
                  <a:lnTo>
                    <a:pt x="236816" y="169506"/>
                  </a:lnTo>
                  <a:lnTo>
                    <a:pt x="230111" y="177685"/>
                  </a:lnTo>
                  <a:lnTo>
                    <a:pt x="221208" y="181978"/>
                  </a:lnTo>
                  <a:lnTo>
                    <a:pt x="209550" y="183222"/>
                  </a:lnTo>
                  <a:lnTo>
                    <a:pt x="209550" y="192087"/>
                  </a:lnTo>
                  <a:lnTo>
                    <a:pt x="274193" y="192087"/>
                  </a:lnTo>
                  <a:lnTo>
                    <a:pt x="274193" y="183222"/>
                  </a:lnTo>
                  <a:lnTo>
                    <a:pt x="250685" y="183222"/>
                  </a:lnTo>
                  <a:lnTo>
                    <a:pt x="250685" y="171399"/>
                  </a:lnTo>
                  <a:lnTo>
                    <a:pt x="253619" y="168440"/>
                  </a:lnTo>
                  <a:lnTo>
                    <a:pt x="253619" y="162534"/>
                  </a:lnTo>
                  <a:lnTo>
                    <a:pt x="265379" y="130022"/>
                  </a:lnTo>
                  <a:lnTo>
                    <a:pt x="332943" y="130022"/>
                  </a:lnTo>
                  <a:lnTo>
                    <a:pt x="344703" y="165493"/>
                  </a:lnTo>
                  <a:lnTo>
                    <a:pt x="344703" y="171399"/>
                  </a:lnTo>
                  <a:lnTo>
                    <a:pt x="347637" y="174358"/>
                  </a:lnTo>
                  <a:lnTo>
                    <a:pt x="347637" y="183222"/>
                  </a:lnTo>
                  <a:lnTo>
                    <a:pt x="327075" y="183222"/>
                  </a:lnTo>
                  <a:lnTo>
                    <a:pt x="327075" y="192087"/>
                  </a:lnTo>
                  <a:lnTo>
                    <a:pt x="406400" y="192087"/>
                  </a:lnTo>
                  <a:lnTo>
                    <a:pt x="406400" y="183222"/>
                  </a:lnTo>
                  <a:close/>
                </a:path>
                <a:path extrusionOk="0" h="195579" w="803275">
                  <a:moveTo>
                    <a:pt x="576262" y="150990"/>
                  </a:moveTo>
                  <a:lnTo>
                    <a:pt x="567461" y="148031"/>
                  </a:lnTo>
                  <a:lnTo>
                    <a:pt x="560806" y="165557"/>
                  </a:lnTo>
                  <a:lnTo>
                    <a:pt x="549478" y="175336"/>
                  </a:lnTo>
                  <a:lnTo>
                    <a:pt x="533184" y="179590"/>
                  </a:lnTo>
                  <a:lnTo>
                    <a:pt x="511683" y="180505"/>
                  </a:lnTo>
                  <a:lnTo>
                    <a:pt x="495020" y="180136"/>
                  </a:lnTo>
                  <a:lnTo>
                    <a:pt x="484162" y="177558"/>
                  </a:lnTo>
                  <a:lnTo>
                    <a:pt x="478243" y="170548"/>
                  </a:lnTo>
                  <a:lnTo>
                    <a:pt x="476465" y="156895"/>
                  </a:lnTo>
                  <a:lnTo>
                    <a:pt x="476465" y="35864"/>
                  </a:lnTo>
                  <a:lnTo>
                    <a:pt x="477240" y="25171"/>
                  </a:lnTo>
                  <a:lnTo>
                    <a:pt x="480491" y="18897"/>
                  </a:lnTo>
                  <a:lnTo>
                    <a:pt x="487603" y="15951"/>
                  </a:lnTo>
                  <a:lnTo>
                    <a:pt x="499948" y="15201"/>
                  </a:lnTo>
                  <a:lnTo>
                    <a:pt x="499948" y="6350"/>
                  </a:lnTo>
                  <a:lnTo>
                    <a:pt x="420687" y="6350"/>
                  </a:lnTo>
                  <a:lnTo>
                    <a:pt x="420687" y="15201"/>
                  </a:lnTo>
                  <a:lnTo>
                    <a:pt x="433019" y="15951"/>
                  </a:lnTo>
                  <a:lnTo>
                    <a:pt x="440131" y="18897"/>
                  </a:lnTo>
                  <a:lnTo>
                    <a:pt x="443382" y="25171"/>
                  </a:lnTo>
                  <a:lnTo>
                    <a:pt x="444169" y="35864"/>
                  </a:lnTo>
                  <a:lnTo>
                    <a:pt x="444169" y="165747"/>
                  </a:lnTo>
                  <a:lnTo>
                    <a:pt x="443382" y="174752"/>
                  </a:lnTo>
                  <a:lnTo>
                    <a:pt x="440118" y="180136"/>
                  </a:lnTo>
                  <a:lnTo>
                    <a:pt x="433019" y="182765"/>
                  </a:lnTo>
                  <a:lnTo>
                    <a:pt x="420687" y="183451"/>
                  </a:lnTo>
                  <a:lnTo>
                    <a:pt x="420687" y="195262"/>
                  </a:lnTo>
                  <a:lnTo>
                    <a:pt x="423291" y="193560"/>
                  </a:lnTo>
                  <a:lnTo>
                    <a:pt x="430593" y="192684"/>
                  </a:lnTo>
                  <a:lnTo>
                    <a:pt x="441731" y="192354"/>
                  </a:lnTo>
                  <a:lnTo>
                    <a:pt x="537146" y="192316"/>
                  </a:lnTo>
                  <a:lnTo>
                    <a:pt x="543877" y="192354"/>
                  </a:lnTo>
                  <a:lnTo>
                    <a:pt x="552043" y="192684"/>
                  </a:lnTo>
                  <a:lnTo>
                    <a:pt x="559104" y="193560"/>
                  </a:lnTo>
                  <a:lnTo>
                    <a:pt x="564527" y="195262"/>
                  </a:lnTo>
                  <a:lnTo>
                    <a:pt x="565302" y="192303"/>
                  </a:lnTo>
                  <a:lnTo>
                    <a:pt x="568439" y="180505"/>
                  </a:lnTo>
                  <a:lnTo>
                    <a:pt x="576262" y="150990"/>
                  </a:lnTo>
                  <a:close/>
                </a:path>
                <a:path extrusionOk="0" h="195579" w="803275">
                  <a:moveTo>
                    <a:pt x="803275" y="6350"/>
                  </a:moveTo>
                  <a:lnTo>
                    <a:pt x="721067" y="6350"/>
                  </a:lnTo>
                  <a:lnTo>
                    <a:pt x="721067" y="15189"/>
                  </a:lnTo>
                  <a:lnTo>
                    <a:pt x="724014" y="15189"/>
                  </a:lnTo>
                  <a:lnTo>
                    <a:pt x="735888" y="15938"/>
                  </a:lnTo>
                  <a:lnTo>
                    <a:pt x="741984" y="18884"/>
                  </a:lnTo>
                  <a:lnTo>
                    <a:pt x="744232" y="25146"/>
                  </a:lnTo>
                  <a:lnTo>
                    <a:pt x="744562" y="35826"/>
                  </a:lnTo>
                  <a:lnTo>
                    <a:pt x="744562" y="88900"/>
                  </a:lnTo>
                  <a:lnTo>
                    <a:pt x="650608" y="88900"/>
                  </a:lnTo>
                  <a:lnTo>
                    <a:pt x="650608" y="38785"/>
                  </a:lnTo>
                  <a:lnTo>
                    <a:pt x="651332" y="27647"/>
                  </a:lnTo>
                  <a:lnTo>
                    <a:pt x="654278" y="20358"/>
                  </a:lnTo>
                  <a:lnTo>
                    <a:pt x="660514" y="16395"/>
                  </a:lnTo>
                  <a:lnTo>
                    <a:pt x="671169" y="15189"/>
                  </a:lnTo>
                  <a:lnTo>
                    <a:pt x="674103" y="15189"/>
                  </a:lnTo>
                  <a:lnTo>
                    <a:pt x="674103" y="6350"/>
                  </a:lnTo>
                  <a:lnTo>
                    <a:pt x="588962" y="6350"/>
                  </a:lnTo>
                  <a:lnTo>
                    <a:pt x="588962" y="15189"/>
                  </a:lnTo>
                  <a:lnTo>
                    <a:pt x="594829" y="15189"/>
                  </a:lnTo>
                  <a:lnTo>
                    <a:pt x="606704" y="15938"/>
                  </a:lnTo>
                  <a:lnTo>
                    <a:pt x="612813" y="18884"/>
                  </a:lnTo>
                  <a:lnTo>
                    <a:pt x="615061" y="25146"/>
                  </a:lnTo>
                  <a:lnTo>
                    <a:pt x="615391" y="35826"/>
                  </a:lnTo>
                  <a:lnTo>
                    <a:pt x="615391" y="165557"/>
                  </a:lnTo>
                  <a:lnTo>
                    <a:pt x="614603" y="174548"/>
                  </a:lnTo>
                  <a:lnTo>
                    <a:pt x="611339" y="179933"/>
                  </a:lnTo>
                  <a:lnTo>
                    <a:pt x="604227" y="182562"/>
                  </a:lnTo>
                  <a:lnTo>
                    <a:pt x="591896" y="183248"/>
                  </a:lnTo>
                  <a:lnTo>
                    <a:pt x="591896" y="192087"/>
                  </a:lnTo>
                  <a:lnTo>
                    <a:pt x="674103" y="192087"/>
                  </a:lnTo>
                  <a:lnTo>
                    <a:pt x="674103" y="183248"/>
                  </a:lnTo>
                  <a:lnTo>
                    <a:pt x="671169" y="183248"/>
                  </a:lnTo>
                  <a:lnTo>
                    <a:pt x="659282" y="182473"/>
                  </a:lnTo>
                  <a:lnTo>
                    <a:pt x="653173" y="179197"/>
                  </a:lnTo>
                  <a:lnTo>
                    <a:pt x="650925" y="172046"/>
                  </a:lnTo>
                  <a:lnTo>
                    <a:pt x="650608" y="159651"/>
                  </a:lnTo>
                  <a:lnTo>
                    <a:pt x="650608" y="103644"/>
                  </a:lnTo>
                  <a:lnTo>
                    <a:pt x="744562" y="103644"/>
                  </a:lnTo>
                  <a:lnTo>
                    <a:pt x="744562" y="165557"/>
                  </a:lnTo>
                  <a:lnTo>
                    <a:pt x="743775" y="174548"/>
                  </a:lnTo>
                  <a:lnTo>
                    <a:pt x="740524" y="179933"/>
                  </a:lnTo>
                  <a:lnTo>
                    <a:pt x="733412" y="182562"/>
                  </a:lnTo>
                  <a:lnTo>
                    <a:pt x="721067" y="183248"/>
                  </a:lnTo>
                  <a:lnTo>
                    <a:pt x="721067" y="192087"/>
                  </a:lnTo>
                  <a:lnTo>
                    <a:pt x="803275" y="192087"/>
                  </a:lnTo>
                  <a:lnTo>
                    <a:pt x="803275" y="183248"/>
                  </a:lnTo>
                  <a:lnTo>
                    <a:pt x="789698" y="182473"/>
                  </a:lnTo>
                  <a:lnTo>
                    <a:pt x="782726" y="179197"/>
                  </a:lnTo>
                  <a:lnTo>
                    <a:pt x="780148" y="172046"/>
                  </a:lnTo>
                  <a:lnTo>
                    <a:pt x="779792" y="159651"/>
                  </a:lnTo>
                  <a:lnTo>
                    <a:pt x="779792" y="103644"/>
                  </a:lnTo>
                  <a:lnTo>
                    <a:pt x="779792" y="88900"/>
                  </a:lnTo>
                  <a:lnTo>
                    <a:pt x="779792" y="38785"/>
                  </a:lnTo>
                  <a:lnTo>
                    <a:pt x="780516" y="27647"/>
                  </a:lnTo>
                  <a:lnTo>
                    <a:pt x="783450" y="20358"/>
                  </a:lnTo>
                  <a:lnTo>
                    <a:pt x="789698" y="16395"/>
                  </a:lnTo>
                  <a:lnTo>
                    <a:pt x="800341" y="15189"/>
                  </a:lnTo>
                  <a:lnTo>
                    <a:pt x="803275" y="15189"/>
                  </a:lnTo>
                  <a:lnTo>
                    <a:pt x="803275" y="635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2749550" y="5000625"/>
              <a:ext cx="200100" cy="1953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2970212" y="5003800"/>
              <a:ext cx="196800" cy="1920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3190875" y="5000625"/>
              <a:ext cx="108000" cy="1953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3328987" y="5003800"/>
              <a:ext cx="82500" cy="185700"/>
            </a:xfrm>
            <a:prstGeom prst="rect">
              <a:avLst/>
            </a:prstGeom>
            <a:blipFill rotWithShape="1">
              <a:blip r:embed="rId11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3432175" y="5003800"/>
              <a:ext cx="152400" cy="189000"/>
            </a:xfrm>
            <a:prstGeom prst="rect">
              <a:avLst/>
            </a:prstGeom>
            <a:blipFill rotWithShape="1">
              <a:blip r:embed="rId1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1922462" y="5295900"/>
              <a:ext cx="193800" cy="189000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2136775" y="5295900"/>
              <a:ext cx="647700" cy="192404"/>
            </a:xfrm>
            <a:custGeom>
              <a:rect b="b" l="l" r="r" t="t"/>
              <a:pathLst>
                <a:path extrusionOk="0" h="192404" w="647700">
                  <a:moveTo>
                    <a:pt x="200025" y="0"/>
                  </a:moveTo>
                  <a:lnTo>
                    <a:pt x="129425" y="0"/>
                  </a:lnTo>
                  <a:lnTo>
                    <a:pt x="129425" y="8864"/>
                  </a:lnTo>
                  <a:lnTo>
                    <a:pt x="132372" y="8864"/>
                  </a:lnTo>
                  <a:lnTo>
                    <a:pt x="145186" y="10160"/>
                  </a:lnTo>
                  <a:lnTo>
                    <a:pt x="153314" y="14782"/>
                  </a:lnTo>
                  <a:lnTo>
                    <a:pt x="157594" y="23825"/>
                  </a:lnTo>
                  <a:lnTo>
                    <a:pt x="158838" y="38417"/>
                  </a:lnTo>
                  <a:lnTo>
                    <a:pt x="158838" y="132981"/>
                  </a:lnTo>
                  <a:lnTo>
                    <a:pt x="83527" y="38417"/>
                  </a:lnTo>
                  <a:lnTo>
                    <a:pt x="52946" y="0"/>
                  </a:lnTo>
                  <a:lnTo>
                    <a:pt x="0" y="0"/>
                  </a:lnTo>
                  <a:lnTo>
                    <a:pt x="0" y="8864"/>
                  </a:lnTo>
                  <a:lnTo>
                    <a:pt x="14058" y="11785"/>
                  </a:lnTo>
                  <a:lnTo>
                    <a:pt x="22059" y="16624"/>
                  </a:lnTo>
                  <a:lnTo>
                    <a:pt x="25641" y="24244"/>
                  </a:lnTo>
                  <a:lnTo>
                    <a:pt x="26479" y="35458"/>
                  </a:lnTo>
                  <a:lnTo>
                    <a:pt x="26479" y="135940"/>
                  </a:lnTo>
                  <a:lnTo>
                    <a:pt x="25692" y="154876"/>
                  </a:lnTo>
                  <a:lnTo>
                    <a:pt x="22428" y="167716"/>
                  </a:lnTo>
                  <a:lnTo>
                    <a:pt x="15303" y="175018"/>
                  </a:lnTo>
                  <a:lnTo>
                    <a:pt x="2946" y="177317"/>
                  </a:lnTo>
                  <a:lnTo>
                    <a:pt x="0" y="177317"/>
                  </a:lnTo>
                  <a:lnTo>
                    <a:pt x="0" y="186182"/>
                  </a:lnTo>
                  <a:lnTo>
                    <a:pt x="67652" y="186182"/>
                  </a:lnTo>
                  <a:lnTo>
                    <a:pt x="67652" y="177317"/>
                  </a:lnTo>
                  <a:lnTo>
                    <a:pt x="64719" y="177317"/>
                  </a:lnTo>
                  <a:lnTo>
                    <a:pt x="51104" y="175018"/>
                  </a:lnTo>
                  <a:lnTo>
                    <a:pt x="44119" y="167716"/>
                  </a:lnTo>
                  <a:lnTo>
                    <a:pt x="41541" y="154876"/>
                  </a:lnTo>
                  <a:lnTo>
                    <a:pt x="41186" y="135940"/>
                  </a:lnTo>
                  <a:lnTo>
                    <a:pt x="41186" y="38417"/>
                  </a:lnTo>
                  <a:lnTo>
                    <a:pt x="161785" y="192087"/>
                  </a:lnTo>
                  <a:lnTo>
                    <a:pt x="173545" y="192087"/>
                  </a:lnTo>
                  <a:lnTo>
                    <a:pt x="173545" y="132981"/>
                  </a:lnTo>
                  <a:lnTo>
                    <a:pt x="173545" y="47282"/>
                  </a:lnTo>
                  <a:lnTo>
                    <a:pt x="174320" y="28816"/>
                  </a:lnTo>
                  <a:lnTo>
                    <a:pt x="177584" y="16992"/>
                  </a:lnTo>
                  <a:lnTo>
                    <a:pt x="184708" y="10718"/>
                  </a:lnTo>
                  <a:lnTo>
                    <a:pt x="197078" y="8864"/>
                  </a:lnTo>
                  <a:lnTo>
                    <a:pt x="200025" y="8864"/>
                  </a:lnTo>
                  <a:lnTo>
                    <a:pt x="200025" y="0"/>
                  </a:lnTo>
                  <a:close/>
                </a:path>
                <a:path extrusionOk="0" h="192404" w="647700">
                  <a:moveTo>
                    <a:pt x="300037" y="178409"/>
                  </a:moveTo>
                  <a:lnTo>
                    <a:pt x="285940" y="177622"/>
                  </a:lnTo>
                  <a:lnTo>
                    <a:pt x="277926" y="174332"/>
                  </a:lnTo>
                  <a:lnTo>
                    <a:pt x="274332" y="167132"/>
                  </a:lnTo>
                  <a:lnTo>
                    <a:pt x="273507" y="154622"/>
                  </a:lnTo>
                  <a:lnTo>
                    <a:pt x="273507" y="29730"/>
                  </a:lnTo>
                  <a:lnTo>
                    <a:pt x="274243" y="18961"/>
                  </a:lnTo>
                  <a:lnTo>
                    <a:pt x="277190" y="12636"/>
                  </a:lnTo>
                  <a:lnTo>
                    <a:pt x="283451" y="9664"/>
                  </a:lnTo>
                  <a:lnTo>
                    <a:pt x="294144" y="8915"/>
                  </a:lnTo>
                  <a:lnTo>
                    <a:pt x="297091" y="8915"/>
                  </a:lnTo>
                  <a:lnTo>
                    <a:pt x="297091" y="0"/>
                  </a:lnTo>
                  <a:lnTo>
                    <a:pt x="217487" y="0"/>
                  </a:lnTo>
                  <a:lnTo>
                    <a:pt x="217487" y="8915"/>
                  </a:lnTo>
                  <a:lnTo>
                    <a:pt x="220433" y="8915"/>
                  </a:lnTo>
                  <a:lnTo>
                    <a:pt x="232359" y="9664"/>
                  </a:lnTo>
                  <a:lnTo>
                    <a:pt x="238480" y="12636"/>
                  </a:lnTo>
                  <a:lnTo>
                    <a:pt x="240741" y="18961"/>
                  </a:lnTo>
                  <a:lnTo>
                    <a:pt x="241071" y="29730"/>
                  </a:lnTo>
                  <a:lnTo>
                    <a:pt x="241071" y="160566"/>
                  </a:lnTo>
                  <a:lnTo>
                    <a:pt x="240284" y="169633"/>
                  </a:lnTo>
                  <a:lnTo>
                    <a:pt x="237007" y="175069"/>
                  </a:lnTo>
                  <a:lnTo>
                    <a:pt x="229870" y="177723"/>
                  </a:lnTo>
                  <a:lnTo>
                    <a:pt x="217487" y="178409"/>
                  </a:lnTo>
                  <a:lnTo>
                    <a:pt x="217487" y="187325"/>
                  </a:lnTo>
                  <a:lnTo>
                    <a:pt x="300037" y="187325"/>
                  </a:lnTo>
                  <a:lnTo>
                    <a:pt x="300037" y="178409"/>
                  </a:lnTo>
                  <a:close/>
                </a:path>
                <a:path extrusionOk="0" h="192404" w="647700">
                  <a:moveTo>
                    <a:pt x="488950" y="0"/>
                  </a:moveTo>
                  <a:lnTo>
                    <a:pt x="433082" y="0"/>
                  </a:lnTo>
                  <a:lnTo>
                    <a:pt x="433082" y="8851"/>
                  </a:lnTo>
                  <a:lnTo>
                    <a:pt x="447776" y="8851"/>
                  </a:lnTo>
                  <a:lnTo>
                    <a:pt x="453656" y="11811"/>
                  </a:lnTo>
                  <a:lnTo>
                    <a:pt x="453656" y="29514"/>
                  </a:lnTo>
                  <a:lnTo>
                    <a:pt x="412496" y="141681"/>
                  </a:lnTo>
                  <a:lnTo>
                    <a:pt x="371322" y="26568"/>
                  </a:lnTo>
                  <a:lnTo>
                    <a:pt x="368376" y="23609"/>
                  </a:lnTo>
                  <a:lnTo>
                    <a:pt x="368376" y="11811"/>
                  </a:lnTo>
                  <a:lnTo>
                    <a:pt x="371322" y="8851"/>
                  </a:lnTo>
                  <a:lnTo>
                    <a:pt x="386029" y="8851"/>
                  </a:lnTo>
                  <a:lnTo>
                    <a:pt x="386029" y="0"/>
                  </a:lnTo>
                  <a:lnTo>
                    <a:pt x="309562" y="0"/>
                  </a:lnTo>
                  <a:lnTo>
                    <a:pt x="309562" y="8851"/>
                  </a:lnTo>
                  <a:lnTo>
                    <a:pt x="327202" y="8851"/>
                  </a:lnTo>
                  <a:lnTo>
                    <a:pt x="330149" y="23609"/>
                  </a:lnTo>
                  <a:lnTo>
                    <a:pt x="394843" y="188912"/>
                  </a:lnTo>
                  <a:lnTo>
                    <a:pt x="406603" y="188912"/>
                  </a:lnTo>
                  <a:lnTo>
                    <a:pt x="424561" y="141681"/>
                  </a:lnTo>
                  <a:lnTo>
                    <a:pt x="468363" y="26568"/>
                  </a:lnTo>
                  <a:lnTo>
                    <a:pt x="472808" y="18821"/>
                  </a:lnTo>
                  <a:lnTo>
                    <a:pt x="477545" y="13284"/>
                  </a:lnTo>
                  <a:lnTo>
                    <a:pt x="482828" y="9969"/>
                  </a:lnTo>
                  <a:lnTo>
                    <a:pt x="488950" y="8851"/>
                  </a:lnTo>
                  <a:lnTo>
                    <a:pt x="488950" y="0"/>
                  </a:lnTo>
                  <a:close/>
                </a:path>
                <a:path extrusionOk="0" h="192404" w="647700">
                  <a:moveTo>
                    <a:pt x="647700" y="145694"/>
                  </a:moveTo>
                  <a:lnTo>
                    <a:pt x="641845" y="142722"/>
                  </a:lnTo>
                  <a:lnTo>
                    <a:pt x="633971" y="160388"/>
                  </a:lnTo>
                  <a:lnTo>
                    <a:pt x="622820" y="170230"/>
                  </a:lnTo>
                  <a:lnTo>
                    <a:pt x="607275" y="174510"/>
                  </a:lnTo>
                  <a:lnTo>
                    <a:pt x="586257" y="175437"/>
                  </a:lnTo>
                  <a:lnTo>
                    <a:pt x="570572" y="174650"/>
                  </a:lnTo>
                  <a:lnTo>
                    <a:pt x="561746" y="171348"/>
                  </a:lnTo>
                  <a:lnTo>
                    <a:pt x="557860" y="164147"/>
                  </a:lnTo>
                  <a:lnTo>
                    <a:pt x="556996" y="151638"/>
                  </a:lnTo>
                  <a:lnTo>
                    <a:pt x="556996" y="95148"/>
                  </a:lnTo>
                  <a:lnTo>
                    <a:pt x="577481" y="95148"/>
                  </a:lnTo>
                  <a:lnTo>
                    <a:pt x="591921" y="95986"/>
                  </a:lnTo>
                  <a:lnTo>
                    <a:pt x="600887" y="99618"/>
                  </a:lnTo>
                  <a:lnTo>
                    <a:pt x="605459" y="107696"/>
                  </a:lnTo>
                  <a:lnTo>
                    <a:pt x="606742" y="121907"/>
                  </a:lnTo>
                  <a:lnTo>
                    <a:pt x="615518" y="118935"/>
                  </a:lnTo>
                  <a:lnTo>
                    <a:pt x="613816" y="110540"/>
                  </a:lnTo>
                  <a:lnTo>
                    <a:pt x="612940" y="102958"/>
                  </a:lnTo>
                  <a:lnTo>
                    <a:pt x="612622" y="95986"/>
                  </a:lnTo>
                  <a:lnTo>
                    <a:pt x="612622" y="95148"/>
                  </a:lnTo>
                  <a:lnTo>
                    <a:pt x="612584" y="89204"/>
                  </a:lnTo>
                  <a:lnTo>
                    <a:pt x="612978" y="83248"/>
                  </a:lnTo>
                  <a:lnTo>
                    <a:pt x="613041" y="82461"/>
                  </a:lnTo>
                  <a:lnTo>
                    <a:pt x="614045" y="75450"/>
                  </a:lnTo>
                  <a:lnTo>
                    <a:pt x="615048" y="67881"/>
                  </a:lnTo>
                  <a:lnTo>
                    <a:pt x="615518" y="59461"/>
                  </a:lnTo>
                  <a:lnTo>
                    <a:pt x="606742" y="59461"/>
                  </a:lnTo>
                  <a:lnTo>
                    <a:pt x="605459" y="71970"/>
                  </a:lnTo>
                  <a:lnTo>
                    <a:pt x="600887" y="79171"/>
                  </a:lnTo>
                  <a:lnTo>
                    <a:pt x="591921" y="82461"/>
                  </a:lnTo>
                  <a:lnTo>
                    <a:pt x="577481" y="83248"/>
                  </a:lnTo>
                  <a:lnTo>
                    <a:pt x="556996" y="83248"/>
                  </a:lnTo>
                  <a:lnTo>
                    <a:pt x="556996" y="11887"/>
                  </a:lnTo>
                  <a:lnTo>
                    <a:pt x="586257" y="11887"/>
                  </a:lnTo>
                  <a:lnTo>
                    <a:pt x="602894" y="12776"/>
                  </a:lnTo>
                  <a:lnTo>
                    <a:pt x="614045" y="16725"/>
                  </a:lnTo>
                  <a:lnTo>
                    <a:pt x="620814" y="25704"/>
                  </a:lnTo>
                  <a:lnTo>
                    <a:pt x="624293" y="41630"/>
                  </a:lnTo>
                  <a:lnTo>
                    <a:pt x="630148" y="41630"/>
                  </a:lnTo>
                  <a:lnTo>
                    <a:pt x="630148" y="11887"/>
                  </a:lnTo>
                  <a:lnTo>
                    <a:pt x="630148" y="0"/>
                  </a:lnTo>
                  <a:lnTo>
                    <a:pt x="501396" y="0"/>
                  </a:lnTo>
                  <a:lnTo>
                    <a:pt x="501396" y="8915"/>
                  </a:lnTo>
                  <a:lnTo>
                    <a:pt x="504329" y="8915"/>
                  </a:lnTo>
                  <a:lnTo>
                    <a:pt x="513232" y="9664"/>
                  </a:lnTo>
                  <a:lnTo>
                    <a:pt x="518591" y="12636"/>
                  </a:lnTo>
                  <a:lnTo>
                    <a:pt x="521195" y="18961"/>
                  </a:lnTo>
                  <a:lnTo>
                    <a:pt x="521881" y="29730"/>
                  </a:lnTo>
                  <a:lnTo>
                    <a:pt x="521881" y="160566"/>
                  </a:lnTo>
                  <a:lnTo>
                    <a:pt x="521093" y="169633"/>
                  </a:lnTo>
                  <a:lnTo>
                    <a:pt x="517855" y="175069"/>
                  </a:lnTo>
                  <a:lnTo>
                    <a:pt x="510768" y="177723"/>
                  </a:lnTo>
                  <a:lnTo>
                    <a:pt x="498475" y="178409"/>
                  </a:lnTo>
                  <a:lnTo>
                    <a:pt x="498475" y="187325"/>
                  </a:lnTo>
                  <a:lnTo>
                    <a:pt x="638924" y="187325"/>
                  </a:lnTo>
                  <a:lnTo>
                    <a:pt x="641426" y="175437"/>
                  </a:lnTo>
                  <a:lnTo>
                    <a:pt x="647700" y="1456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808287" y="5292725"/>
              <a:ext cx="303300" cy="192000"/>
            </a:xfrm>
            <a:prstGeom prst="rect">
              <a:avLst/>
            </a:prstGeom>
            <a:blipFill rotWithShape="1">
              <a:blip r:embed="rId1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3136900" y="5287962"/>
              <a:ext cx="441300" cy="1953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8649411" y="4762"/>
              <a:ext cx="3542665" cy="4165600"/>
            </a:xfrm>
            <a:custGeom>
              <a:rect b="b" l="l" r="r" t="t"/>
              <a:pathLst>
                <a:path extrusionOk="0" h="4165600" w="3542665">
                  <a:moveTo>
                    <a:pt x="200587" y="0"/>
                  </a:moveTo>
                  <a:lnTo>
                    <a:pt x="0" y="0"/>
                  </a:lnTo>
                  <a:lnTo>
                    <a:pt x="594" y="50800"/>
                  </a:lnTo>
                  <a:lnTo>
                    <a:pt x="1726" y="127000"/>
                  </a:lnTo>
                  <a:lnTo>
                    <a:pt x="3113" y="203200"/>
                  </a:lnTo>
                  <a:lnTo>
                    <a:pt x="4754" y="279400"/>
                  </a:lnTo>
                  <a:lnTo>
                    <a:pt x="6653" y="342900"/>
                  </a:lnTo>
                  <a:lnTo>
                    <a:pt x="8808" y="419100"/>
                  </a:lnTo>
                  <a:lnTo>
                    <a:pt x="11222" y="482600"/>
                  </a:lnTo>
                  <a:lnTo>
                    <a:pt x="13896" y="546100"/>
                  </a:lnTo>
                  <a:lnTo>
                    <a:pt x="16831" y="609600"/>
                  </a:lnTo>
                  <a:lnTo>
                    <a:pt x="20027" y="673100"/>
                  </a:lnTo>
                  <a:lnTo>
                    <a:pt x="23485" y="736600"/>
                  </a:lnTo>
                  <a:lnTo>
                    <a:pt x="27208" y="800100"/>
                  </a:lnTo>
                  <a:lnTo>
                    <a:pt x="31195" y="863600"/>
                  </a:lnTo>
                  <a:lnTo>
                    <a:pt x="35448" y="927100"/>
                  </a:lnTo>
                  <a:lnTo>
                    <a:pt x="39968" y="977900"/>
                  </a:lnTo>
                  <a:lnTo>
                    <a:pt x="44756" y="1041400"/>
                  </a:lnTo>
                  <a:lnTo>
                    <a:pt x="49812" y="1092200"/>
                  </a:lnTo>
                  <a:lnTo>
                    <a:pt x="55139" y="1143000"/>
                  </a:lnTo>
                  <a:lnTo>
                    <a:pt x="60736" y="1206500"/>
                  </a:lnTo>
                  <a:lnTo>
                    <a:pt x="66606" y="1257300"/>
                  </a:lnTo>
                  <a:lnTo>
                    <a:pt x="72748" y="1308100"/>
                  </a:lnTo>
                  <a:lnTo>
                    <a:pt x="79165" y="1358900"/>
                  </a:lnTo>
                  <a:lnTo>
                    <a:pt x="85857" y="1409700"/>
                  </a:lnTo>
                  <a:lnTo>
                    <a:pt x="92825" y="1460500"/>
                  </a:lnTo>
                  <a:lnTo>
                    <a:pt x="100070" y="1498600"/>
                  </a:lnTo>
                  <a:lnTo>
                    <a:pt x="107594" y="1549400"/>
                  </a:lnTo>
                  <a:lnTo>
                    <a:pt x="115396" y="1600200"/>
                  </a:lnTo>
                  <a:lnTo>
                    <a:pt x="123480" y="1638300"/>
                  </a:lnTo>
                  <a:lnTo>
                    <a:pt x="131844" y="1689100"/>
                  </a:lnTo>
                  <a:lnTo>
                    <a:pt x="140491" y="1727200"/>
                  </a:lnTo>
                  <a:lnTo>
                    <a:pt x="149421" y="1778000"/>
                  </a:lnTo>
                  <a:lnTo>
                    <a:pt x="158636" y="1816100"/>
                  </a:lnTo>
                  <a:lnTo>
                    <a:pt x="168136" y="1854200"/>
                  </a:lnTo>
                  <a:lnTo>
                    <a:pt x="177923" y="1892300"/>
                  </a:lnTo>
                  <a:lnTo>
                    <a:pt x="187997" y="1943100"/>
                  </a:lnTo>
                  <a:lnTo>
                    <a:pt x="198360" y="1981200"/>
                  </a:lnTo>
                  <a:lnTo>
                    <a:pt x="209013" y="2019300"/>
                  </a:lnTo>
                  <a:lnTo>
                    <a:pt x="219956" y="2057400"/>
                  </a:lnTo>
                  <a:lnTo>
                    <a:pt x="231191" y="2095500"/>
                  </a:lnTo>
                  <a:lnTo>
                    <a:pt x="242719" y="2133600"/>
                  </a:lnTo>
                  <a:lnTo>
                    <a:pt x="254541" y="2171700"/>
                  </a:lnTo>
                  <a:lnTo>
                    <a:pt x="266657" y="2209800"/>
                  </a:lnTo>
                  <a:lnTo>
                    <a:pt x="279070" y="2235200"/>
                  </a:lnTo>
                  <a:lnTo>
                    <a:pt x="291779" y="2273300"/>
                  </a:lnTo>
                  <a:lnTo>
                    <a:pt x="304786" y="2311400"/>
                  </a:lnTo>
                  <a:lnTo>
                    <a:pt x="318092" y="2349500"/>
                  </a:lnTo>
                  <a:lnTo>
                    <a:pt x="331699" y="2374900"/>
                  </a:lnTo>
                  <a:lnTo>
                    <a:pt x="345606" y="2413000"/>
                  </a:lnTo>
                  <a:lnTo>
                    <a:pt x="359816" y="2451100"/>
                  </a:lnTo>
                  <a:lnTo>
                    <a:pt x="374328" y="2476500"/>
                  </a:lnTo>
                  <a:lnTo>
                    <a:pt x="389145" y="2514600"/>
                  </a:lnTo>
                  <a:lnTo>
                    <a:pt x="404267" y="2540000"/>
                  </a:lnTo>
                  <a:lnTo>
                    <a:pt x="419695" y="2578100"/>
                  </a:lnTo>
                  <a:lnTo>
                    <a:pt x="435431" y="2616200"/>
                  </a:lnTo>
                  <a:lnTo>
                    <a:pt x="451475" y="2641600"/>
                  </a:lnTo>
                  <a:lnTo>
                    <a:pt x="467828" y="2679700"/>
                  </a:lnTo>
                  <a:lnTo>
                    <a:pt x="484492" y="2705100"/>
                  </a:lnTo>
                  <a:lnTo>
                    <a:pt x="510400" y="2755900"/>
                  </a:lnTo>
                  <a:lnTo>
                    <a:pt x="536863" y="2806700"/>
                  </a:lnTo>
                  <a:lnTo>
                    <a:pt x="563876" y="2844800"/>
                  </a:lnTo>
                  <a:lnTo>
                    <a:pt x="591433" y="2895600"/>
                  </a:lnTo>
                  <a:lnTo>
                    <a:pt x="619531" y="2933700"/>
                  </a:lnTo>
                  <a:lnTo>
                    <a:pt x="648164" y="2984500"/>
                  </a:lnTo>
                  <a:lnTo>
                    <a:pt x="677327" y="3022600"/>
                  </a:lnTo>
                  <a:lnTo>
                    <a:pt x="707015" y="3060700"/>
                  </a:lnTo>
                  <a:lnTo>
                    <a:pt x="737225" y="3098800"/>
                  </a:lnTo>
                  <a:lnTo>
                    <a:pt x="767950" y="3149600"/>
                  </a:lnTo>
                  <a:lnTo>
                    <a:pt x="799186" y="3187700"/>
                  </a:lnTo>
                  <a:lnTo>
                    <a:pt x="830928" y="3225800"/>
                  </a:lnTo>
                  <a:lnTo>
                    <a:pt x="863171" y="3263900"/>
                  </a:lnTo>
                  <a:lnTo>
                    <a:pt x="895911" y="3302000"/>
                  </a:lnTo>
                  <a:lnTo>
                    <a:pt x="929143" y="3340100"/>
                  </a:lnTo>
                  <a:lnTo>
                    <a:pt x="962861" y="3378200"/>
                  </a:lnTo>
                  <a:lnTo>
                    <a:pt x="997061" y="3403600"/>
                  </a:lnTo>
                  <a:lnTo>
                    <a:pt x="1031738" y="3441700"/>
                  </a:lnTo>
                  <a:lnTo>
                    <a:pt x="1066887" y="3479800"/>
                  </a:lnTo>
                  <a:lnTo>
                    <a:pt x="1102504" y="3517900"/>
                  </a:lnTo>
                  <a:lnTo>
                    <a:pt x="1138583" y="3543300"/>
                  </a:lnTo>
                  <a:lnTo>
                    <a:pt x="1175120" y="3581400"/>
                  </a:lnTo>
                  <a:lnTo>
                    <a:pt x="1212110" y="3606800"/>
                  </a:lnTo>
                  <a:lnTo>
                    <a:pt x="1249547" y="3644900"/>
                  </a:lnTo>
                  <a:lnTo>
                    <a:pt x="1287428" y="3670300"/>
                  </a:lnTo>
                  <a:lnTo>
                    <a:pt x="1325747" y="3708400"/>
                  </a:lnTo>
                  <a:lnTo>
                    <a:pt x="1364500" y="3733800"/>
                  </a:lnTo>
                  <a:lnTo>
                    <a:pt x="1403681" y="3771900"/>
                  </a:lnTo>
                  <a:lnTo>
                    <a:pt x="1523748" y="3848100"/>
                  </a:lnTo>
                  <a:lnTo>
                    <a:pt x="1564595" y="3886200"/>
                  </a:lnTo>
                  <a:lnTo>
                    <a:pt x="1689544" y="3962400"/>
                  </a:lnTo>
                  <a:lnTo>
                    <a:pt x="1818001" y="4038600"/>
                  </a:lnTo>
                  <a:lnTo>
                    <a:pt x="1994509" y="4140200"/>
                  </a:lnTo>
                  <a:lnTo>
                    <a:pt x="2069261" y="4165600"/>
                  </a:lnTo>
                  <a:lnTo>
                    <a:pt x="2136533" y="4140200"/>
                  </a:lnTo>
                  <a:lnTo>
                    <a:pt x="2313041" y="4038600"/>
                  </a:lnTo>
                  <a:lnTo>
                    <a:pt x="2441499" y="3962400"/>
                  </a:lnTo>
                  <a:lnTo>
                    <a:pt x="2462522" y="3949700"/>
                  </a:lnTo>
                  <a:lnTo>
                    <a:pt x="2069261" y="3949700"/>
                  </a:lnTo>
                  <a:lnTo>
                    <a:pt x="2001977" y="3911600"/>
                  </a:lnTo>
                  <a:lnTo>
                    <a:pt x="1947212" y="3886200"/>
                  </a:lnTo>
                  <a:lnTo>
                    <a:pt x="1893846" y="3848100"/>
                  </a:lnTo>
                  <a:lnTo>
                    <a:pt x="1841850" y="3822700"/>
                  </a:lnTo>
                  <a:lnTo>
                    <a:pt x="1791195" y="3784600"/>
                  </a:lnTo>
                  <a:lnTo>
                    <a:pt x="1741851" y="3746500"/>
                  </a:lnTo>
                  <a:lnTo>
                    <a:pt x="1693788" y="3721100"/>
                  </a:lnTo>
                  <a:lnTo>
                    <a:pt x="1646978" y="3683000"/>
                  </a:lnTo>
                  <a:lnTo>
                    <a:pt x="1601390" y="3657600"/>
                  </a:lnTo>
                  <a:lnTo>
                    <a:pt x="1556996" y="3619500"/>
                  </a:lnTo>
                  <a:lnTo>
                    <a:pt x="1513766" y="3594100"/>
                  </a:lnTo>
                  <a:lnTo>
                    <a:pt x="1471671" y="3556000"/>
                  </a:lnTo>
                  <a:lnTo>
                    <a:pt x="1430680" y="3530600"/>
                  </a:lnTo>
                  <a:lnTo>
                    <a:pt x="1390766" y="3492500"/>
                  </a:lnTo>
                  <a:lnTo>
                    <a:pt x="1351897" y="3467100"/>
                  </a:lnTo>
                  <a:lnTo>
                    <a:pt x="1314046" y="3429000"/>
                  </a:lnTo>
                  <a:lnTo>
                    <a:pt x="1277181" y="3390900"/>
                  </a:lnTo>
                  <a:lnTo>
                    <a:pt x="1241275" y="3365500"/>
                  </a:lnTo>
                  <a:lnTo>
                    <a:pt x="1206298" y="3327400"/>
                  </a:lnTo>
                  <a:lnTo>
                    <a:pt x="1172219" y="3302000"/>
                  </a:lnTo>
                  <a:lnTo>
                    <a:pt x="1139010" y="3263900"/>
                  </a:lnTo>
                  <a:lnTo>
                    <a:pt x="1106642" y="3225800"/>
                  </a:lnTo>
                  <a:lnTo>
                    <a:pt x="1075084" y="3200400"/>
                  </a:lnTo>
                  <a:lnTo>
                    <a:pt x="1044308" y="3162300"/>
                  </a:lnTo>
                  <a:lnTo>
                    <a:pt x="1014283" y="3124200"/>
                  </a:lnTo>
                  <a:lnTo>
                    <a:pt x="984982" y="3098800"/>
                  </a:lnTo>
                  <a:lnTo>
                    <a:pt x="956373" y="3060700"/>
                  </a:lnTo>
                  <a:lnTo>
                    <a:pt x="928428" y="3022600"/>
                  </a:lnTo>
                  <a:lnTo>
                    <a:pt x="901118" y="2984500"/>
                  </a:lnTo>
                  <a:lnTo>
                    <a:pt x="874412" y="2946400"/>
                  </a:lnTo>
                  <a:lnTo>
                    <a:pt x="848282" y="2908300"/>
                  </a:lnTo>
                  <a:lnTo>
                    <a:pt x="822697" y="2870200"/>
                  </a:lnTo>
                  <a:lnTo>
                    <a:pt x="797630" y="2832100"/>
                  </a:lnTo>
                  <a:lnTo>
                    <a:pt x="773049" y="2794000"/>
                  </a:lnTo>
                  <a:lnTo>
                    <a:pt x="748927" y="2755900"/>
                  </a:lnTo>
                  <a:lnTo>
                    <a:pt x="725232" y="2717800"/>
                  </a:lnTo>
                  <a:lnTo>
                    <a:pt x="701937" y="2679700"/>
                  </a:lnTo>
                  <a:lnTo>
                    <a:pt x="679010" y="2641600"/>
                  </a:lnTo>
                  <a:lnTo>
                    <a:pt x="656424" y="2590800"/>
                  </a:lnTo>
                  <a:lnTo>
                    <a:pt x="641159" y="2565400"/>
                  </a:lnTo>
                  <a:lnTo>
                    <a:pt x="626096" y="2540000"/>
                  </a:lnTo>
                  <a:lnTo>
                    <a:pt x="611240" y="2501900"/>
                  </a:lnTo>
                  <a:lnTo>
                    <a:pt x="596592" y="2476500"/>
                  </a:lnTo>
                  <a:lnTo>
                    <a:pt x="582158" y="2438400"/>
                  </a:lnTo>
                  <a:lnTo>
                    <a:pt x="567939" y="2413000"/>
                  </a:lnTo>
                  <a:lnTo>
                    <a:pt x="553939" y="2374900"/>
                  </a:lnTo>
                  <a:lnTo>
                    <a:pt x="540161" y="2349500"/>
                  </a:lnTo>
                  <a:lnTo>
                    <a:pt x="526608" y="2311400"/>
                  </a:lnTo>
                  <a:lnTo>
                    <a:pt x="513283" y="2286000"/>
                  </a:lnTo>
                  <a:lnTo>
                    <a:pt x="500189" y="2247900"/>
                  </a:lnTo>
                  <a:lnTo>
                    <a:pt x="487330" y="2209800"/>
                  </a:lnTo>
                  <a:lnTo>
                    <a:pt x="474708" y="2171700"/>
                  </a:lnTo>
                  <a:lnTo>
                    <a:pt x="462327" y="2146300"/>
                  </a:lnTo>
                  <a:lnTo>
                    <a:pt x="450190" y="2108200"/>
                  </a:lnTo>
                  <a:lnTo>
                    <a:pt x="438300" y="2070100"/>
                  </a:lnTo>
                  <a:lnTo>
                    <a:pt x="426660" y="2032000"/>
                  </a:lnTo>
                  <a:lnTo>
                    <a:pt x="415273" y="1993900"/>
                  </a:lnTo>
                  <a:lnTo>
                    <a:pt x="404143" y="1955800"/>
                  </a:lnTo>
                  <a:lnTo>
                    <a:pt x="393272" y="1917700"/>
                  </a:lnTo>
                  <a:lnTo>
                    <a:pt x="382664" y="1879600"/>
                  </a:lnTo>
                  <a:lnTo>
                    <a:pt x="372321" y="1828800"/>
                  </a:lnTo>
                  <a:lnTo>
                    <a:pt x="362248" y="1790700"/>
                  </a:lnTo>
                  <a:lnTo>
                    <a:pt x="352446" y="1752600"/>
                  </a:lnTo>
                  <a:lnTo>
                    <a:pt x="342920" y="1701800"/>
                  </a:lnTo>
                  <a:lnTo>
                    <a:pt x="333672" y="1663700"/>
                  </a:lnTo>
                  <a:lnTo>
                    <a:pt x="324705" y="1612900"/>
                  </a:lnTo>
                  <a:lnTo>
                    <a:pt x="316023" y="1562100"/>
                  </a:lnTo>
                  <a:lnTo>
                    <a:pt x="307629" y="1511300"/>
                  </a:lnTo>
                  <a:lnTo>
                    <a:pt x="299525" y="1473200"/>
                  </a:lnTo>
                  <a:lnTo>
                    <a:pt x="291715" y="1422400"/>
                  </a:lnTo>
                  <a:lnTo>
                    <a:pt x="284203" y="1371600"/>
                  </a:lnTo>
                  <a:lnTo>
                    <a:pt x="276991" y="1320800"/>
                  </a:lnTo>
                  <a:lnTo>
                    <a:pt x="270082" y="1257300"/>
                  </a:lnTo>
                  <a:lnTo>
                    <a:pt x="263479" y="1206500"/>
                  </a:lnTo>
                  <a:lnTo>
                    <a:pt x="257186" y="1155700"/>
                  </a:lnTo>
                  <a:lnTo>
                    <a:pt x="251206" y="1092200"/>
                  </a:lnTo>
                  <a:lnTo>
                    <a:pt x="245542" y="1041400"/>
                  </a:lnTo>
                  <a:lnTo>
                    <a:pt x="240197" y="977900"/>
                  </a:lnTo>
                  <a:lnTo>
                    <a:pt x="235174" y="914400"/>
                  </a:lnTo>
                  <a:lnTo>
                    <a:pt x="230476" y="863600"/>
                  </a:lnTo>
                  <a:lnTo>
                    <a:pt x="226107" y="800100"/>
                  </a:lnTo>
                  <a:lnTo>
                    <a:pt x="222069" y="736600"/>
                  </a:lnTo>
                  <a:lnTo>
                    <a:pt x="218366" y="673100"/>
                  </a:lnTo>
                  <a:lnTo>
                    <a:pt x="215000" y="596900"/>
                  </a:lnTo>
                  <a:lnTo>
                    <a:pt x="211976" y="533400"/>
                  </a:lnTo>
                  <a:lnTo>
                    <a:pt x="209296" y="457200"/>
                  </a:lnTo>
                  <a:lnTo>
                    <a:pt x="206963" y="393700"/>
                  </a:lnTo>
                  <a:lnTo>
                    <a:pt x="204980" y="317500"/>
                  </a:lnTo>
                  <a:lnTo>
                    <a:pt x="203351" y="241300"/>
                  </a:lnTo>
                  <a:lnTo>
                    <a:pt x="202078" y="165100"/>
                  </a:lnTo>
                  <a:lnTo>
                    <a:pt x="201165" y="88900"/>
                  </a:lnTo>
                  <a:lnTo>
                    <a:pt x="200615" y="12700"/>
                  </a:lnTo>
                  <a:lnTo>
                    <a:pt x="200587" y="0"/>
                  </a:lnTo>
                  <a:close/>
                </a:path>
                <a:path extrusionOk="0" h="4165600" w="3542665">
                  <a:moveTo>
                    <a:pt x="3542588" y="2451100"/>
                  </a:moveTo>
                  <a:lnTo>
                    <a:pt x="3534447" y="2476500"/>
                  </a:lnTo>
                  <a:lnTo>
                    <a:pt x="3519801" y="2501900"/>
                  </a:lnTo>
                  <a:lnTo>
                    <a:pt x="3504945" y="2540000"/>
                  </a:lnTo>
                  <a:lnTo>
                    <a:pt x="3489883" y="2565400"/>
                  </a:lnTo>
                  <a:lnTo>
                    <a:pt x="3474618" y="2590800"/>
                  </a:lnTo>
                  <a:lnTo>
                    <a:pt x="3452032" y="2641600"/>
                  </a:lnTo>
                  <a:lnTo>
                    <a:pt x="3429106" y="2679700"/>
                  </a:lnTo>
                  <a:lnTo>
                    <a:pt x="3405810" y="2717800"/>
                  </a:lnTo>
                  <a:lnTo>
                    <a:pt x="3382116" y="2755900"/>
                  </a:lnTo>
                  <a:lnTo>
                    <a:pt x="3357993" y="2794000"/>
                  </a:lnTo>
                  <a:lnTo>
                    <a:pt x="3333412" y="2832100"/>
                  </a:lnTo>
                  <a:lnTo>
                    <a:pt x="3308345" y="2870200"/>
                  </a:lnTo>
                  <a:lnTo>
                    <a:pt x="3282761" y="2908300"/>
                  </a:lnTo>
                  <a:lnTo>
                    <a:pt x="3256630" y="2946400"/>
                  </a:lnTo>
                  <a:lnTo>
                    <a:pt x="3229925" y="2984500"/>
                  </a:lnTo>
                  <a:lnTo>
                    <a:pt x="3202614" y="3022600"/>
                  </a:lnTo>
                  <a:lnTo>
                    <a:pt x="3174669" y="3060700"/>
                  </a:lnTo>
                  <a:lnTo>
                    <a:pt x="3146061" y="3098800"/>
                  </a:lnTo>
                  <a:lnTo>
                    <a:pt x="3116759" y="3124200"/>
                  </a:lnTo>
                  <a:lnTo>
                    <a:pt x="3086735" y="3162300"/>
                  </a:lnTo>
                  <a:lnTo>
                    <a:pt x="3055958" y="3200400"/>
                  </a:lnTo>
                  <a:lnTo>
                    <a:pt x="3024401" y="3225800"/>
                  </a:lnTo>
                  <a:lnTo>
                    <a:pt x="2992032" y="3263900"/>
                  </a:lnTo>
                  <a:lnTo>
                    <a:pt x="2958823" y="3302000"/>
                  </a:lnTo>
                  <a:lnTo>
                    <a:pt x="2924745" y="3327400"/>
                  </a:lnTo>
                  <a:lnTo>
                    <a:pt x="2889767" y="3365500"/>
                  </a:lnTo>
                  <a:lnTo>
                    <a:pt x="2853861" y="3390900"/>
                  </a:lnTo>
                  <a:lnTo>
                    <a:pt x="2816997" y="3429000"/>
                  </a:lnTo>
                  <a:lnTo>
                    <a:pt x="2779145" y="3467100"/>
                  </a:lnTo>
                  <a:lnTo>
                    <a:pt x="2740276" y="3492500"/>
                  </a:lnTo>
                  <a:lnTo>
                    <a:pt x="2700362" y="3530600"/>
                  </a:lnTo>
                  <a:lnTo>
                    <a:pt x="2659371" y="3556000"/>
                  </a:lnTo>
                  <a:lnTo>
                    <a:pt x="2617276" y="3594100"/>
                  </a:lnTo>
                  <a:lnTo>
                    <a:pt x="2574046" y="3619500"/>
                  </a:lnTo>
                  <a:lnTo>
                    <a:pt x="2529652" y="3657600"/>
                  </a:lnTo>
                  <a:lnTo>
                    <a:pt x="2484064" y="3683000"/>
                  </a:lnTo>
                  <a:lnTo>
                    <a:pt x="2437254" y="3721100"/>
                  </a:lnTo>
                  <a:lnTo>
                    <a:pt x="2389192" y="3746500"/>
                  </a:lnTo>
                  <a:lnTo>
                    <a:pt x="2339847" y="3784600"/>
                  </a:lnTo>
                  <a:lnTo>
                    <a:pt x="2289192" y="3822700"/>
                  </a:lnTo>
                  <a:lnTo>
                    <a:pt x="2237196" y="3848100"/>
                  </a:lnTo>
                  <a:lnTo>
                    <a:pt x="2183831" y="3886200"/>
                  </a:lnTo>
                  <a:lnTo>
                    <a:pt x="2129066" y="3911600"/>
                  </a:lnTo>
                  <a:lnTo>
                    <a:pt x="2069261" y="3949700"/>
                  </a:lnTo>
                  <a:lnTo>
                    <a:pt x="2462522" y="3949700"/>
                  </a:lnTo>
                  <a:lnTo>
                    <a:pt x="2566447" y="3886200"/>
                  </a:lnTo>
                  <a:lnTo>
                    <a:pt x="2607294" y="3848100"/>
                  </a:lnTo>
                  <a:lnTo>
                    <a:pt x="2727361" y="3771900"/>
                  </a:lnTo>
                  <a:lnTo>
                    <a:pt x="2766542" y="3733800"/>
                  </a:lnTo>
                  <a:lnTo>
                    <a:pt x="2805295" y="3708400"/>
                  </a:lnTo>
                  <a:lnTo>
                    <a:pt x="2843614" y="3670300"/>
                  </a:lnTo>
                  <a:lnTo>
                    <a:pt x="2881495" y="3644900"/>
                  </a:lnTo>
                  <a:lnTo>
                    <a:pt x="2918933" y="3606800"/>
                  </a:lnTo>
                  <a:lnTo>
                    <a:pt x="2955922" y="3581400"/>
                  </a:lnTo>
                  <a:lnTo>
                    <a:pt x="2992459" y="3543300"/>
                  </a:lnTo>
                  <a:lnTo>
                    <a:pt x="3028538" y="3517900"/>
                  </a:lnTo>
                  <a:lnTo>
                    <a:pt x="3064155" y="3479800"/>
                  </a:lnTo>
                  <a:lnTo>
                    <a:pt x="3099304" y="3441700"/>
                  </a:lnTo>
                  <a:lnTo>
                    <a:pt x="3133982" y="3403600"/>
                  </a:lnTo>
                  <a:lnTo>
                    <a:pt x="3168182" y="3378200"/>
                  </a:lnTo>
                  <a:lnTo>
                    <a:pt x="3201900" y="3340100"/>
                  </a:lnTo>
                  <a:lnTo>
                    <a:pt x="3235131" y="3302000"/>
                  </a:lnTo>
                  <a:lnTo>
                    <a:pt x="3267871" y="3263900"/>
                  </a:lnTo>
                  <a:lnTo>
                    <a:pt x="3300114" y="3225800"/>
                  </a:lnTo>
                  <a:lnTo>
                    <a:pt x="3331857" y="3187700"/>
                  </a:lnTo>
                  <a:lnTo>
                    <a:pt x="3363093" y="3149600"/>
                  </a:lnTo>
                  <a:lnTo>
                    <a:pt x="3393818" y="3098800"/>
                  </a:lnTo>
                  <a:lnTo>
                    <a:pt x="3424027" y="3060700"/>
                  </a:lnTo>
                  <a:lnTo>
                    <a:pt x="3453715" y="3022600"/>
                  </a:lnTo>
                  <a:lnTo>
                    <a:pt x="3482879" y="2984500"/>
                  </a:lnTo>
                  <a:lnTo>
                    <a:pt x="3511511" y="2933700"/>
                  </a:lnTo>
                  <a:lnTo>
                    <a:pt x="3539609" y="2895600"/>
                  </a:lnTo>
                  <a:lnTo>
                    <a:pt x="3542588" y="2882900"/>
                  </a:lnTo>
                  <a:lnTo>
                    <a:pt x="3542588" y="2451100"/>
                  </a:lnTo>
                  <a:close/>
                </a:path>
                <a:path extrusionOk="0" h="4165600" w="3542665">
                  <a:moveTo>
                    <a:pt x="2256142" y="2882900"/>
                  </a:moveTo>
                  <a:lnTo>
                    <a:pt x="1867420" y="2882900"/>
                  </a:lnTo>
                  <a:lnTo>
                    <a:pt x="1870457" y="3098800"/>
                  </a:lnTo>
                  <a:lnTo>
                    <a:pt x="1891715" y="3213100"/>
                  </a:lnTo>
                  <a:lnTo>
                    <a:pt x="1949416" y="3302000"/>
                  </a:lnTo>
                  <a:lnTo>
                    <a:pt x="2061781" y="3390900"/>
                  </a:lnTo>
                  <a:lnTo>
                    <a:pt x="2069261" y="3390900"/>
                  </a:lnTo>
                  <a:lnTo>
                    <a:pt x="2098461" y="3365500"/>
                  </a:lnTo>
                  <a:lnTo>
                    <a:pt x="2162702" y="3276600"/>
                  </a:lnTo>
                  <a:lnTo>
                    <a:pt x="2226942" y="3111500"/>
                  </a:lnTo>
                  <a:lnTo>
                    <a:pt x="2256142" y="2882900"/>
                  </a:lnTo>
                  <a:close/>
                </a:path>
                <a:path extrusionOk="0" h="4165600" w="3542665">
                  <a:moveTo>
                    <a:pt x="2884578" y="1968500"/>
                  </a:moveTo>
                  <a:lnTo>
                    <a:pt x="1385265" y="1968500"/>
                  </a:lnTo>
                  <a:lnTo>
                    <a:pt x="1418435" y="1981200"/>
                  </a:lnTo>
                  <a:lnTo>
                    <a:pt x="1448803" y="1981200"/>
                  </a:lnTo>
                  <a:lnTo>
                    <a:pt x="1523555" y="2006600"/>
                  </a:lnTo>
                  <a:lnTo>
                    <a:pt x="1584502" y="2019300"/>
                  </a:lnTo>
                  <a:lnTo>
                    <a:pt x="1627382" y="2044700"/>
                  </a:lnTo>
                  <a:lnTo>
                    <a:pt x="1655311" y="2082800"/>
                  </a:lnTo>
                  <a:lnTo>
                    <a:pt x="1678775" y="2146300"/>
                  </a:lnTo>
                  <a:lnTo>
                    <a:pt x="1680540" y="2171700"/>
                  </a:lnTo>
                  <a:lnTo>
                    <a:pt x="1678360" y="2209800"/>
                  </a:lnTo>
                  <a:lnTo>
                    <a:pt x="1672258" y="2260600"/>
                  </a:lnTo>
                  <a:lnTo>
                    <a:pt x="1662887" y="2311400"/>
                  </a:lnTo>
                  <a:lnTo>
                    <a:pt x="1650900" y="2362200"/>
                  </a:lnTo>
                  <a:lnTo>
                    <a:pt x="1636952" y="2425700"/>
                  </a:lnTo>
                  <a:lnTo>
                    <a:pt x="1621697" y="2476500"/>
                  </a:lnTo>
                  <a:lnTo>
                    <a:pt x="1605787" y="2527300"/>
                  </a:lnTo>
                  <a:lnTo>
                    <a:pt x="1591790" y="2565400"/>
                  </a:lnTo>
                  <a:lnTo>
                    <a:pt x="1575209" y="2616200"/>
                  </a:lnTo>
                  <a:lnTo>
                    <a:pt x="1556782" y="2667000"/>
                  </a:lnTo>
                  <a:lnTo>
                    <a:pt x="1537247" y="2717800"/>
                  </a:lnTo>
                  <a:lnTo>
                    <a:pt x="1517343" y="2768600"/>
                  </a:lnTo>
                  <a:lnTo>
                    <a:pt x="1497808" y="2819400"/>
                  </a:lnTo>
                  <a:lnTo>
                    <a:pt x="1479381" y="2857500"/>
                  </a:lnTo>
                  <a:lnTo>
                    <a:pt x="1462800" y="2908300"/>
                  </a:lnTo>
                  <a:lnTo>
                    <a:pt x="1448803" y="2933700"/>
                  </a:lnTo>
                  <a:lnTo>
                    <a:pt x="1460133" y="2959100"/>
                  </a:lnTo>
                  <a:lnTo>
                    <a:pt x="1494589" y="3009900"/>
                  </a:lnTo>
                  <a:lnTo>
                    <a:pt x="1552873" y="3060700"/>
                  </a:lnTo>
                  <a:lnTo>
                    <a:pt x="1635683" y="3086100"/>
                  </a:lnTo>
                  <a:lnTo>
                    <a:pt x="1679884" y="3073400"/>
                  </a:lnTo>
                  <a:lnTo>
                    <a:pt x="1721992" y="3048000"/>
                  </a:lnTo>
                  <a:lnTo>
                    <a:pt x="1760830" y="3022600"/>
                  </a:lnTo>
                  <a:lnTo>
                    <a:pt x="1795222" y="2984500"/>
                  </a:lnTo>
                  <a:lnTo>
                    <a:pt x="1823991" y="2946400"/>
                  </a:lnTo>
                  <a:lnTo>
                    <a:pt x="1845960" y="2908300"/>
                  </a:lnTo>
                  <a:lnTo>
                    <a:pt x="1859953" y="2882900"/>
                  </a:lnTo>
                  <a:lnTo>
                    <a:pt x="2658037" y="2882900"/>
                  </a:lnTo>
                  <a:lnTo>
                    <a:pt x="2651814" y="2857500"/>
                  </a:lnTo>
                  <a:lnTo>
                    <a:pt x="2637967" y="2806700"/>
                  </a:lnTo>
                  <a:lnTo>
                    <a:pt x="2623263" y="2755900"/>
                  </a:lnTo>
                  <a:lnTo>
                    <a:pt x="2608247" y="2705100"/>
                  </a:lnTo>
                  <a:lnTo>
                    <a:pt x="2593465" y="2641600"/>
                  </a:lnTo>
                  <a:lnTo>
                    <a:pt x="2579462" y="2578100"/>
                  </a:lnTo>
                  <a:lnTo>
                    <a:pt x="2566782" y="2527300"/>
                  </a:lnTo>
                  <a:lnTo>
                    <a:pt x="2555971" y="2463800"/>
                  </a:lnTo>
                  <a:lnTo>
                    <a:pt x="2547574" y="2413000"/>
                  </a:lnTo>
                  <a:lnTo>
                    <a:pt x="2542136" y="2374900"/>
                  </a:lnTo>
                  <a:lnTo>
                    <a:pt x="2540203" y="2336800"/>
                  </a:lnTo>
                  <a:lnTo>
                    <a:pt x="2546242" y="2286000"/>
                  </a:lnTo>
                  <a:lnTo>
                    <a:pt x="2563405" y="2247900"/>
                  </a:lnTo>
                  <a:lnTo>
                    <a:pt x="2590255" y="2222500"/>
                  </a:lnTo>
                  <a:lnTo>
                    <a:pt x="2625358" y="2209800"/>
                  </a:lnTo>
                  <a:lnTo>
                    <a:pt x="2667279" y="2197100"/>
                  </a:lnTo>
                  <a:lnTo>
                    <a:pt x="2901785" y="2197100"/>
                  </a:lnTo>
                  <a:lnTo>
                    <a:pt x="2909067" y="2184400"/>
                  </a:lnTo>
                  <a:lnTo>
                    <a:pt x="2928924" y="2070100"/>
                  </a:lnTo>
                  <a:lnTo>
                    <a:pt x="2926420" y="2019300"/>
                  </a:lnTo>
                  <a:lnTo>
                    <a:pt x="2923117" y="1996766"/>
                  </a:lnTo>
                  <a:lnTo>
                    <a:pt x="2884578" y="1968500"/>
                  </a:lnTo>
                  <a:close/>
                </a:path>
                <a:path extrusionOk="0" h="4165600" w="3542665">
                  <a:moveTo>
                    <a:pt x="2658037" y="2882900"/>
                  </a:moveTo>
                  <a:lnTo>
                    <a:pt x="2263622" y="2882900"/>
                  </a:lnTo>
                  <a:lnTo>
                    <a:pt x="2277610" y="2908300"/>
                  </a:lnTo>
                  <a:lnTo>
                    <a:pt x="2299576" y="2946400"/>
                  </a:lnTo>
                  <a:lnTo>
                    <a:pt x="2328343" y="2984500"/>
                  </a:lnTo>
                  <a:lnTo>
                    <a:pt x="2362733" y="3022600"/>
                  </a:lnTo>
                  <a:lnTo>
                    <a:pt x="2401571" y="3048000"/>
                  </a:lnTo>
                  <a:lnTo>
                    <a:pt x="2443678" y="3073400"/>
                  </a:lnTo>
                  <a:lnTo>
                    <a:pt x="2487879" y="3086100"/>
                  </a:lnTo>
                  <a:lnTo>
                    <a:pt x="2562279" y="3073400"/>
                  </a:lnTo>
                  <a:lnTo>
                    <a:pt x="2606546" y="3060700"/>
                  </a:lnTo>
                  <a:lnTo>
                    <a:pt x="2638199" y="3022600"/>
                  </a:lnTo>
                  <a:lnTo>
                    <a:pt x="2674759" y="2933700"/>
                  </a:lnTo>
                  <a:lnTo>
                    <a:pt x="2664260" y="2908300"/>
                  </a:lnTo>
                  <a:lnTo>
                    <a:pt x="2658037" y="2882900"/>
                  </a:lnTo>
                  <a:close/>
                </a:path>
                <a:path extrusionOk="0" h="4165600" w="3542665">
                  <a:moveTo>
                    <a:pt x="3542588" y="1384300"/>
                  </a:moveTo>
                  <a:lnTo>
                    <a:pt x="2906496" y="1384300"/>
                  </a:lnTo>
                  <a:lnTo>
                    <a:pt x="2906496" y="1447800"/>
                  </a:lnTo>
                  <a:lnTo>
                    <a:pt x="2903525" y="1498600"/>
                  </a:lnTo>
                  <a:lnTo>
                    <a:pt x="2894589" y="1536700"/>
                  </a:lnTo>
                  <a:lnTo>
                    <a:pt x="2879655" y="1574800"/>
                  </a:lnTo>
                  <a:lnTo>
                    <a:pt x="2858689" y="1612900"/>
                  </a:lnTo>
                  <a:lnTo>
                    <a:pt x="2798526" y="1663700"/>
                  </a:lnTo>
                  <a:lnTo>
                    <a:pt x="2759262" y="1689100"/>
                  </a:lnTo>
                  <a:lnTo>
                    <a:pt x="2713831" y="1701800"/>
                  </a:lnTo>
                  <a:lnTo>
                    <a:pt x="2662200" y="1714500"/>
                  </a:lnTo>
                  <a:lnTo>
                    <a:pt x="2540203" y="1714500"/>
                  </a:lnTo>
                  <a:lnTo>
                    <a:pt x="2540203" y="1715927"/>
                  </a:lnTo>
                  <a:lnTo>
                    <a:pt x="2572888" y="1739900"/>
                  </a:lnTo>
                  <a:lnTo>
                    <a:pt x="2595255" y="1739900"/>
                  </a:lnTo>
                  <a:lnTo>
                    <a:pt x="2646490" y="1752600"/>
                  </a:lnTo>
                  <a:lnTo>
                    <a:pt x="2693806" y="1765300"/>
                  </a:lnTo>
                  <a:lnTo>
                    <a:pt x="2737100" y="1778000"/>
                  </a:lnTo>
                  <a:lnTo>
                    <a:pt x="2776270" y="1790700"/>
                  </a:lnTo>
                  <a:lnTo>
                    <a:pt x="2811215" y="1816100"/>
                  </a:lnTo>
                  <a:lnTo>
                    <a:pt x="2841831" y="1841500"/>
                  </a:lnTo>
                  <a:lnTo>
                    <a:pt x="2889672" y="1905000"/>
                  </a:lnTo>
                  <a:lnTo>
                    <a:pt x="2906691" y="1930400"/>
                  </a:lnTo>
                  <a:lnTo>
                    <a:pt x="2918975" y="1968500"/>
                  </a:lnTo>
                  <a:lnTo>
                    <a:pt x="2923117" y="1996766"/>
                  </a:lnTo>
                  <a:lnTo>
                    <a:pt x="3542588" y="2451100"/>
                  </a:lnTo>
                  <a:lnTo>
                    <a:pt x="3542588" y="1384300"/>
                  </a:lnTo>
                  <a:close/>
                </a:path>
                <a:path extrusionOk="0" h="4165600" w="3542665">
                  <a:moveTo>
                    <a:pt x="2901785" y="2197100"/>
                  </a:moveTo>
                  <a:lnTo>
                    <a:pt x="2667279" y="2197100"/>
                  </a:lnTo>
                  <a:lnTo>
                    <a:pt x="2713301" y="2209800"/>
                  </a:lnTo>
                  <a:lnTo>
                    <a:pt x="2749510" y="2235200"/>
                  </a:lnTo>
                  <a:lnTo>
                    <a:pt x="2774505" y="2260600"/>
                  </a:lnTo>
                  <a:lnTo>
                    <a:pt x="2786887" y="2298700"/>
                  </a:lnTo>
                  <a:lnTo>
                    <a:pt x="2801835" y="2298700"/>
                  </a:lnTo>
                  <a:lnTo>
                    <a:pt x="2821693" y="2286000"/>
                  </a:lnTo>
                  <a:lnTo>
                    <a:pt x="2865380" y="2260600"/>
                  </a:lnTo>
                  <a:lnTo>
                    <a:pt x="2901785" y="2197100"/>
                  </a:lnTo>
                  <a:close/>
                </a:path>
                <a:path extrusionOk="0" h="4165600" w="3542665">
                  <a:moveTo>
                    <a:pt x="2016710" y="1422400"/>
                  </a:moveTo>
                  <a:lnTo>
                    <a:pt x="1748170" y="1422400"/>
                  </a:lnTo>
                  <a:lnTo>
                    <a:pt x="1702968" y="1435100"/>
                  </a:lnTo>
                  <a:lnTo>
                    <a:pt x="1620735" y="1562100"/>
                  </a:lnTo>
                  <a:lnTo>
                    <a:pt x="1566183" y="1562100"/>
                  </a:lnTo>
                  <a:lnTo>
                    <a:pt x="1510822" y="1587500"/>
                  </a:lnTo>
                  <a:lnTo>
                    <a:pt x="1349762" y="1625600"/>
                  </a:lnTo>
                  <a:lnTo>
                    <a:pt x="1301038" y="1651000"/>
                  </a:lnTo>
                  <a:lnTo>
                    <a:pt x="1256441" y="1663700"/>
                  </a:lnTo>
                  <a:lnTo>
                    <a:pt x="1216957" y="1676400"/>
                  </a:lnTo>
                  <a:lnTo>
                    <a:pt x="1183572" y="1701800"/>
                  </a:lnTo>
                  <a:lnTo>
                    <a:pt x="1157274" y="1714500"/>
                  </a:lnTo>
                  <a:lnTo>
                    <a:pt x="1119196" y="1739900"/>
                  </a:lnTo>
                  <a:lnTo>
                    <a:pt x="1093731" y="1778000"/>
                  </a:lnTo>
                  <a:lnTo>
                    <a:pt x="1079481" y="1816100"/>
                  </a:lnTo>
                  <a:lnTo>
                    <a:pt x="1075042" y="1866900"/>
                  </a:lnTo>
                  <a:lnTo>
                    <a:pt x="1080752" y="1930400"/>
                  </a:lnTo>
                  <a:lnTo>
                    <a:pt x="1095806" y="1993900"/>
                  </a:lnTo>
                  <a:lnTo>
                    <a:pt x="1117090" y="2044700"/>
                  </a:lnTo>
                  <a:lnTo>
                    <a:pt x="1141488" y="2082800"/>
                  </a:lnTo>
                  <a:lnTo>
                    <a:pt x="1187170" y="2120900"/>
                  </a:lnTo>
                  <a:lnTo>
                    <a:pt x="1194650" y="2120900"/>
                  </a:lnTo>
                  <a:lnTo>
                    <a:pt x="1201407" y="2057400"/>
                  </a:lnTo>
                  <a:lnTo>
                    <a:pt x="1220003" y="2006600"/>
                  </a:lnTo>
                  <a:lnTo>
                    <a:pt x="1247929" y="1981200"/>
                  </a:lnTo>
                  <a:lnTo>
                    <a:pt x="1282673" y="1968500"/>
                  </a:lnTo>
                  <a:lnTo>
                    <a:pt x="2884578" y="1968500"/>
                  </a:lnTo>
                  <a:lnTo>
                    <a:pt x="2572888" y="1739900"/>
                  </a:lnTo>
                  <a:lnTo>
                    <a:pt x="2540203" y="1739900"/>
                  </a:lnTo>
                  <a:lnTo>
                    <a:pt x="2540203" y="1727200"/>
                  </a:lnTo>
                  <a:lnTo>
                    <a:pt x="1949653" y="1727200"/>
                  </a:lnTo>
                  <a:lnTo>
                    <a:pt x="1889966" y="1714500"/>
                  </a:lnTo>
                  <a:lnTo>
                    <a:pt x="1853406" y="1689100"/>
                  </a:lnTo>
                  <a:lnTo>
                    <a:pt x="1835067" y="1651000"/>
                  </a:lnTo>
                  <a:lnTo>
                    <a:pt x="1830044" y="1612900"/>
                  </a:lnTo>
                  <a:lnTo>
                    <a:pt x="1830044" y="1587500"/>
                  </a:lnTo>
                  <a:lnTo>
                    <a:pt x="2365095" y="1587500"/>
                  </a:lnTo>
                  <a:lnTo>
                    <a:pt x="2168238" y="1443120"/>
                  </a:lnTo>
                  <a:lnTo>
                    <a:pt x="2131893" y="1435100"/>
                  </a:lnTo>
                  <a:lnTo>
                    <a:pt x="2074146" y="1435100"/>
                  </a:lnTo>
                  <a:lnTo>
                    <a:pt x="2016710" y="1422400"/>
                  </a:lnTo>
                  <a:close/>
                </a:path>
                <a:path extrusionOk="0" h="4165600" w="3542665">
                  <a:moveTo>
                    <a:pt x="2365095" y="1587500"/>
                  </a:moveTo>
                  <a:lnTo>
                    <a:pt x="2069261" y="1587500"/>
                  </a:lnTo>
                  <a:lnTo>
                    <a:pt x="2069261" y="1612900"/>
                  </a:lnTo>
                  <a:lnTo>
                    <a:pt x="2064238" y="1651000"/>
                  </a:lnTo>
                  <a:lnTo>
                    <a:pt x="2045900" y="1689100"/>
                  </a:lnTo>
                  <a:lnTo>
                    <a:pt x="2009339" y="1714500"/>
                  </a:lnTo>
                  <a:lnTo>
                    <a:pt x="1949653" y="1727200"/>
                  </a:lnTo>
                  <a:lnTo>
                    <a:pt x="2540203" y="1727200"/>
                  </a:lnTo>
                  <a:lnTo>
                    <a:pt x="2540203" y="1715927"/>
                  </a:lnTo>
                  <a:lnTo>
                    <a:pt x="2365095" y="1587500"/>
                  </a:lnTo>
                  <a:close/>
                </a:path>
                <a:path extrusionOk="0" h="4165600" w="3542665">
                  <a:moveTo>
                    <a:pt x="2093965" y="0"/>
                  </a:moveTo>
                  <a:lnTo>
                    <a:pt x="1493959" y="0"/>
                  </a:lnTo>
                  <a:lnTo>
                    <a:pt x="1503003" y="12700"/>
                  </a:lnTo>
                  <a:lnTo>
                    <a:pt x="1530752" y="38100"/>
                  </a:lnTo>
                  <a:lnTo>
                    <a:pt x="1555675" y="76200"/>
                  </a:lnTo>
                  <a:lnTo>
                    <a:pt x="1596955" y="139700"/>
                  </a:lnTo>
                  <a:lnTo>
                    <a:pt x="1613266" y="177800"/>
                  </a:lnTo>
                  <a:lnTo>
                    <a:pt x="1626662" y="215900"/>
                  </a:lnTo>
                  <a:lnTo>
                    <a:pt x="1637121" y="266700"/>
                  </a:lnTo>
                  <a:lnTo>
                    <a:pt x="1644619" y="304800"/>
                  </a:lnTo>
                  <a:lnTo>
                    <a:pt x="1649134" y="355600"/>
                  </a:lnTo>
                  <a:lnTo>
                    <a:pt x="1650644" y="406400"/>
                  </a:lnTo>
                  <a:lnTo>
                    <a:pt x="1648863" y="457200"/>
                  </a:lnTo>
                  <a:lnTo>
                    <a:pt x="1643572" y="508000"/>
                  </a:lnTo>
                  <a:lnTo>
                    <a:pt x="1634850" y="546100"/>
                  </a:lnTo>
                  <a:lnTo>
                    <a:pt x="1622775" y="596900"/>
                  </a:lnTo>
                  <a:lnTo>
                    <a:pt x="1607426" y="635000"/>
                  </a:lnTo>
                  <a:lnTo>
                    <a:pt x="1588881" y="673100"/>
                  </a:lnTo>
                  <a:lnTo>
                    <a:pt x="1567219" y="711200"/>
                  </a:lnTo>
                  <a:lnTo>
                    <a:pt x="1542519" y="749300"/>
                  </a:lnTo>
                  <a:lnTo>
                    <a:pt x="1514858" y="787400"/>
                  </a:lnTo>
                  <a:lnTo>
                    <a:pt x="1484315" y="812800"/>
                  </a:lnTo>
                  <a:lnTo>
                    <a:pt x="1450969" y="838200"/>
                  </a:lnTo>
                  <a:lnTo>
                    <a:pt x="1414899" y="863600"/>
                  </a:lnTo>
                  <a:lnTo>
                    <a:pt x="1395464" y="876350"/>
                  </a:lnTo>
                  <a:lnTo>
                    <a:pt x="2168238" y="1443120"/>
                  </a:lnTo>
                  <a:lnTo>
                    <a:pt x="2189443" y="1447800"/>
                  </a:lnTo>
                  <a:lnTo>
                    <a:pt x="2246291" y="1447800"/>
                  </a:lnTo>
                  <a:lnTo>
                    <a:pt x="2301928" y="1460500"/>
                  </a:lnTo>
                  <a:lnTo>
                    <a:pt x="2407548" y="1473200"/>
                  </a:lnTo>
                  <a:lnTo>
                    <a:pt x="2456516" y="1485900"/>
                  </a:lnTo>
                  <a:lnTo>
                    <a:pt x="2544236" y="1485900"/>
                  </a:lnTo>
                  <a:lnTo>
                    <a:pt x="2581974" y="1498600"/>
                  </a:lnTo>
                  <a:lnTo>
                    <a:pt x="2614955" y="1498600"/>
                  </a:lnTo>
                  <a:lnTo>
                    <a:pt x="2684274" y="1485900"/>
                  </a:lnTo>
                  <a:lnTo>
                    <a:pt x="2743419" y="1473200"/>
                  </a:lnTo>
                  <a:lnTo>
                    <a:pt x="2793428" y="1460500"/>
                  </a:lnTo>
                  <a:lnTo>
                    <a:pt x="2835338" y="1435100"/>
                  </a:lnTo>
                  <a:lnTo>
                    <a:pt x="2870188" y="1409700"/>
                  </a:lnTo>
                  <a:lnTo>
                    <a:pt x="2899016" y="1384300"/>
                  </a:lnTo>
                  <a:lnTo>
                    <a:pt x="3542588" y="1384300"/>
                  </a:lnTo>
                  <a:lnTo>
                    <a:pt x="3542588" y="965200"/>
                  </a:lnTo>
                  <a:lnTo>
                    <a:pt x="1643164" y="965200"/>
                  </a:lnTo>
                  <a:lnTo>
                    <a:pt x="1643164" y="901700"/>
                  </a:lnTo>
                  <a:lnTo>
                    <a:pt x="1705768" y="901700"/>
                  </a:lnTo>
                  <a:lnTo>
                    <a:pt x="1736722" y="889000"/>
                  </a:lnTo>
                  <a:lnTo>
                    <a:pt x="1762772" y="863600"/>
                  </a:lnTo>
                  <a:lnTo>
                    <a:pt x="1782862" y="838200"/>
                  </a:lnTo>
                  <a:lnTo>
                    <a:pt x="1805754" y="787400"/>
                  </a:lnTo>
                  <a:lnTo>
                    <a:pt x="1825843" y="749300"/>
                  </a:lnTo>
                  <a:lnTo>
                    <a:pt x="1837524" y="711200"/>
                  </a:lnTo>
                  <a:lnTo>
                    <a:pt x="2054301" y="139700"/>
                  </a:lnTo>
                  <a:lnTo>
                    <a:pt x="2068356" y="101600"/>
                  </a:lnTo>
                  <a:lnTo>
                    <a:pt x="2082412" y="50800"/>
                  </a:lnTo>
                  <a:lnTo>
                    <a:pt x="2093965" y="0"/>
                  </a:lnTo>
                  <a:close/>
                </a:path>
                <a:path extrusionOk="0" h="4165600" w="3542665">
                  <a:moveTo>
                    <a:pt x="1303354" y="808794"/>
                  </a:moveTo>
                  <a:lnTo>
                    <a:pt x="1249744" y="850900"/>
                  </a:lnTo>
                  <a:lnTo>
                    <a:pt x="1176288" y="876300"/>
                  </a:lnTo>
                  <a:lnTo>
                    <a:pt x="1136636" y="889000"/>
                  </a:lnTo>
                  <a:lnTo>
                    <a:pt x="1095336" y="901700"/>
                  </a:lnTo>
                  <a:lnTo>
                    <a:pt x="551764" y="901700"/>
                  </a:lnTo>
                  <a:lnTo>
                    <a:pt x="551764" y="965200"/>
                  </a:lnTo>
                  <a:lnTo>
                    <a:pt x="710503" y="965200"/>
                  </a:lnTo>
                  <a:lnTo>
                    <a:pt x="776033" y="952500"/>
                  </a:lnTo>
                  <a:lnTo>
                    <a:pt x="1196423" y="952500"/>
                  </a:lnTo>
                  <a:lnTo>
                    <a:pt x="1244940" y="939800"/>
                  </a:lnTo>
                  <a:lnTo>
                    <a:pt x="1291124" y="927100"/>
                  </a:lnTo>
                  <a:lnTo>
                    <a:pt x="1334898" y="914400"/>
                  </a:lnTo>
                  <a:lnTo>
                    <a:pt x="1376182" y="889000"/>
                  </a:lnTo>
                  <a:lnTo>
                    <a:pt x="1395464" y="876350"/>
                  </a:lnTo>
                  <a:lnTo>
                    <a:pt x="1303354" y="808794"/>
                  </a:lnTo>
                  <a:close/>
                </a:path>
                <a:path extrusionOk="0" h="4165600" w="3542665">
                  <a:moveTo>
                    <a:pt x="1196423" y="952500"/>
                  </a:moveTo>
                  <a:lnTo>
                    <a:pt x="824051" y="952500"/>
                  </a:lnTo>
                  <a:lnTo>
                    <a:pt x="871354" y="965200"/>
                  </a:lnTo>
                  <a:lnTo>
                    <a:pt x="1145653" y="965200"/>
                  </a:lnTo>
                  <a:lnTo>
                    <a:pt x="1196423" y="952500"/>
                  </a:lnTo>
                  <a:close/>
                </a:path>
                <a:path extrusionOk="0" h="4165600" w="3542665">
                  <a:moveTo>
                    <a:pt x="1815096" y="952500"/>
                  </a:moveTo>
                  <a:lnTo>
                    <a:pt x="1774567" y="965200"/>
                  </a:lnTo>
                  <a:lnTo>
                    <a:pt x="1860417" y="965200"/>
                  </a:lnTo>
                  <a:lnTo>
                    <a:pt x="1815096" y="952500"/>
                  </a:lnTo>
                  <a:close/>
                </a:path>
                <a:path extrusionOk="0" h="4165600" w="3542665">
                  <a:moveTo>
                    <a:pt x="2300998" y="901700"/>
                  </a:moveTo>
                  <a:lnTo>
                    <a:pt x="2024405" y="901700"/>
                  </a:lnTo>
                  <a:lnTo>
                    <a:pt x="2024405" y="965200"/>
                  </a:lnTo>
                  <a:lnTo>
                    <a:pt x="2300998" y="965200"/>
                  </a:lnTo>
                  <a:lnTo>
                    <a:pt x="2300998" y="901700"/>
                  </a:lnTo>
                  <a:close/>
                </a:path>
                <a:path extrusionOk="0" h="4165600" w="3542665">
                  <a:moveTo>
                    <a:pt x="2540203" y="952500"/>
                  </a:moveTo>
                  <a:lnTo>
                    <a:pt x="2498104" y="952500"/>
                  </a:lnTo>
                  <a:lnTo>
                    <a:pt x="2452775" y="965200"/>
                  </a:lnTo>
                  <a:lnTo>
                    <a:pt x="2587505" y="965200"/>
                  </a:lnTo>
                  <a:lnTo>
                    <a:pt x="2540203" y="952500"/>
                  </a:lnTo>
                  <a:close/>
                </a:path>
                <a:path extrusionOk="0" h="4165600" w="3542665">
                  <a:moveTo>
                    <a:pt x="2786887" y="901700"/>
                  </a:moveTo>
                  <a:lnTo>
                    <a:pt x="2742031" y="901700"/>
                  </a:lnTo>
                  <a:lnTo>
                    <a:pt x="2742031" y="965200"/>
                  </a:lnTo>
                  <a:lnTo>
                    <a:pt x="2786887" y="965200"/>
                  </a:lnTo>
                  <a:lnTo>
                    <a:pt x="2786887" y="901700"/>
                  </a:lnTo>
                  <a:close/>
                </a:path>
                <a:path extrusionOk="0" h="4165600" w="3542665">
                  <a:moveTo>
                    <a:pt x="3195099" y="952500"/>
                  </a:moveTo>
                  <a:lnTo>
                    <a:pt x="3031739" y="952500"/>
                  </a:lnTo>
                  <a:lnTo>
                    <a:pt x="2979031" y="965200"/>
                  </a:lnTo>
                  <a:lnTo>
                    <a:pt x="3252297" y="965200"/>
                  </a:lnTo>
                  <a:lnTo>
                    <a:pt x="3195099" y="952500"/>
                  </a:lnTo>
                  <a:close/>
                </a:path>
                <a:path extrusionOk="0" h="4165600" w="3542665">
                  <a:moveTo>
                    <a:pt x="686320" y="356248"/>
                  </a:moveTo>
                  <a:lnTo>
                    <a:pt x="686320" y="774700"/>
                  </a:lnTo>
                  <a:lnTo>
                    <a:pt x="684920" y="800100"/>
                  </a:lnTo>
                  <a:lnTo>
                    <a:pt x="680716" y="838200"/>
                  </a:lnTo>
                  <a:lnTo>
                    <a:pt x="673708" y="850900"/>
                  </a:lnTo>
                  <a:lnTo>
                    <a:pt x="663892" y="876300"/>
                  </a:lnTo>
                  <a:lnTo>
                    <a:pt x="647426" y="889000"/>
                  </a:lnTo>
                  <a:lnTo>
                    <a:pt x="621849" y="901700"/>
                  </a:lnTo>
                  <a:lnTo>
                    <a:pt x="1052614" y="901700"/>
                  </a:lnTo>
                  <a:lnTo>
                    <a:pt x="1000168" y="889000"/>
                  </a:lnTo>
                  <a:lnTo>
                    <a:pt x="963844" y="889000"/>
                  </a:lnTo>
                  <a:lnTo>
                    <a:pt x="940135" y="863600"/>
                  </a:lnTo>
                  <a:lnTo>
                    <a:pt x="911402" y="838200"/>
                  </a:lnTo>
                  <a:lnTo>
                    <a:pt x="897148" y="774700"/>
                  </a:lnTo>
                  <a:lnTo>
                    <a:pt x="895629" y="711200"/>
                  </a:lnTo>
                  <a:lnTo>
                    <a:pt x="895629" y="509759"/>
                  </a:lnTo>
                  <a:lnTo>
                    <a:pt x="686320" y="356248"/>
                  </a:lnTo>
                  <a:close/>
                </a:path>
                <a:path extrusionOk="0" h="4165600" w="3542665">
                  <a:moveTo>
                    <a:pt x="2338374" y="571500"/>
                  </a:moveTo>
                  <a:lnTo>
                    <a:pt x="1972081" y="571500"/>
                  </a:lnTo>
                  <a:lnTo>
                    <a:pt x="1927224" y="723900"/>
                  </a:lnTo>
                  <a:lnTo>
                    <a:pt x="1908772" y="774700"/>
                  </a:lnTo>
                  <a:lnTo>
                    <a:pt x="1897325" y="812800"/>
                  </a:lnTo>
                  <a:lnTo>
                    <a:pt x="1891484" y="838200"/>
                  </a:lnTo>
                  <a:lnTo>
                    <a:pt x="1889848" y="850900"/>
                  </a:lnTo>
                  <a:lnTo>
                    <a:pt x="1895105" y="876300"/>
                  </a:lnTo>
                  <a:lnTo>
                    <a:pt x="1915079" y="889000"/>
                  </a:lnTo>
                  <a:lnTo>
                    <a:pt x="1956076" y="901700"/>
                  </a:lnTo>
                  <a:lnTo>
                    <a:pt x="2398171" y="901700"/>
                  </a:lnTo>
                  <a:lnTo>
                    <a:pt x="2414988" y="889000"/>
                  </a:lnTo>
                  <a:lnTo>
                    <a:pt x="2420594" y="863600"/>
                  </a:lnTo>
                  <a:lnTo>
                    <a:pt x="2416975" y="838200"/>
                  </a:lnTo>
                  <a:lnTo>
                    <a:pt x="2408451" y="812800"/>
                  </a:lnTo>
                  <a:lnTo>
                    <a:pt x="2398525" y="774700"/>
                  </a:lnTo>
                  <a:lnTo>
                    <a:pt x="2390698" y="749300"/>
                  </a:lnTo>
                  <a:lnTo>
                    <a:pt x="2338374" y="571500"/>
                  </a:lnTo>
                  <a:close/>
                </a:path>
                <a:path extrusionOk="0" h="4165600" w="3542665">
                  <a:moveTo>
                    <a:pt x="2912214" y="0"/>
                  </a:moveTo>
                  <a:lnTo>
                    <a:pt x="2351465" y="0"/>
                  </a:lnTo>
                  <a:lnTo>
                    <a:pt x="2637383" y="812800"/>
                  </a:lnTo>
                  <a:lnTo>
                    <a:pt x="2645322" y="838200"/>
                  </a:lnTo>
                  <a:lnTo>
                    <a:pt x="2656066" y="863600"/>
                  </a:lnTo>
                  <a:lnTo>
                    <a:pt x="2666845" y="876350"/>
                  </a:lnTo>
                  <a:lnTo>
                    <a:pt x="2674759" y="889000"/>
                  </a:lnTo>
                  <a:lnTo>
                    <a:pt x="2683165" y="889000"/>
                  </a:lnTo>
                  <a:lnTo>
                    <a:pt x="2697179" y="901700"/>
                  </a:lnTo>
                  <a:lnTo>
                    <a:pt x="2859773" y="901700"/>
                  </a:lnTo>
                  <a:lnTo>
                    <a:pt x="2883600" y="889000"/>
                  </a:lnTo>
                  <a:lnTo>
                    <a:pt x="2899016" y="876300"/>
                  </a:lnTo>
                  <a:lnTo>
                    <a:pt x="2908826" y="850900"/>
                  </a:lnTo>
                  <a:lnTo>
                    <a:pt x="2915835" y="838200"/>
                  </a:lnTo>
                  <a:lnTo>
                    <a:pt x="2920042" y="800100"/>
                  </a:lnTo>
                  <a:lnTo>
                    <a:pt x="2921444" y="774700"/>
                  </a:lnTo>
                  <a:lnTo>
                    <a:pt x="2921444" y="88900"/>
                  </a:lnTo>
                  <a:lnTo>
                    <a:pt x="2918875" y="38100"/>
                  </a:lnTo>
                  <a:lnTo>
                    <a:pt x="2912214" y="0"/>
                  </a:lnTo>
                  <a:close/>
                </a:path>
                <a:path extrusionOk="0" h="4165600" w="3542665">
                  <a:moveTo>
                    <a:pt x="3385379" y="876300"/>
                  </a:moveTo>
                  <a:lnTo>
                    <a:pt x="3244632" y="876300"/>
                  </a:lnTo>
                  <a:lnTo>
                    <a:pt x="3317633" y="889000"/>
                  </a:lnTo>
                  <a:lnTo>
                    <a:pt x="3385379" y="876300"/>
                  </a:lnTo>
                  <a:close/>
                </a:path>
                <a:path extrusionOk="0" h="4165600" w="3542665">
                  <a:moveTo>
                    <a:pt x="3542588" y="0"/>
                  </a:moveTo>
                  <a:lnTo>
                    <a:pt x="3136692" y="0"/>
                  </a:lnTo>
                  <a:lnTo>
                    <a:pt x="3130749" y="12700"/>
                  </a:lnTo>
                  <a:lnTo>
                    <a:pt x="3124908" y="50800"/>
                  </a:lnTo>
                  <a:lnTo>
                    <a:pt x="3123272" y="88900"/>
                  </a:lnTo>
                  <a:lnTo>
                    <a:pt x="3123272" y="711200"/>
                  </a:lnTo>
                  <a:lnTo>
                    <a:pt x="3125844" y="774700"/>
                  </a:lnTo>
                  <a:lnTo>
                    <a:pt x="3132621" y="812800"/>
                  </a:lnTo>
                  <a:lnTo>
                    <a:pt x="3153181" y="850900"/>
                  </a:lnTo>
                  <a:lnTo>
                    <a:pt x="3198964" y="876300"/>
                  </a:lnTo>
                  <a:lnTo>
                    <a:pt x="3427898" y="876300"/>
                  </a:lnTo>
                  <a:lnTo>
                    <a:pt x="3456401" y="863600"/>
                  </a:lnTo>
                  <a:lnTo>
                    <a:pt x="3482098" y="850900"/>
                  </a:lnTo>
                  <a:lnTo>
                    <a:pt x="3507676" y="812800"/>
                  </a:lnTo>
                  <a:lnTo>
                    <a:pt x="3529749" y="787400"/>
                  </a:lnTo>
                  <a:lnTo>
                    <a:pt x="3542588" y="762000"/>
                  </a:lnTo>
                  <a:lnTo>
                    <a:pt x="3542588" y="0"/>
                  </a:lnTo>
                  <a:close/>
                </a:path>
                <a:path extrusionOk="0" h="4165600" w="3542665">
                  <a:moveTo>
                    <a:pt x="1264932" y="0"/>
                  </a:moveTo>
                  <a:lnTo>
                    <a:pt x="895629" y="0"/>
                  </a:lnTo>
                  <a:lnTo>
                    <a:pt x="895629" y="509759"/>
                  </a:lnTo>
                  <a:lnTo>
                    <a:pt x="1303354" y="808794"/>
                  </a:lnTo>
                  <a:lnTo>
                    <a:pt x="1313897" y="800100"/>
                  </a:lnTo>
                  <a:lnTo>
                    <a:pt x="1366940" y="736600"/>
                  </a:lnTo>
                  <a:lnTo>
                    <a:pt x="1388731" y="698500"/>
                  </a:lnTo>
                  <a:lnTo>
                    <a:pt x="1407066" y="660400"/>
                  </a:lnTo>
                  <a:lnTo>
                    <a:pt x="1421720" y="609600"/>
                  </a:lnTo>
                  <a:lnTo>
                    <a:pt x="1432467" y="558800"/>
                  </a:lnTo>
                  <a:lnTo>
                    <a:pt x="1439080" y="495300"/>
                  </a:lnTo>
                  <a:lnTo>
                    <a:pt x="1441335" y="431800"/>
                  </a:lnTo>
                  <a:lnTo>
                    <a:pt x="1439850" y="368300"/>
                  </a:lnTo>
                  <a:lnTo>
                    <a:pt x="1435352" y="317500"/>
                  </a:lnTo>
                  <a:lnTo>
                    <a:pt x="1427778" y="266700"/>
                  </a:lnTo>
                  <a:lnTo>
                    <a:pt x="1417063" y="215900"/>
                  </a:lnTo>
                  <a:lnTo>
                    <a:pt x="1403143" y="177800"/>
                  </a:lnTo>
                  <a:lnTo>
                    <a:pt x="1385956" y="139700"/>
                  </a:lnTo>
                  <a:lnTo>
                    <a:pt x="1365436" y="101600"/>
                  </a:lnTo>
                  <a:lnTo>
                    <a:pt x="1341520" y="63500"/>
                  </a:lnTo>
                  <a:lnTo>
                    <a:pt x="1283245" y="12700"/>
                  </a:lnTo>
                  <a:lnTo>
                    <a:pt x="1264932" y="0"/>
                  </a:lnTo>
                  <a:close/>
                </a:path>
                <a:path extrusionOk="0" h="4165600" w="3542665">
                  <a:moveTo>
                    <a:pt x="2173909" y="50800"/>
                  </a:moveTo>
                  <a:lnTo>
                    <a:pt x="2166442" y="50800"/>
                  </a:lnTo>
                  <a:lnTo>
                    <a:pt x="1994509" y="495300"/>
                  </a:lnTo>
                  <a:lnTo>
                    <a:pt x="2308466" y="495300"/>
                  </a:lnTo>
                  <a:lnTo>
                    <a:pt x="2173909" y="50800"/>
                  </a:lnTo>
                  <a:close/>
                </a:path>
                <a:path extrusionOk="0" h="4165600" w="3542665">
                  <a:moveTo>
                    <a:pt x="677090" y="0"/>
                  </a:moveTo>
                  <a:lnTo>
                    <a:pt x="200587" y="0"/>
                  </a:lnTo>
                  <a:lnTo>
                    <a:pt x="686320" y="356248"/>
                  </a:lnTo>
                  <a:lnTo>
                    <a:pt x="686320" y="88900"/>
                  </a:lnTo>
                  <a:lnTo>
                    <a:pt x="683751" y="38100"/>
                  </a:lnTo>
                  <a:lnTo>
                    <a:pt x="677090" y="0"/>
                  </a:lnTo>
                  <a:close/>
                </a:path>
              </a:pathLst>
            </a:custGeom>
            <a:solidFill>
              <a:srgbClr val="FFFFFF">
                <a:alpha val="102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0"/>
          <p:cNvSpPr txBox="1"/>
          <p:nvPr>
            <p:ph type="title"/>
          </p:nvPr>
        </p:nvSpPr>
        <p:spPr>
          <a:xfrm>
            <a:off x="148824" y="794975"/>
            <a:ext cx="4343100" cy="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749425" lvl="0" marL="1762125" marR="5080" rtl="0" algn="ctr">
              <a:lnSpc>
                <a:spcPct val="151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FFFF"/>
                </a:solidFill>
              </a:rPr>
              <a:t>Thank you!</a:t>
            </a:r>
            <a:endParaRPr sz="3600"/>
          </a:p>
        </p:txBody>
      </p:sp>
      <p:sp>
        <p:nvSpPr>
          <p:cNvPr id="251" name="Google Shape;251;p20"/>
          <p:cNvSpPr txBox="1"/>
          <p:nvPr/>
        </p:nvSpPr>
        <p:spPr>
          <a:xfrm>
            <a:off x="11240783" y="6486150"/>
            <a:ext cx="3822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0"/>
          <p:cNvSpPr txBox="1"/>
          <p:nvPr/>
        </p:nvSpPr>
        <p:spPr>
          <a:xfrm>
            <a:off x="1203057" y="2003140"/>
            <a:ext cx="98889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Contact: Conrado.Boeira@dal.ca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8173414" y="4872407"/>
            <a:ext cx="3236900" cy="9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711925" y="4872400"/>
            <a:ext cx="1712950" cy="7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6309359"/>
            <a:ext cx="12191999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/>
          <p:nvPr/>
        </p:nvSpPr>
        <p:spPr>
          <a:xfrm>
            <a:off x="1219200" y="6468644"/>
            <a:ext cx="1118069" cy="2730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 txBox="1"/>
          <p:nvPr>
            <p:ph type="title"/>
          </p:nvPr>
        </p:nvSpPr>
        <p:spPr>
          <a:xfrm>
            <a:off x="1206538" y="523239"/>
            <a:ext cx="2837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4" name="Google Shape;84;p9"/>
          <p:cNvSpPr txBox="1"/>
          <p:nvPr/>
        </p:nvSpPr>
        <p:spPr>
          <a:xfrm>
            <a:off x="11240769" y="6490233"/>
            <a:ext cx="169545" cy="297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 txBox="1"/>
          <p:nvPr/>
        </p:nvSpPr>
        <p:spPr>
          <a:xfrm>
            <a:off x="1206538" y="1167891"/>
            <a:ext cx="84708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/>
          </a:p>
          <a:p>
            <a:pPr indent="-285750" lvl="0" marL="298450" marR="0" rtl="0" algn="l">
              <a:spcBef>
                <a:spcPts val="137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/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/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Considerations</a:t>
            </a:r>
            <a:endParaRPr/>
          </a:p>
        </p:txBody>
      </p:sp>
      <p:pic>
        <p:nvPicPr>
          <p:cNvPr id="86" name="Google Shape;8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 txBox="1"/>
          <p:nvPr>
            <p:ph idx="12" type="sldNum"/>
          </p:nvPr>
        </p:nvSpPr>
        <p:spPr>
          <a:xfrm>
            <a:off x="11248999" y="6591512"/>
            <a:ext cx="244475" cy="1962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8" name="Google Shape;8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 txBox="1"/>
          <p:nvPr>
            <p:ph type="title"/>
          </p:nvPr>
        </p:nvSpPr>
        <p:spPr>
          <a:xfrm>
            <a:off x="1206538" y="523239"/>
            <a:ext cx="2837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0"/>
          <p:cNvSpPr txBox="1"/>
          <p:nvPr/>
        </p:nvSpPr>
        <p:spPr>
          <a:xfrm>
            <a:off x="749350" y="1187225"/>
            <a:ext cx="8321400" cy="27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 services are shifting from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monolithic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architectures to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microservices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Containers widely used in microservice deployment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number of containers running on a single server¹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minimal performance degradation on intra-host communication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0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0"/>
          <p:cNvSpPr txBox="1"/>
          <p:nvPr/>
        </p:nvSpPr>
        <p:spPr>
          <a:xfrm>
            <a:off x="300500" y="5800663"/>
            <a:ext cx="11268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365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¹ Gan, Yu, et al. "Seer: Leveraging big data to navigate the complexity of performance debugging in cloud microservices." Proceedings of the twenty-fourth international conference on architectural support for programming languages and operating systems. 2019.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75300" y="3499675"/>
            <a:ext cx="4276275" cy="230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1206538" y="523239"/>
            <a:ext cx="2837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</a:t>
            </a:r>
            <a:endParaRPr/>
          </a:p>
        </p:txBody>
      </p:sp>
      <p:sp>
        <p:nvSpPr>
          <p:cNvPr id="110" name="Google Shape;110;p11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3" name="Google Shape;11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1"/>
          <p:cNvSpPr txBox="1"/>
          <p:nvPr/>
        </p:nvSpPr>
        <p:spPr>
          <a:xfrm>
            <a:off x="1206550" y="940550"/>
            <a:ext cx="8774700" cy="49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Zhao et al. (HotConNet 2018)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allocation scenarios (e.g., on the same VM, same host or different hosts 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pair of containers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Suo et al. (INFOCOM 2018)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the influence of packet size, network and CPU interference on container performance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8 container pairs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Mentz et al. (CloudNet 2020)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allocation, workloads and congestion scenarios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pairs of containers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work</a:t>
            </a:r>
            <a:endParaRPr b="1" sz="2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Single-node</a:t>
            </a:r>
            <a:r>
              <a:rPr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allocation, multiple workloads and congestion scenarios</a:t>
            </a:r>
            <a:endParaRPr sz="2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</a:t>
            </a:r>
            <a:r>
              <a:rPr b="1"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r>
            <a:r>
              <a:rPr lang="en-US" sz="2200">
                <a:solidFill>
                  <a:srgbClr val="99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container pairs</a:t>
            </a:r>
            <a:endParaRPr sz="2200">
              <a:solidFill>
                <a:srgbClr val="99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 txBox="1"/>
          <p:nvPr/>
        </p:nvSpPr>
        <p:spPr>
          <a:xfrm>
            <a:off x="470523" y="983025"/>
            <a:ext cx="7039200" cy="4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Testbed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server running an Ubuntu VM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Docker as the container engine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Workload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stress tests (Iperf, sockperf)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Fixed-size (5 MB) file transmissions (Netcat)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Metrics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Flow-Completion Time (FCT)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b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drivers</a:t>
            </a:r>
            <a:endParaRPr b="1"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Linux Bridge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Macvlan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vSwitch (OVS)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2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2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2"/>
          <p:cNvSpPr txBox="1"/>
          <p:nvPr>
            <p:ph type="title"/>
          </p:nvPr>
        </p:nvSpPr>
        <p:spPr>
          <a:xfrm>
            <a:off x="1206538" y="523239"/>
            <a:ext cx="2837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09725" y="2114549"/>
            <a:ext cx="4331701" cy="401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3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"/>
          <p:cNvSpPr txBox="1"/>
          <p:nvPr>
            <p:ph type="title"/>
          </p:nvPr>
        </p:nvSpPr>
        <p:spPr>
          <a:xfrm>
            <a:off x="1206551" y="523250"/>
            <a:ext cx="3183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Performance</a:t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3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8" name="Google Shape;13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850" y="2021425"/>
            <a:ext cx="6209149" cy="3725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3"/>
          <p:cNvSpPr txBox="1"/>
          <p:nvPr/>
        </p:nvSpPr>
        <p:spPr>
          <a:xfrm>
            <a:off x="155800" y="2616675"/>
            <a:ext cx="5376300" cy="17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hroughput increases up to 5 pairs, then stabilizes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restricted by the CPU capacity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1038" y="6375402"/>
            <a:ext cx="1081812" cy="4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/>
          <p:nvPr/>
        </p:nvSpPr>
        <p:spPr>
          <a:xfrm>
            <a:off x="6361525" y="1931175"/>
            <a:ext cx="2046900" cy="30762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64000" y="1931175"/>
            <a:ext cx="5358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OVS presents the best performance due to the </a:t>
            </a:r>
            <a:r>
              <a:rPr i="1"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fast-path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mechanism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 txBox="1"/>
          <p:nvPr>
            <p:ph type="title"/>
          </p:nvPr>
        </p:nvSpPr>
        <p:spPr>
          <a:xfrm>
            <a:off x="596950" y="523250"/>
            <a:ext cx="60507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Interference among containers</a:t>
            </a:r>
            <a:endParaRPr/>
          </a:p>
        </p:txBody>
      </p:sp>
      <p:sp>
        <p:nvSpPr>
          <p:cNvPr id="150" name="Google Shape;150;p14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4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40549" y="3987033"/>
            <a:ext cx="3652950" cy="2187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0566" y="1799122"/>
            <a:ext cx="3652905" cy="2187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4"/>
          <p:cNvSpPr txBox="1"/>
          <p:nvPr/>
        </p:nvSpPr>
        <p:spPr>
          <a:xfrm>
            <a:off x="347950" y="2162700"/>
            <a:ext cx="6349200" cy="15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Clients with more retransmissions achieve higher throughput values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Scarce CPU resources lead to unequal opportunities to transmit packets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4"/>
          <p:cNvSpPr txBox="1"/>
          <p:nvPr/>
        </p:nvSpPr>
        <p:spPr>
          <a:xfrm>
            <a:off x="347950" y="1371825"/>
            <a:ext cx="63492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can vary up to 3x for all drivers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Unfair resource sharing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8315054" y="1585725"/>
            <a:ext cx="2929658" cy="39060"/>
          </a:xfrm>
          <a:prstGeom prst="flowChartProcess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4"/>
          <p:cNvCxnSpPr/>
          <p:nvPr/>
        </p:nvCxnSpPr>
        <p:spPr>
          <a:xfrm>
            <a:off x="8315054" y="1605255"/>
            <a:ext cx="10800" cy="1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14"/>
          <p:cNvCxnSpPr/>
          <p:nvPr/>
        </p:nvCxnSpPr>
        <p:spPr>
          <a:xfrm>
            <a:off x="11244712" y="1605255"/>
            <a:ext cx="10800" cy="192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4"/>
          <p:cNvSpPr/>
          <p:nvPr/>
        </p:nvSpPr>
        <p:spPr>
          <a:xfrm>
            <a:off x="9596651" y="3603372"/>
            <a:ext cx="1860900" cy="1581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5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"/>
          <p:cNvSpPr txBox="1"/>
          <p:nvPr>
            <p:ph type="title"/>
          </p:nvPr>
        </p:nvSpPr>
        <p:spPr>
          <a:xfrm>
            <a:off x="300700" y="523250"/>
            <a:ext cx="61986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Network Interference among containers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 txBox="1"/>
          <p:nvPr/>
        </p:nvSpPr>
        <p:spPr>
          <a:xfrm>
            <a:off x="11240769" y="6490233"/>
            <a:ext cx="16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0" lvl="0" marL="45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1248999" y="6591512"/>
            <a:ext cx="244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82850" y="1985897"/>
            <a:ext cx="6198600" cy="371919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 txBox="1"/>
          <p:nvPr/>
        </p:nvSpPr>
        <p:spPr>
          <a:xfrm>
            <a:off x="347950" y="1371825"/>
            <a:ext cx="5465400" cy="2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in performance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concurrent flows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 to 5x depending on the networking driver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 of intense CPU contention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5"/>
          <p:cNvSpPr txBox="1"/>
          <p:nvPr/>
        </p:nvSpPr>
        <p:spPr>
          <a:xfrm>
            <a:off x="347950" y="3590925"/>
            <a:ext cx="5465400" cy="13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285750" lvl="0" marL="29845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increase in the FCT as the number of pairs increase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marR="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&gt;30% for OVS (99th-percentile)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/>
          <p:nvPr/>
        </p:nvSpPr>
        <p:spPr>
          <a:xfrm>
            <a:off x="0" y="6309359"/>
            <a:ext cx="12192000" cy="45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219200" y="6468644"/>
            <a:ext cx="1118100" cy="273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6"/>
          <p:cNvSpPr txBox="1"/>
          <p:nvPr>
            <p:ph type="title"/>
          </p:nvPr>
        </p:nvSpPr>
        <p:spPr>
          <a:xfrm>
            <a:off x="1206551" y="523250"/>
            <a:ext cx="31830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CPU Contention</a:t>
            </a:r>
            <a:endParaRPr/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26527" y="6385319"/>
            <a:ext cx="2914065" cy="54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/>
          <p:cNvSpPr txBox="1"/>
          <p:nvPr>
            <p:ph idx="12" type="sldNum"/>
          </p:nvPr>
        </p:nvSpPr>
        <p:spPr>
          <a:xfrm>
            <a:off x="11249001" y="6591502"/>
            <a:ext cx="427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8851" y="3950334"/>
            <a:ext cx="4101325" cy="232864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294825" y="3244525"/>
            <a:ext cx="6273900" cy="18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Pining containers to cores can help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context switches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Pining client and server in the same core was detrimental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Limits concurrency 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7" name="Google Shape;1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01038" y="6375427"/>
            <a:ext cx="1081812" cy="45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8850" y="1495550"/>
            <a:ext cx="4101325" cy="232863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6"/>
          <p:cNvSpPr txBox="1"/>
          <p:nvPr/>
        </p:nvSpPr>
        <p:spPr>
          <a:xfrm>
            <a:off x="294825" y="1398013"/>
            <a:ext cx="6273900" cy="18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3975">
            <a:spAutoFit/>
          </a:bodyPr>
          <a:lstStyle/>
          <a:p>
            <a:pPr indent="-368300" lvl="0" marL="4572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greatly decreases with higher container-to-core ratios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CPU slices per container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914400" rtl="0" algn="l">
              <a:spcBef>
                <a:spcPts val="1365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❏"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interrupts and context switches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949726" y="2545886"/>
            <a:ext cx="866700" cy="1189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" name="Google Shape;191;p16"/>
          <p:cNvCxnSpPr>
            <a:stCxn id="190" idx="3"/>
          </p:cNvCxnSpPr>
          <p:nvPr/>
        </p:nvCxnSpPr>
        <p:spPr>
          <a:xfrm flipH="1">
            <a:off x="9581051" y="3561188"/>
            <a:ext cx="495600" cy="475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