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7B55-991D-6E4C-9DD9-407D4D7DBFCD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4AF8-2289-9C48-94E8-D85C4C7D93D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EFA57-8CF2-CC4C-B016-00FF5CF66D0B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CF7-6F43-1B49-99BF-3DF7FCB4051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9FD8-2114-7E40-B647-BE3649217A78}" type="datetimeFigureOut">
              <a:rPr lang="fr-FR" smtClean="0"/>
              <a:pPr/>
              <a:t>12/10/09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1D52-A238-FE44-84A0-D08247DE479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62155" y="1802009"/>
            <a:ext cx="824982" cy="7381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25039" y="814152"/>
            <a:ext cx="824982" cy="7381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725039" y="2692587"/>
            <a:ext cx="824982" cy="7381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B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92104" y="1802007"/>
            <a:ext cx="824982" cy="7381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T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9" name="Shape 8"/>
          <p:cNvCxnSpPr>
            <a:stCxn id="4" idx="0"/>
            <a:endCxn id="5" idx="2"/>
          </p:cNvCxnSpPr>
          <p:nvPr/>
        </p:nvCxnSpPr>
        <p:spPr>
          <a:xfrm rot="5400000" flipH="1" flipV="1">
            <a:off x="1590458" y="667429"/>
            <a:ext cx="618768" cy="165039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4" idx="4"/>
            <a:endCxn id="6" idx="2"/>
          </p:cNvCxnSpPr>
          <p:nvPr/>
        </p:nvCxnSpPr>
        <p:spPr>
          <a:xfrm rot="16200000" flipH="1">
            <a:off x="1639098" y="1975734"/>
            <a:ext cx="521489" cy="165039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5" idx="6"/>
            <a:endCxn id="7" idx="0"/>
          </p:cNvCxnSpPr>
          <p:nvPr/>
        </p:nvCxnSpPr>
        <p:spPr>
          <a:xfrm>
            <a:off x="3550021" y="1183241"/>
            <a:ext cx="1454574" cy="61876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7" idx="4"/>
          </p:cNvCxnSpPr>
          <p:nvPr/>
        </p:nvCxnSpPr>
        <p:spPr>
          <a:xfrm flipV="1">
            <a:off x="3550021" y="2540185"/>
            <a:ext cx="1454574" cy="52149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2471326" y="1378641"/>
            <a:ext cx="329269" cy="1443789"/>
          </a:xfrm>
          <a:custGeom>
            <a:avLst/>
            <a:gdLst>
              <a:gd name="connsiteX0" fmla="*/ 307559 w 329269"/>
              <a:gd name="connsiteY0" fmla="*/ 0 h 1443789"/>
              <a:gd name="connsiteX1" fmla="*/ 3618 w 329269"/>
              <a:gd name="connsiteY1" fmla="*/ 781600 h 1443789"/>
              <a:gd name="connsiteX2" fmla="*/ 329269 w 329269"/>
              <a:gd name="connsiteY2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269" h="1443789">
                <a:moveTo>
                  <a:pt x="307559" y="0"/>
                </a:moveTo>
                <a:cubicBezTo>
                  <a:pt x="153779" y="270484"/>
                  <a:pt x="0" y="540969"/>
                  <a:pt x="3618" y="781600"/>
                </a:cubicBezTo>
                <a:cubicBezTo>
                  <a:pt x="7236" y="1022231"/>
                  <a:pt x="213482" y="1347898"/>
                  <a:pt x="329269" y="1443789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reeform 77"/>
          <p:cNvSpPr/>
          <p:nvPr/>
        </p:nvSpPr>
        <p:spPr>
          <a:xfrm>
            <a:off x="3473606" y="1389496"/>
            <a:ext cx="381735" cy="1465501"/>
          </a:xfrm>
          <a:custGeom>
            <a:avLst/>
            <a:gdLst>
              <a:gd name="connsiteX0" fmla="*/ 10855 w 381735"/>
              <a:gd name="connsiteY0" fmla="*/ 1465501 h 1465501"/>
              <a:gd name="connsiteX1" fmla="*/ 379926 w 381735"/>
              <a:gd name="connsiteY1" fmla="*/ 770745 h 1465501"/>
              <a:gd name="connsiteX2" fmla="*/ 0 w 381735"/>
              <a:gd name="connsiteY2" fmla="*/ 0 h 146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735" h="1465501">
                <a:moveTo>
                  <a:pt x="10855" y="1465501"/>
                </a:moveTo>
                <a:cubicBezTo>
                  <a:pt x="196295" y="1240248"/>
                  <a:pt x="381735" y="1014995"/>
                  <a:pt x="379926" y="770745"/>
                </a:cubicBezTo>
                <a:cubicBezTo>
                  <a:pt x="378117" y="526495"/>
                  <a:pt x="19901" y="123030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78"/>
          <p:cNvSpPr txBox="1"/>
          <p:nvPr/>
        </p:nvSpPr>
        <p:spPr>
          <a:xfrm>
            <a:off x="1584832" y="933439"/>
            <a:ext cx="5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1,3</a:t>
            </a:r>
            <a:endParaRPr lang="fr-FR" dirty="0"/>
          </a:p>
        </p:txBody>
      </p:sp>
      <p:sp>
        <p:nvSpPr>
          <p:cNvPr id="80" name="TextBox 79"/>
          <p:cNvSpPr txBox="1"/>
          <p:nvPr/>
        </p:nvSpPr>
        <p:spPr>
          <a:xfrm>
            <a:off x="1628252" y="2931404"/>
            <a:ext cx="5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3,1</a:t>
            </a:r>
            <a:endParaRPr lang="fr-FR" dirty="0"/>
          </a:p>
        </p:txBody>
      </p:sp>
      <p:sp>
        <p:nvSpPr>
          <p:cNvPr id="81" name="TextBox 80"/>
          <p:cNvSpPr txBox="1"/>
          <p:nvPr/>
        </p:nvSpPr>
        <p:spPr>
          <a:xfrm>
            <a:off x="2073739" y="1877993"/>
            <a:ext cx="5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0,1</a:t>
            </a:r>
            <a:endParaRPr lang="fr-FR" dirty="0"/>
          </a:p>
        </p:txBody>
      </p:sp>
      <p:sp>
        <p:nvSpPr>
          <p:cNvPr id="83" name="TextBox 82"/>
          <p:cNvSpPr txBox="1"/>
          <p:nvPr/>
        </p:nvSpPr>
        <p:spPr>
          <a:xfrm>
            <a:off x="3855341" y="1877993"/>
            <a:ext cx="5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1,0</a:t>
            </a:r>
            <a:endParaRPr lang="fr-FR" dirty="0"/>
          </a:p>
        </p:txBody>
      </p:sp>
      <p:sp>
        <p:nvSpPr>
          <p:cNvPr id="84" name="TextBox 83"/>
          <p:cNvSpPr txBox="1"/>
          <p:nvPr/>
        </p:nvSpPr>
        <p:spPr>
          <a:xfrm>
            <a:off x="4213556" y="988021"/>
            <a:ext cx="5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1,3</a:t>
            </a:r>
            <a:endParaRPr lang="fr-FR" dirty="0"/>
          </a:p>
        </p:txBody>
      </p:sp>
      <p:sp>
        <p:nvSpPr>
          <p:cNvPr id="85" name="TextBox 84"/>
          <p:cNvSpPr txBox="1"/>
          <p:nvPr/>
        </p:nvSpPr>
        <p:spPr>
          <a:xfrm>
            <a:off x="4136193" y="2931161"/>
            <a:ext cx="5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3,1</a:t>
            </a:r>
            <a:endParaRPr lang="fr-FR" dirty="0"/>
          </a:p>
        </p:txBody>
      </p:sp>
      <p:sp>
        <p:nvSpPr>
          <p:cNvPr id="86" name="TextBox 85"/>
          <p:cNvSpPr txBox="1"/>
          <p:nvPr/>
        </p:nvSpPr>
        <p:spPr>
          <a:xfrm>
            <a:off x="162823" y="1183241"/>
            <a:ext cx="9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H</a:t>
            </a:r>
            <a:r>
              <a:rPr lang="fr-FR" baseline="-25000" dirty="0" smtClean="0">
                <a:solidFill>
                  <a:srgbClr val="008000"/>
                </a:solidFill>
              </a:rPr>
              <a:t>1</a:t>
            </a:r>
            <a:r>
              <a:rPr lang="fr-FR" dirty="0" smtClean="0">
                <a:solidFill>
                  <a:srgbClr val="008000"/>
                </a:solidFill>
              </a:rPr>
              <a:t>(S)=2</a:t>
            </a:r>
          </a:p>
          <a:p>
            <a:r>
              <a:rPr lang="fr-FR" dirty="0" smtClean="0">
                <a:solidFill>
                  <a:srgbClr val="008000"/>
                </a:solidFill>
              </a:rPr>
              <a:t>H</a:t>
            </a:r>
            <a:r>
              <a:rPr lang="fr-FR" baseline="-25000" dirty="0">
                <a:solidFill>
                  <a:srgbClr val="008000"/>
                </a:solidFill>
              </a:rPr>
              <a:t>2</a:t>
            </a:r>
            <a:r>
              <a:rPr lang="fr-FR" dirty="0" smtClean="0">
                <a:solidFill>
                  <a:srgbClr val="008000"/>
                </a:solidFill>
              </a:rPr>
              <a:t>(S)=2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638199" y="167821"/>
            <a:ext cx="9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H</a:t>
            </a:r>
            <a:r>
              <a:rPr lang="fr-FR" baseline="-25000" dirty="0" smtClean="0">
                <a:solidFill>
                  <a:srgbClr val="008000"/>
                </a:solidFill>
              </a:rPr>
              <a:t>1</a:t>
            </a:r>
            <a:r>
              <a:rPr lang="fr-FR" dirty="0" smtClean="0">
                <a:solidFill>
                  <a:srgbClr val="008000"/>
                </a:solidFill>
              </a:rPr>
              <a:t>(A)=1</a:t>
            </a:r>
          </a:p>
          <a:p>
            <a:r>
              <a:rPr lang="fr-FR" dirty="0" smtClean="0">
                <a:solidFill>
                  <a:srgbClr val="008000"/>
                </a:solidFill>
              </a:rPr>
              <a:t>H</a:t>
            </a:r>
            <a:r>
              <a:rPr lang="fr-FR" baseline="-25000" dirty="0">
                <a:solidFill>
                  <a:srgbClr val="008000"/>
                </a:solidFill>
              </a:rPr>
              <a:t>2</a:t>
            </a:r>
            <a:r>
              <a:rPr lang="fr-FR" dirty="0" smtClean="0">
                <a:solidFill>
                  <a:srgbClr val="008000"/>
                </a:solidFill>
              </a:rPr>
              <a:t>(A)=2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638199" y="3430765"/>
            <a:ext cx="9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H</a:t>
            </a:r>
            <a:r>
              <a:rPr lang="fr-FR" baseline="-25000" dirty="0" smtClean="0">
                <a:solidFill>
                  <a:srgbClr val="008000"/>
                </a:solidFill>
              </a:rPr>
              <a:t>1</a:t>
            </a:r>
            <a:r>
              <a:rPr lang="fr-FR" dirty="0" smtClean="0">
                <a:solidFill>
                  <a:srgbClr val="008000"/>
                </a:solidFill>
              </a:rPr>
              <a:t>(B)=2</a:t>
            </a:r>
          </a:p>
          <a:p>
            <a:r>
              <a:rPr lang="fr-FR" dirty="0" smtClean="0">
                <a:solidFill>
                  <a:srgbClr val="008000"/>
                </a:solidFill>
              </a:rPr>
              <a:t>H</a:t>
            </a:r>
            <a:r>
              <a:rPr lang="fr-FR" baseline="-25000" dirty="0">
                <a:solidFill>
                  <a:srgbClr val="008000"/>
                </a:solidFill>
              </a:rPr>
              <a:t>2</a:t>
            </a:r>
            <a:r>
              <a:rPr lang="fr-FR" dirty="0" smtClean="0">
                <a:solidFill>
                  <a:srgbClr val="008000"/>
                </a:solidFill>
              </a:rPr>
              <a:t>(B)=1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78276" y="1155676"/>
            <a:ext cx="9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H</a:t>
            </a:r>
            <a:r>
              <a:rPr lang="fr-FR" baseline="-25000" dirty="0" smtClean="0">
                <a:solidFill>
                  <a:srgbClr val="008000"/>
                </a:solidFill>
              </a:rPr>
              <a:t>1</a:t>
            </a:r>
            <a:r>
              <a:rPr lang="fr-FR" dirty="0" smtClean="0">
                <a:solidFill>
                  <a:srgbClr val="008000"/>
                </a:solidFill>
              </a:rPr>
              <a:t>(T)=0</a:t>
            </a:r>
          </a:p>
          <a:p>
            <a:r>
              <a:rPr lang="fr-FR" dirty="0" smtClean="0">
                <a:solidFill>
                  <a:srgbClr val="008000"/>
                </a:solidFill>
              </a:rPr>
              <a:t>H</a:t>
            </a:r>
            <a:r>
              <a:rPr lang="fr-FR" baseline="-25000" dirty="0">
                <a:solidFill>
                  <a:srgbClr val="008000"/>
                </a:solidFill>
              </a:rPr>
              <a:t>2</a:t>
            </a:r>
            <a:r>
              <a:rPr lang="fr-FR" dirty="0" smtClean="0">
                <a:solidFill>
                  <a:srgbClr val="008000"/>
                </a:solidFill>
              </a:rPr>
              <a:t>(T)=0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58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Polytech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 SHANG</dc:creator>
  <cp:lastModifiedBy>Ke SHANG</cp:lastModifiedBy>
  <cp:revision>2</cp:revision>
  <dcterms:created xsi:type="dcterms:W3CDTF">2009-12-10T18:39:28Z</dcterms:created>
  <dcterms:modified xsi:type="dcterms:W3CDTF">2009-12-10T18:46:43Z</dcterms:modified>
</cp:coreProperties>
</file>