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DE9B5"/>
    <a:srgbClr val="C0EAB9"/>
    <a:srgbClr val="2DDC00"/>
    <a:srgbClr val="E0CFF2"/>
    <a:srgbClr val="B6A8C4"/>
    <a:srgbClr val="EAD6FD"/>
    <a:srgbClr val="EBD7F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0264A-23A6-BC40-98A3-7DDA2846EEBF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60CC0-5768-B342-B110-9D89855BB3A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60CC0-5768-B342-B110-9D89855BB3A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E5530-ADFD-604B-BFF4-8F690FCE6D76}" type="datetimeFigureOut">
              <a:rPr lang="fr-FR" smtClean="0"/>
              <a:pPr/>
              <a:t>4/15/10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C8F1-2CBB-3049-A899-043BE2C0343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/>
          <p:cNvSpPr/>
          <p:nvPr/>
        </p:nvSpPr>
        <p:spPr>
          <a:xfrm>
            <a:off x="2753549" y="711213"/>
            <a:ext cx="2916000" cy="213197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95700" y="553642"/>
            <a:ext cx="2916000" cy="213197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0" y="711213"/>
            <a:ext cx="12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Distance :</a:t>
            </a:r>
            <a:endParaRPr lang="fr-FR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40" y="1232945"/>
            <a:ext cx="107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Sécurité :</a:t>
            </a:r>
            <a:endParaRPr lang="fr-FR" sz="1400" dirty="0"/>
          </a:p>
        </p:txBody>
      </p:sp>
      <p:pic>
        <p:nvPicPr>
          <p:cNvPr id="14" name="Picture 13" descr="fond_bar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24" y="711213"/>
            <a:ext cx="2093215" cy="381000"/>
          </a:xfrm>
          <a:prstGeom prst="rect">
            <a:avLst/>
          </a:prstGeom>
        </p:spPr>
      </p:pic>
      <p:pic>
        <p:nvPicPr>
          <p:cNvPr id="15" name="Picture 14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963164" y="810197"/>
            <a:ext cx="198000" cy="198000"/>
          </a:xfrm>
          <a:prstGeom prst="rect">
            <a:avLst/>
          </a:prstGeom>
        </p:spPr>
      </p:pic>
      <p:pic>
        <p:nvPicPr>
          <p:cNvPr id="71" name="Picture 70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160924" y="815177"/>
            <a:ext cx="198000" cy="198000"/>
          </a:xfrm>
          <a:prstGeom prst="rect">
            <a:avLst/>
          </a:prstGeom>
        </p:spPr>
      </p:pic>
      <p:pic>
        <p:nvPicPr>
          <p:cNvPr id="72" name="Picture 7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358924" y="810197"/>
            <a:ext cx="198000" cy="198000"/>
          </a:xfrm>
          <a:prstGeom prst="rect">
            <a:avLst/>
          </a:prstGeom>
        </p:spPr>
      </p:pic>
      <p:pic>
        <p:nvPicPr>
          <p:cNvPr id="73" name="Picture 72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556924" y="809650"/>
            <a:ext cx="198000" cy="198000"/>
          </a:xfrm>
          <a:prstGeom prst="rect">
            <a:avLst/>
          </a:prstGeom>
        </p:spPr>
      </p:pic>
      <p:pic>
        <p:nvPicPr>
          <p:cNvPr id="74" name="Picture 73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743344" y="805217"/>
            <a:ext cx="198000" cy="198000"/>
          </a:xfrm>
          <a:prstGeom prst="rect">
            <a:avLst/>
          </a:prstGeom>
        </p:spPr>
      </p:pic>
      <p:pic>
        <p:nvPicPr>
          <p:cNvPr id="75" name="Picture 74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929764" y="810197"/>
            <a:ext cx="198000" cy="198000"/>
          </a:xfrm>
          <a:prstGeom prst="rect">
            <a:avLst/>
          </a:prstGeom>
        </p:spPr>
      </p:pic>
      <p:pic>
        <p:nvPicPr>
          <p:cNvPr id="76" name="Picture 75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127764" y="800237"/>
            <a:ext cx="198000" cy="198000"/>
          </a:xfrm>
          <a:prstGeom prst="rect">
            <a:avLst/>
          </a:prstGeom>
        </p:spPr>
      </p:pic>
      <p:pic>
        <p:nvPicPr>
          <p:cNvPr id="77" name="Picture 76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314184" y="805217"/>
            <a:ext cx="198000" cy="198000"/>
          </a:xfrm>
          <a:prstGeom prst="rect">
            <a:avLst/>
          </a:prstGeom>
        </p:spPr>
      </p:pic>
      <p:pic>
        <p:nvPicPr>
          <p:cNvPr id="78" name="Picture 77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512184" y="800237"/>
            <a:ext cx="198000" cy="198000"/>
          </a:xfrm>
          <a:prstGeom prst="rect">
            <a:avLst/>
          </a:prstGeom>
        </p:spPr>
      </p:pic>
      <p:pic>
        <p:nvPicPr>
          <p:cNvPr id="79" name="Picture 78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698604" y="805217"/>
            <a:ext cx="198000" cy="198000"/>
          </a:xfrm>
          <a:prstGeom prst="rect">
            <a:avLst/>
          </a:prstGeom>
        </p:spPr>
      </p:pic>
      <p:pic>
        <p:nvPicPr>
          <p:cNvPr id="80" name="Picture 79" descr="fond_bar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04" y="1203813"/>
            <a:ext cx="2093215" cy="381000"/>
          </a:xfrm>
          <a:prstGeom prst="rect">
            <a:avLst/>
          </a:prstGeom>
        </p:spPr>
      </p:pic>
      <p:pic>
        <p:nvPicPr>
          <p:cNvPr id="81" name="Picture 80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968144" y="1302797"/>
            <a:ext cx="198000" cy="198000"/>
          </a:xfrm>
          <a:prstGeom prst="rect">
            <a:avLst/>
          </a:prstGeom>
        </p:spPr>
      </p:pic>
      <p:pic>
        <p:nvPicPr>
          <p:cNvPr id="82" name="Picture 8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165904" y="1307777"/>
            <a:ext cx="198000" cy="198000"/>
          </a:xfrm>
          <a:prstGeom prst="rect">
            <a:avLst/>
          </a:prstGeom>
        </p:spPr>
      </p:pic>
      <p:pic>
        <p:nvPicPr>
          <p:cNvPr id="83" name="Picture 82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363904" y="1302797"/>
            <a:ext cx="198000" cy="198000"/>
          </a:xfrm>
          <a:prstGeom prst="rect">
            <a:avLst/>
          </a:prstGeom>
        </p:spPr>
      </p:pic>
      <p:pic>
        <p:nvPicPr>
          <p:cNvPr id="84" name="Picture 83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561904" y="1302250"/>
            <a:ext cx="198000" cy="198000"/>
          </a:xfrm>
          <a:prstGeom prst="rect">
            <a:avLst/>
          </a:prstGeom>
        </p:spPr>
      </p:pic>
      <p:pic>
        <p:nvPicPr>
          <p:cNvPr id="85" name="Picture 84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748324" y="1297817"/>
            <a:ext cx="198000" cy="198000"/>
          </a:xfrm>
          <a:prstGeom prst="rect">
            <a:avLst/>
          </a:prstGeom>
        </p:spPr>
      </p:pic>
      <p:pic>
        <p:nvPicPr>
          <p:cNvPr id="86" name="Picture 85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934744" y="1302797"/>
            <a:ext cx="198000" cy="198000"/>
          </a:xfrm>
          <a:prstGeom prst="rect">
            <a:avLst/>
          </a:prstGeom>
        </p:spPr>
      </p:pic>
      <p:pic>
        <p:nvPicPr>
          <p:cNvPr id="87" name="Picture 86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132744" y="1292837"/>
            <a:ext cx="198000" cy="198000"/>
          </a:xfrm>
          <a:prstGeom prst="rect">
            <a:avLst/>
          </a:prstGeom>
        </p:spPr>
      </p:pic>
      <p:pic>
        <p:nvPicPr>
          <p:cNvPr id="88" name="Picture 87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319164" y="1297817"/>
            <a:ext cx="198000" cy="198000"/>
          </a:xfrm>
          <a:prstGeom prst="rect">
            <a:avLst/>
          </a:prstGeom>
        </p:spPr>
      </p:pic>
      <p:pic>
        <p:nvPicPr>
          <p:cNvPr id="89" name="Picture 88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517164" y="1292837"/>
            <a:ext cx="198000" cy="198000"/>
          </a:xfrm>
          <a:prstGeom prst="rect">
            <a:avLst/>
          </a:prstGeom>
        </p:spPr>
      </p:pic>
      <p:pic>
        <p:nvPicPr>
          <p:cNvPr id="90" name="Picture 89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2703584" y="1297817"/>
            <a:ext cx="198000" cy="198000"/>
          </a:xfrm>
          <a:prstGeom prst="rect">
            <a:avLst/>
          </a:prstGeom>
        </p:spPr>
      </p:pic>
      <p:pic>
        <p:nvPicPr>
          <p:cNvPr id="114" name="Picture 113" descr="rond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84" y="809650"/>
            <a:ext cx="198000" cy="198000"/>
          </a:xfrm>
          <a:prstGeom prst="rect">
            <a:avLst/>
          </a:prstGeom>
        </p:spPr>
      </p:pic>
      <p:pic>
        <p:nvPicPr>
          <p:cNvPr id="115" name="Picture 114" descr="rond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490" y="1296437"/>
            <a:ext cx="198000" cy="1980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2957719" y="688533"/>
            <a:ext cx="12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Distance :</a:t>
            </a:r>
            <a:endParaRPr lang="fr-FR" sz="14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969059" y="1210265"/>
            <a:ext cx="107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Sécurité :</a:t>
            </a:r>
            <a:endParaRPr lang="fr-FR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985379" y="1697977"/>
            <a:ext cx="107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Effort :</a:t>
            </a:r>
            <a:endParaRPr lang="fr-FR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974038" y="2165989"/>
            <a:ext cx="131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Tourisme :</a:t>
            </a:r>
            <a:endParaRPr lang="fr-FR" sz="1400" dirty="0"/>
          </a:p>
        </p:txBody>
      </p:sp>
      <p:pic>
        <p:nvPicPr>
          <p:cNvPr id="123" name="Picture 122" descr="fond_bar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83" y="688533"/>
            <a:ext cx="2093215" cy="381000"/>
          </a:xfrm>
          <a:prstGeom prst="rect">
            <a:avLst/>
          </a:prstGeom>
        </p:spPr>
      </p:pic>
      <p:pic>
        <p:nvPicPr>
          <p:cNvPr id="124" name="Picture 123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920883" y="787517"/>
            <a:ext cx="198000" cy="198000"/>
          </a:xfrm>
          <a:prstGeom prst="rect">
            <a:avLst/>
          </a:prstGeom>
        </p:spPr>
      </p:pic>
      <p:pic>
        <p:nvPicPr>
          <p:cNvPr id="126" name="Picture 125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118643" y="792497"/>
            <a:ext cx="198000" cy="198000"/>
          </a:xfrm>
          <a:prstGeom prst="rect">
            <a:avLst/>
          </a:prstGeom>
        </p:spPr>
      </p:pic>
      <p:pic>
        <p:nvPicPr>
          <p:cNvPr id="127" name="Picture 126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316643" y="787517"/>
            <a:ext cx="198000" cy="198000"/>
          </a:xfrm>
          <a:prstGeom prst="rect">
            <a:avLst/>
          </a:prstGeom>
        </p:spPr>
      </p:pic>
      <p:pic>
        <p:nvPicPr>
          <p:cNvPr id="128" name="Picture 127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514643" y="786970"/>
            <a:ext cx="198000" cy="198000"/>
          </a:xfrm>
          <a:prstGeom prst="rect">
            <a:avLst/>
          </a:prstGeom>
        </p:spPr>
      </p:pic>
      <p:pic>
        <p:nvPicPr>
          <p:cNvPr id="130" name="Picture 129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887483" y="787517"/>
            <a:ext cx="198000" cy="198000"/>
          </a:xfrm>
          <a:prstGeom prst="rect">
            <a:avLst/>
          </a:prstGeom>
        </p:spPr>
      </p:pic>
      <p:pic>
        <p:nvPicPr>
          <p:cNvPr id="131" name="Picture 130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085483" y="777557"/>
            <a:ext cx="198000" cy="198000"/>
          </a:xfrm>
          <a:prstGeom prst="rect">
            <a:avLst/>
          </a:prstGeom>
        </p:spPr>
      </p:pic>
      <p:pic>
        <p:nvPicPr>
          <p:cNvPr id="132" name="Picture 13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271903" y="782537"/>
            <a:ext cx="198000" cy="198000"/>
          </a:xfrm>
          <a:prstGeom prst="rect">
            <a:avLst/>
          </a:prstGeom>
        </p:spPr>
      </p:pic>
      <p:pic>
        <p:nvPicPr>
          <p:cNvPr id="133" name="Picture 132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469903" y="777557"/>
            <a:ext cx="198000" cy="198000"/>
          </a:xfrm>
          <a:prstGeom prst="rect">
            <a:avLst/>
          </a:prstGeom>
        </p:spPr>
      </p:pic>
      <p:pic>
        <p:nvPicPr>
          <p:cNvPr id="134" name="Picture 133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656323" y="782537"/>
            <a:ext cx="198000" cy="198000"/>
          </a:xfrm>
          <a:prstGeom prst="rect">
            <a:avLst/>
          </a:prstGeom>
        </p:spPr>
      </p:pic>
      <p:pic>
        <p:nvPicPr>
          <p:cNvPr id="146" name="Picture 145" descr="fond_bar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88" y="3077273"/>
            <a:ext cx="2093215" cy="381000"/>
          </a:xfrm>
          <a:prstGeom prst="rect">
            <a:avLst/>
          </a:prstGeom>
        </p:spPr>
      </p:pic>
      <p:pic>
        <p:nvPicPr>
          <p:cNvPr id="157" name="Picture 156" descr="fond_bar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03" y="2156373"/>
            <a:ext cx="2093215" cy="381000"/>
          </a:xfrm>
          <a:prstGeom prst="rect">
            <a:avLst/>
          </a:prstGeom>
        </p:spPr>
      </p:pic>
      <p:pic>
        <p:nvPicPr>
          <p:cNvPr id="168" name="Picture 167" descr="rond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403" y="786970"/>
            <a:ext cx="198000" cy="198000"/>
          </a:xfrm>
          <a:prstGeom prst="rect">
            <a:avLst/>
          </a:prstGeom>
        </p:spPr>
      </p:pic>
      <p:pic>
        <p:nvPicPr>
          <p:cNvPr id="283" name="Picture 282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519623" y="782537"/>
            <a:ext cx="198000" cy="198000"/>
          </a:xfrm>
          <a:prstGeom prst="rect">
            <a:avLst/>
          </a:prstGeom>
        </p:spPr>
      </p:pic>
      <p:sp>
        <p:nvSpPr>
          <p:cNvPr id="298" name="Rectangle 297"/>
          <p:cNvSpPr/>
          <p:nvPr/>
        </p:nvSpPr>
        <p:spPr>
          <a:xfrm>
            <a:off x="6042438" y="552735"/>
            <a:ext cx="2916000" cy="213197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TextBox 226"/>
          <p:cNvSpPr txBox="1"/>
          <p:nvPr/>
        </p:nvSpPr>
        <p:spPr>
          <a:xfrm>
            <a:off x="6021139" y="711213"/>
            <a:ext cx="12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Distance :</a:t>
            </a:r>
            <a:endParaRPr lang="fr-FR" sz="1400" dirty="0">
              <a:latin typeface="+mj-lt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032479" y="1232945"/>
            <a:ext cx="107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Sécurité :</a:t>
            </a:r>
            <a:endParaRPr lang="fr-FR" sz="1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048799" y="1720657"/>
            <a:ext cx="107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Effort :</a:t>
            </a:r>
            <a:endParaRPr lang="fr-FR" sz="1400" dirty="0"/>
          </a:p>
        </p:txBody>
      </p:sp>
      <p:sp>
        <p:nvSpPr>
          <p:cNvPr id="230" name="TextBox 229"/>
          <p:cNvSpPr txBox="1"/>
          <p:nvPr/>
        </p:nvSpPr>
        <p:spPr>
          <a:xfrm>
            <a:off x="6037458" y="2188669"/>
            <a:ext cx="131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Tourisme :</a:t>
            </a:r>
            <a:endParaRPr lang="fr-FR" sz="1400" dirty="0"/>
          </a:p>
        </p:txBody>
      </p:sp>
      <p:pic>
        <p:nvPicPr>
          <p:cNvPr id="231" name="Picture 230" descr="fond_bar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3" y="711213"/>
            <a:ext cx="2093215" cy="381000"/>
          </a:xfrm>
          <a:prstGeom prst="rect">
            <a:avLst/>
          </a:prstGeom>
        </p:spPr>
      </p:pic>
      <p:pic>
        <p:nvPicPr>
          <p:cNvPr id="232" name="Picture 23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6904923" y="810197"/>
            <a:ext cx="198000" cy="198000"/>
          </a:xfrm>
          <a:prstGeom prst="rect">
            <a:avLst/>
          </a:prstGeom>
        </p:spPr>
      </p:pic>
      <p:pic>
        <p:nvPicPr>
          <p:cNvPr id="234" name="Picture 233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102683" y="815177"/>
            <a:ext cx="198000" cy="198000"/>
          </a:xfrm>
          <a:prstGeom prst="rect">
            <a:avLst/>
          </a:prstGeom>
        </p:spPr>
      </p:pic>
      <p:pic>
        <p:nvPicPr>
          <p:cNvPr id="235" name="Picture 234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300683" y="810197"/>
            <a:ext cx="198000" cy="198000"/>
          </a:xfrm>
          <a:prstGeom prst="rect">
            <a:avLst/>
          </a:prstGeom>
        </p:spPr>
      </p:pic>
      <p:pic>
        <p:nvPicPr>
          <p:cNvPr id="236" name="Picture 235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498683" y="809650"/>
            <a:ext cx="198000" cy="198000"/>
          </a:xfrm>
          <a:prstGeom prst="rect">
            <a:avLst/>
          </a:prstGeom>
        </p:spPr>
      </p:pic>
      <p:pic>
        <p:nvPicPr>
          <p:cNvPr id="237" name="Picture 236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685103" y="805217"/>
            <a:ext cx="198000" cy="198000"/>
          </a:xfrm>
          <a:prstGeom prst="rect">
            <a:avLst/>
          </a:prstGeom>
        </p:spPr>
      </p:pic>
      <p:pic>
        <p:nvPicPr>
          <p:cNvPr id="238" name="Picture 237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871523" y="810197"/>
            <a:ext cx="198000" cy="198000"/>
          </a:xfrm>
          <a:prstGeom prst="rect">
            <a:avLst/>
          </a:prstGeom>
        </p:spPr>
      </p:pic>
      <p:pic>
        <p:nvPicPr>
          <p:cNvPr id="239" name="Picture 238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069523" y="800237"/>
            <a:ext cx="198000" cy="198000"/>
          </a:xfrm>
          <a:prstGeom prst="rect">
            <a:avLst/>
          </a:prstGeom>
        </p:spPr>
      </p:pic>
      <p:pic>
        <p:nvPicPr>
          <p:cNvPr id="240" name="Picture 239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255943" y="805217"/>
            <a:ext cx="198000" cy="198000"/>
          </a:xfrm>
          <a:prstGeom prst="rect">
            <a:avLst/>
          </a:prstGeom>
        </p:spPr>
      </p:pic>
      <p:pic>
        <p:nvPicPr>
          <p:cNvPr id="241" name="Picture 240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453943" y="800237"/>
            <a:ext cx="198000" cy="198000"/>
          </a:xfrm>
          <a:prstGeom prst="rect">
            <a:avLst/>
          </a:prstGeom>
        </p:spPr>
      </p:pic>
      <p:pic>
        <p:nvPicPr>
          <p:cNvPr id="242" name="Picture 24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640363" y="805217"/>
            <a:ext cx="198000" cy="198000"/>
          </a:xfrm>
          <a:prstGeom prst="rect">
            <a:avLst/>
          </a:prstGeom>
        </p:spPr>
      </p:pic>
      <p:pic>
        <p:nvPicPr>
          <p:cNvPr id="243" name="Picture 242" descr="fond_bar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963" y="1203813"/>
            <a:ext cx="2093215" cy="381000"/>
          </a:xfrm>
          <a:prstGeom prst="rect">
            <a:avLst/>
          </a:prstGeom>
        </p:spPr>
      </p:pic>
      <p:pic>
        <p:nvPicPr>
          <p:cNvPr id="244" name="Picture 243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6909903" y="1302797"/>
            <a:ext cx="198000" cy="198000"/>
          </a:xfrm>
          <a:prstGeom prst="rect">
            <a:avLst/>
          </a:prstGeom>
        </p:spPr>
      </p:pic>
      <p:pic>
        <p:nvPicPr>
          <p:cNvPr id="245" name="Picture 244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107663" y="1307777"/>
            <a:ext cx="198000" cy="198000"/>
          </a:xfrm>
          <a:prstGeom prst="rect">
            <a:avLst/>
          </a:prstGeom>
        </p:spPr>
      </p:pic>
      <p:pic>
        <p:nvPicPr>
          <p:cNvPr id="246" name="Picture 245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305663" y="1302797"/>
            <a:ext cx="198000" cy="198000"/>
          </a:xfrm>
          <a:prstGeom prst="rect">
            <a:avLst/>
          </a:prstGeom>
        </p:spPr>
      </p:pic>
      <p:pic>
        <p:nvPicPr>
          <p:cNvPr id="247" name="Picture 246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503663" y="1302250"/>
            <a:ext cx="198000" cy="198000"/>
          </a:xfrm>
          <a:prstGeom prst="rect">
            <a:avLst/>
          </a:prstGeom>
        </p:spPr>
      </p:pic>
      <p:pic>
        <p:nvPicPr>
          <p:cNvPr id="248" name="Picture 247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690083" y="1297817"/>
            <a:ext cx="198000" cy="198000"/>
          </a:xfrm>
          <a:prstGeom prst="rect">
            <a:avLst/>
          </a:prstGeom>
        </p:spPr>
      </p:pic>
      <p:pic>
        <p:nvPicPr>
          <p:cNvPr id="249" name="Picture 248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876503" y="1302797"/>
            <a:ext cx="198000" cy="198000"/>
          </a:xfrm>
          <a:prstGeom prst="rect">
            <a:avLst/>
          </a:prstGeom>
        </p:spPr>
      </p:pic>
      <p:pic>
        <p:nvPicPr>
          <p:cNvPr id="250" name="Picture 249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074503" y="1292837"/>
            <a:ext cx="198000" cy="198000"/>
          </a:xfrm>
          <a:prstGeom prst="rect">
            <a:avLst/>
          </a:prstGeom>
        </p:spPr>
      </p:pic>
      <p:pic>
        <p:nvPicPr>
          <p:cNvPr id="251" name="Picture 250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260923" y="1297817"/>
            <a:ext cx="198000" cy="198000"/>
          </a:xfrm>
          <a:prstGeom prst="rect">
            <a:avLst/>
          </a:prstGeom>
        </p:spPr>
      </p:pic>
      <p:pic>
        <p:nvPicPr>
          <p:cNvPr id="252" name="Picture 25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458923" y="1292837"/>
            <a:ext cx="198000" cy="198000"/>
          </a:xfrm>
          <a:prstGeom prst="rect">
            <a:avLst/>
          </a:prstGeom>
        </p:spPr>
      </p:pic>
      <p:pic>
        <p:nvPicPr>
          <p:cNvPr id="253" name="Picture 252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645343" y="1297817"/>
            <a:ext cx="198000" cy="198000"/>
          </a:xfrm>
          <a:prstGeom prst="rect">
            <a:avLst/>
          </a:prstGeom>
        </p:spPr>
      </p:pic>
      <p:pic>
        <p:nvPicPr>
          <p:cNvPr id="254" name="Picture 253" descr="fond_bar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03" y="1725453"/>
            <a:ext cx="2093215" cy="381000"/>
          </a:xfrm>
          <a:prstGeom prst="rect">
            <a:avLst/>
          </a:prstGeom>
        </p:spPr>
      </p:pic>
      <p:pic>
        <p:nvPicPr>
          <p:cNvPr id="255" name="Picture 254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6921243" y="1824437"/>
            <a:ext cx="198000" cy="198000"/>
          </a:xfrm>
          <a:prstGeom prst="rect">
            <a:avLst/>
          </a:prstGeom>
        </p:spPr>
      </p:pic>
      <p:pic>
        <p:nvPicPr>
          <p:cNvPr id="256" name="Picture 255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119003" y="1829417"/>
            <a:ext cx="198000" cy="198000"/>
          </a:xfrm>
          <a:prstGeom prst="rect">
            <a:avLst/>
          </a:prstGeom>
        </p:spPr>
      </p:pic>
      <p:pic>
        <p:nvPicPr>
          <p:cNvPr id="257" name="Picture 256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317003" y="1824437"/>
            <a:ext cx="198000" cy="198000"/>
          </a:xfrm>
          <a:prstGeom prst="rect">
            <a:avLst/>
          </a:prstGeom>
        </p:spPr>
      </p:pic>
      <p:pic>
        <p:nvPicPr>
          <p:cNvPr id="258" name="Picture 257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515003" y="1823890"/>
            <a:ext cx="198000" cy="198000"/>
          </a:xfrm>
          <a:prstGeom prst="rect">
            <a:avLst/>
          </a:prstGeom>
        </p:spPr>
      </p:pic>
      <p:pic>
        <p:nvPicPr>
          <p:cNvPr id="259" name="Picture 258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701423" y="1819457"/>
            <a:ext cx="198000" cy="198000"/>
          </a:xfrm>
          <a:prstGeom prst="rect">
            <a:avLst/>
          </a:prstGeom>
        </p:spPr>
      </p:pic>
      <p:pic>
        <p:nvPicPr>
          <p:cNvPr id="260" name="Picture 259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887843" y="1824437"/>
            <a:ext cx="198000" cy="198000"/>
          </a:xfrm>
          <a:prstGeom prst="rect">
            <a:avLst/>
          </a:prstGeom>
        </p:spPr>
      </p:pic>
      <p:pic>
        <p:nvPicPr>
          <p:cNvPr id="261" name="Picture 260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085843" y="1814477"/>
            <a:ext cx="198000" cy="198000"/>
          </a:xfrm>
          <a:prstGeom prst="rect">
            <a:avLst/>
          </a:prstGeom>
        </p:spPr>
      </p:pic>
      <p:pic>
        <p:nvPicPr>
          <p:cNvPr id="262" name="Picture 26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272263" y="1819457"/>
            <a:ext cx="198000" cy="198000"/>
          </a:xfrm>
          <a:prstGeom prst="rect">
            <a:avLst/>
          </a:prstGeom>
        </p:spPr>
      </p:pic>
      <p:pic>
        <p:nvPicPr>
          <p:cNvPr id="263" name="Picture 262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470263" y="1814477"/>
            <a:ext cx="198000" cy="198000"/>
          </a:xfrm>
          <a:prstGeom prst="rect">
            <a:avLst/>
          </a:prstGeom>
        </p:spPr>
      </p:pic>
      <p:pic>
        <p:nvPicPr>
          <p:cNvPr id="264" name="Picture 263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656683" y="1819457"/>
            <a:ext cx="198000" cy="198000"/>
          </a:xfrm>
          <a:prstGeom prst="rect">
            <a:avLst/>
          </a:prstGeom>
        </p:spPr>
      </p:pic>
      <p:pic>
        <p:nvPicPr>
          <p:cNvPr id="265" name="Picture 264" descr="fond_bar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03" y="2179053"/>
            <a:ext cx="2093215" cy="381000"/>
          </a:xfrm>
          <a:prstGeom prst="rect">
            <a:avLst/>
          </a:prstGeom>
        </p:spPr>
      </p:pic>
      <p:pic>
        <p:nvPicPr>
          <p:cNvPr id="266" name="Picture 265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6921243" y="2278037"/>
            <a:ext cx="198000" cy="198000"/>
          </a:xfrm>
          <a:prstGeom prst="rect">
            <a:avLst/>
          </a:prstGeom>
        </p:spPr>
      </p:pic>
      <p:pic>
        <p:nvPicPr>
          <p:cNvPr id="267" name="Picture 266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119003" y="2283017"/>
            <a:ext cx="198000" cy="198000"/>
          </a:xfrm>
          <a:prstGeom prst="rect">
            <a:avLst/>
          </a:prstGeom>
        </p:spPr>
      </p:pic>
      <p:pic>
        <p:nvPicPr>
          <p:cNvPr id="268" name="Picture 267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317003" y="2278037"/>
            <a:ext cx="198000" cy="198000"/>
          </a:xfrm>
          <a:prstGeom prst="rect">
            <a:avLst/>
          </a:prstGeom>
        </p:spPr>
      </p:pic>
      <p:pic>
        <p:nvPicPr>
          <p:cNvPr id="269" name="Picture 268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515003" y="2277490"/>
            <a:ext cx="198000" cy="198000"/>
          </a:xfrm>
          <a:prstGeom prst="rect">
            <a:avLst/>
          </a:prstGeom>
        </p:spPr>
      </p:pic>
      <p:pic>
        <p:nvPicPr>
          <p:cNvPr id="270" name="Picture 269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701423" y="2273057"/>
            <a:ext cx="198000" cy="198000"/>
          </a:xfrm>
          <a:prstGeom prst="rect">
            <a:avLst/>
          </a:prstGeom>
        </p:spPr>
      </p:pic>
      <p:pic>
        <p:nvPicPr>
          <p:cNvPr id="271" name="Picture 270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887843" y="2278037"/>
            <a:ext cx="198000" cy="198000"/>
          </a:xfrm>
          <a:prstGeom prst="rect">
            <a:avLst/>
          </a:prstGeom>
        </p:spPr>
      </p:pic>
      <p:pic>
        <p:nvPicPr>
          <p:cNvPr id="272" name="Picture 27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085843" y="2268077"/>
            <a:ext cx="198000" cy="198000"/>
          </a:xfrm>
          <a:prstGeom prst="rect">
            <a:avLst/>
          </a:prstGeom>
        </p:spPr>
      </p:pic>
      <p:pic>
        <p:nvPicPr>
          <p:cNvPr id="273" name="Picture 272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272263" y="2273057"/>
            <a:ext cx="198000" cy="198000"/>
          </a:xfrm>
          <a:prstGeom prst="rect">
            <a:avLst/>
          </a:prstGeom>
        </p:spPr>
      </p:pic>
      <p:pic>
        <p:nvPicPr>
          <p:cNvPr id="274" name="Picture 273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470263" y="2268077"/>
            <a:ext cx="198000" cy="198000"/>
          </a:xfrm>
          <a:prstGeom prst="rect">
            <a:avLst/>
          </a:prstGeom>
        </p:spPr>
      </p:pic>
      <p:pic>
        <p:nvPicPr>
          <p:cNvPr id="275" name="Picture 274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8656683" y="2273057"/>
            <a:ext cx="198000" cy="198000"/>
          </a:xfrm>
          <a:prstGeom prst="rect">
            <a:avLst/>
          </a:prstGeom>
        </p:spPr>
      </p:pic>
      <p:pic>
        <p:nvPicPr>
          <p:cNvPr id="289" name="Picture 288" descr="rond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903" y="1307777"/>
            <a:ext cx="198000" cy="198000"/>
          </a:xfrm>
          <a:prstGeom prst="rect">
            <a:avLst/>
          </a:prstGeom>
        </p:spPr>
      </p:pic>
      <p:pic>
        <p:nvPicPr>
          <p:cNvPr id="290" name="Picture 289" descr="rond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665" y="1819094"/>
            <a:ext cx="198000" cy="198000"/>
          </a:xfrm>
          <a:prstGeom prst="rect">
            <a:avLst/>
          </a:prstGeom>
        </p:spPr>
      </p:pic>
      <p:pic>
        <p:nvPicPr>
          <p:cNvPr id="292" name="Picture 291" descr="rond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143" y="2287106"/>
            <a:ext cx="198000" cy="198000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95700" y="87785"/>
            <a:ext cx="2913739" cy="476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TextBox 137"/>
          <p:cNvSpPr txBox="1"/>
          <p:nvPr/>
        </p:nvSpPr>
        <p:spPr>
          <a:xfrm>
            <a:off x="684886" y="127610"/>
            <a:ext cx="227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1</a:t>
            </a:r>
            <a:endParaRPr lang="fr-FR" dirty="0"/>
          </a:p>
        </p:txBody>
      </p:sp>
      <p:sp>
        <p:nvSpPr>
          <p:cNvPr id="139" name="Rectangle 138"/>
          <p:cNvSpPr/>
          <p:nvPr/>
        </p:nvSpPr>
        <p:spPr>
          <a:xfrm>
            <a:off x="3066464" y="87785"/>
            <a:ext cx="2913739" cy="476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TextBox 139"/>
          <p:cNvSpPr txBox="1"/>
          <p:nvPr/>
        </p:nvSpPr>
        <p:spPr>
          <a:xfrm>
            <a:off x="3644310" y="127610"/>
            <a:ext cx="227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Vos préférences</a:t>
            </a:r>
            <a:endParaRPr lang="fr-FR" dirty="0"/>
          </a:p>
        </p:txBody>
      </p:sp>
      <p:sp>
        <p:nvSpPr>
          <p:cNvPr id="143" name="Rectangle 142"/>
          <p:cNvSpPr/>
          <p:nvPr/>
        </p:nvSpPr>
        <p:spPr>
          <a:xfrm>
            <a:off x="6044443" y="87785"/>
            <a:ext cx="2913739" cy="476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TextBox 143"/>
          <p:cNvSpPr txBox="1"/>
          <p:nvPr/>
        </p:nvSpPr>
        <p:spPr>
          <a:xfrm>
            <a:off x="6631625" y="117177"/>
            <a:ext cx="227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Vos préférences</a:t>
            </a:r>
            <a:endParaRPr lang="fr-FR" dirty="0"/>
          </a:p>
        </p:txBody>
      </p:sp>
      <p:pic>
        <p:nvPicPr>
          <p:cNvPr id="141" name="Picture 140" descr="100212-211220-shiretoko-3.5-windows-xp-6ddd5120cad26be6518a3f07a01bb90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004" y="1794969"/>
            <a:ext cx="2997200" cy="1181100"/>
          </a:xfrm>
          <a:prstGeom prst="rect">
            <a:avLst/>
          </a:prstGeom>
        </p:spPr>
      </p:pic>
      <p:pic>
        <p:nvPicPr>
          <p:cNvPr id="142" name="Picture 141" descr="100212-211220-shiretoko-3.5-windows-xp-6ddd5120cad26be6518a3f07a01bb90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310" y="2106453"/>
            <a:ext cx="2997200" cy="1181100"/>
          </a:xfrm>
          <a:prstGeom prst="rect">
            <a:avLst/>
          </a:prstGeom>
        </p:spPr>
      </p:pic>
      <p:pic>
        <p:nvPicPr>
          <p:cNvPr id="145" name="Picture 144" descr="100212-211220-shiretoko-3.5-windows-xp-6ddd5120cad26be6518a3f07a01bb90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963" y="2496446"/>
            <a:ext cx="2997200" cy="1181100"/>
          </a:xfrm>
          <a:prstGeom prst="rect">
            <a:avLst/>
          </a:prstGeom>
        </p:spPr>
      </p:pic>
      <p:grpSp>
        <p:nvGrpSpPr>
          <p:cNvPr id="164" name="Group 163"/>
          <p:cNvGrpSpPr/>
          <p:nvPr/>
        </p:nvGrpSpPr>
        <p:grpSpPr>
          <a:xfrm>
            <a:off x="247234" y="4121268"/>
            <a:ext cx="3002180" cy="1181100"/>
            <a:chOff x="247234" y="4121268"/>
            <a:chExt cx="3002180" cy="1181100"/>
          </a:xfrm>
        </p:grpSpPr>
        <p:sp>
          <p:nvSpPr>
            <p:cNvPr id="150" name="Rectangle 149"/>
            <p:cNvSpPr/>
            <p:nvPr/>
          </p:nvSpPr>
          <p:spPr>
            <a:xfrm>
              <a:off x="247234" y="4121268"/>
              <a:ext cx="3002180" cy="1181100"/>
            </a:xfrm>
            <a:prstGeom prst="rect">
              <a:avLst/>
            </a:prstGeom>
            <a:solidFill>
              <a:srgbClr val="C0EAB9"/>
            </a:solidFill>
            <a:ln>
              <a:solidFill>
                <a:srgbClr val="BDE9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5" name="Picture 134" descr="fond_bar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538" y="4236661"/>
              <a:ext cx="2705926" cy="381000"/>
            </a:xfrm>
            <a:prstGeom prst="rect">
              <a:avLst/>
            </a:prstGeom>
          </p:spPr>
        </p:pic>
        <p:pic>
          <p:nvPicPr>
            <p:cNvPr id="153" name="Picture 152" descr="fond_bar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832" y="4687190"/>
              <a:ext cx="2705926" cy="381000"/>
            </a:xfrm>
            <a:prstGeom prst="rect">
              <a:avLst/>
            </a:prstGeom>
          </p:spPr>
        </p:pic>
        <p:pic>
          <p:nvPicPr>
            <p:cNvPr id="287" name="Picture 286" descr="rond3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3874" y="4300525"/>
              <a:ext cx="252000" cy="252000"/>
            </a:xfrm>
            <a:prstGeom prst="rect">
              <a:avLst/>
            </a:prstGeom>
          </p:spPr>
        </p:pic>
        <p:pic>
          <p:nvPicPr>
            <p:cNvPr id="129" name="Picture 128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512184" y="4300525"/>
              <a:ext cx="252000" cy="252000"/>
            </a:xfrm>
            <a:prstGeom prst="rect">
              <a:avLst/>
            </a:prstGeom>
          </p:spPr>
        </p:pic>
        <p:pic>
          <p:nvPicPr>
            <p:cNvPr id="154" name="Picture 153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371393" y="4301797"/>
              <a:ext cx="252000" cy="252000"/>
            </a:xfrm>
            <a:prstGeom prst="rect">
              <a:avLst/>
            </a:prstGeom>
          </p:spPr>
        </p:pic>
        <p:pic>
          <p:nvPicPr>
            <p:cNvPr id="155" name="Picture 154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608901" y="4301797"/>
              <a:ext cx="252000" cy="252000"/>
            </a:xfrm>
            <a:prstGeom prst="rect">
              <a:avLst/>
            </a:prstGeom>
          </p:spPr>
        </p:pic>
        <p:pic>
          <p:nvPicPr>
            <p:cNvPr id="156" name="Picture 155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843794" y="4301797"/>
              <a:ext cx="252000" cy="252000"/>
            </a:xfrm>
            <a:prstGeom prst="rect">
              <a:avLst/>
            </a:prstGeom>
          </p:spPr>
        </p:pic>
        <p:pic>
          <p:nvPicPr>
            <p:cNvPr id="158" name="Picture 157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081289" y="4301797"/>
              <a:ext cx="252000" cy="252000"/>
            </a:xfrm>
            <a:prstGeom prst="rect">
              <a:avLst/>
            </a:prstGeom>
          </p:spPr>
        </p:pic>
        <p:pic>
          <p:nvPicPr>
            <p:cNvPr id="159" name="Picture 158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322434" y="4301797"/>
              <a:ext cx="252000" cy="252000"/>
            </a:xfrm>
            <a:prstGeom prst="rect">
              <a:avLst/>
            </a:prstGeom>
          </p:spPr>
        </p:pic>
        <p:pic>
          <p:nvPicPr>
            <p:cNvPr id="160" name="Picture 159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559294" y="4301797"/>
              <a:ext cx="252000" cy="252000"/>
            </a:xfrm>
            <a:prstGeom prst="rect">
              <a:avLst/>
            </a:prstGeom>
          </p:spPr>
        </p:pic>
        <p:pic>
          <p:nvPicPr>
            <p:cNvPr id="161" name="Picture 160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812519" y="4301797"/>
              <a:ext cx="252000" cy="252000"/>
            </a:xfrm>
            <a:prstGeom prst="rect">
              <a:avLst/>
            </a:prstGeom>
          </p:spPr>
        </p:pic>
        <p:pic>
          <p:nvPicPr>
            <p:cNvPr id="162" name="Picture 161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059369" y="4300525"/>
              <a:ext cx="252000" cy="252000"/>
            </a:xfrm>
            <a:prstGeom prst="rect">
              <a:avLst/>
            </a:prstGeom>
          </p:spPr>
        </p:pic>
        <p:pic>
          <p:nvPicPr>
            <p:cNvPr id="163" name="Picture 162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281894" y="4300525"/>
              <a:ext cx="252000" cy="252000"/>
            </a:xfrm>
            <a:prstGeom prst="rect">
              <a:avLst/>
            </a:prstGeom>
          </p:spPr>
        </p:pic>
      </p:grpSp>
      <p:grpSp>
        <p:nvGrpSpPr>
          <p:cNvPr id="165" name="Group 164"/>
          <p:cNvGrpSpPr/>
          <p:nvPr/>
        </p:nvGrpSpPr>
        <p:grpSpPr>
          <a:xfrm>
            <a:off x="3523394" y="4121268"/>
            <a:ext cx="3002180" cy="1181100"/>
            <a:chOff x="247234" y="4121268"/>
            <a:chExt cx="3002180" cy="1181100"/>
          </a:xfrm>
        </p:grpSpPr>
        <p:sp>
          <p:nvSpPr>
            <p:cNvPr id="166" name="Rectangle 165"/>
            <p:cNvSpPr/>
            <p:nvPr/>
          </p:nvSpPr>
          <p:spPr>
            <a:xfrm>
              <a:off x="247234" y="4121268"/>
              <a:ext cx="3002180" cy="1181100"/>
            </a:xfrm>
            <a:prstGeom prst="rect">
              <a:avLst/>
            </a:prstGeom>
            <a:solidFill>
              <a:srgbClr val="C0EAB9"/>
            </a:solidFill>
            <a:ln>
              <a:solidFill>
                <a:srgbClr val="BDE9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7" name="Picture 166" descr="fond_bar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538" y="4236661"/>
              <a:ext cx="2705926" cy="381000"/>
            </a:xfrm>
            <a:prstGeom prst="rect">
              <a:avLst/>
            </a:prstGeom>
          </p:spPr>
        </p:pic>
        <p:pic>
          <p:nvPicPr>
            <p:cNvPr id="169" name="Picture 168" descr="fond_bar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832" y="4687190"/>
              <a:ext cx="2705926" cy="381000"/>
            </a:xfrm>
            <a:prstGeom prst="rect">
              <a:avLst/>
            </a:prstGeom>
          </p:spPr>
        </p:pic>
        <p:pic>
          <p:nvPicPr>
            <p:cNvPr id="171" name="Picture 170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512184" y="4300525"/>
              <a:ext cx="252000" cy="252000"/>
            </a:xfrm>
            <a:prstGeom prst="rect">
              <a:avLst/>
            </a:prstGeom>
          </p:spPr>
        </p:pic>
        <p:pic>
          <p:nvPicPr>
            <p:cNvPr id="172" name="Picture 171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743528" y="4300525"/>
              <a:ext cx="252000" cy="252000"/>
            </a:xfrm>
            <a:prstGeom prst="rect">
              <a:avLst/>
            </a:prstGeom>
          </p:spPr>
        </p:pic>
        <p:pic>
          <p:nvPicPr>
            <p:cNvPr id="173" name="Picture 172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608901" y="4301797"/>
              <a:ext cx="252000" cy="252000"/>
            </a:xfrm>
            <a:prstGeom prst="rect">
              <a:avLst/>
            </a:prstGeom>
          </p:spPr>
        </p:pic>
        <p:pic>
          <p:nvPicPr>
            <p:cNvPr id="174" name="Picture 173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843794" y="4301797"/>
              <a:ext cx="252000" cy="252000"/>
            </a:xfrm>
            <a:prstGeom prst="rect">
              <a:avLst/>
            </a:prstGeom>
          </p:spPr>
        </p:pic>
        <p:pic>
          <p:nvPicPr>
            <p:cNvPr id="175" name="Picture 174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081289" y="4301797"/>
              <a:ext cx="252000" cy="252000"/>
            </a:xfrm>
            <a:prstGeom prst="rect">
              <a:avLst/>
            </a:prstGeom>
          </p:spPr>
        </p:pic>
        <p:pic>
          <p:nvPicPr>
            <p:cNvPr id="176" name="Picture 175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322434" y="4301797"/>
              <a:ext cx="252000" cy="252000"/>
            </a:xfrm>
            <a:prstGeom prst="rect">
              <a:avLst/>
            </a:prstGeom>
          </p:spPr>
        </p:pic>
        <p:pic>
          <p:nvPicPr>
            <p:cNvPr id="177" name="Picture 176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559294" y="4301797"/>
              <a:ext cx="252000" cy="252000"/>
            </a:xfrm>
            <a:prstGeom prst="rect">
              <a:avLst/>
            </a:prstGeom>
          </p:spPr>
        </p:pic>
        <p:pic>
          <p:nvPicPr>
            <p:cNvPr id="178" name="Picture 177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812519" y="4301797"/>
              <a:ext cx="252000" cy="252000"/>
            </a:xfrm>
            <a:prstGeom prst="rect">
              <a:avLst/>
            </a:prstGeom>
          </p:spPr>
        </p:pic>
        <p:pic>
          <p:nvPicPr>
            <p:cNvPr id="179" name="Picture 178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059369" y="4300525"/>
              <a:ext cx="252000" cy="252000"/>
            </a:xfrm>
            <a:prstGeom prst="rect">
              <a:avLst/>
            </a:prstGeom>
          </p:spPr>
        </p:pic>
        <p:pic>
          <p:nvPicPr>
            <p:cNvPr id="180" name="Picture 179" descr="ron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281894" y="4300525"/>
              <a:ext cx="252000" cy="252000"/>
            </a:xfrm>
            <a:prstGeom prst="rect">
              <a:avLst/>
            </a:prstGeom>
          </p:spPr>
        </p:pic>
      </p:grpSp>
      <p:pic>
        <p:nvPicPr>
          <p:cNvPr id="288" name="Picture 287" descr="rond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188" y="4301797"/>
            <a:ext cx="252000" cy="252000"/>
          </a:xfrm>
          <a:prstGeom prst="rect">
            <a:avLst/>
          </a:prstGeom>
        </p:spPr>
      </p:pic>
      <p:pic>
        <p:nvPicPr>
          <p:cNvPr id="181" name="Picture 180" descr="100212-211220-shiretoko-3.5-windows-xp-6ddd5120cad26be6518a3f07a01bb906 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094" y="1794969"/>
            <a:ext cx="2781300" cy="787400"/>
          </a:xfrm>
          <a:prstGeom prst="rect">
            <a:avLst/>
          </a:prstGeom>
        </p:spPr>
      </p:pic>
      <p:pic>
        <p:nvPicPr>
          <p:cNvPr id="147" name="Picture 146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795889" y="4747077"/>
            <a:ext cx="252000" cy="252000"/>
          </a:xfrm>
          <a:prstGeom prst="rect">
            <a:avLst/>
          </a:prstGeom>
        </p:spPr>
      </p:pic>
      <p:pic>
        <p:nvPicPr>
          <p:cNvPr id="148" name="Picture 147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6027233" y="4747077"/>
            <a:ext cx="252000" cy="252000"/>
          </a:xfrm>
          <a:prstGeom prst="rect">
            <a:avLst/>
          </a:prstGeom>
        </p:spPr>
      </p:pic>
      <p:pic>
        <p:nvPicPr>
          <p:cNvPr id="151" name="Picture 150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127499" y="4748349"/>
            <a:ext cx="252000" cy="252000"/>
          </a:xfrm>
          <a:prstGeom prst="rect">
            <a:avLst/>
          </a:prstGeom>
        </p:spPr>
      </p:pic>
      <p:pic>
        <p:nvPicPr>
          <p:cNvPr id="152" name="Picture 15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364994" y="4748349"/>
            <a:ext cx="252000" cy="252000"/>
          </a:xfrm>
          <a:prstGeom prst="rect">
            <a:avLst/>
          </a:prstGeom>
        </p:spPr>
      </p:pic>
      <p:pic>
        <p:nvPicPr>
          <p:cNvPr id="170" name="Picture 169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606139" y="4748349"/>
            <a:ext cx="252000" cy="252000"/>
          </a:xfrm>
          <a:prstGeom prst="rect">
            <a:avLst/>
          </a:prstGeom>
        </p:spPr>
      </p:pic>
      <p:pic>
        <p:nvPicPr>
          <p:cNvPr id="182" name="Picture 181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842999" y="4748349"/>
            <a:ext cx="252000" cy="252000"/>
          </a:xfrm>
          <a:prstGeom prst="rect">
            <a:avLst/>
          </a:prstGeom>
        </p:spPr>
      </p:pic>
      <p:pic>
        <p:nvPicPr>
          <p:cNvPr id="183" name="Picture 182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096224" y="4748349"/>
            <a:ext cx="252000" cy="252000"/>
          </a:xfrm>
          <a:prstGeom prst="rect">
            <a:avLst/>
          </a:prstGeom>
        </p:spPr>
      </p:pic>
      <p:pic>
        <p:nvPicPr>
          <p:cNvPr id="184" name="Picture 183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343074" y="4747077"/>
            <a:ext cx="252000" cy="252000"/>
          </a:xfrm>
          <a:prstGeom prst="rect">
            <a:avLst/>
          </a:prstGeom>
        </p:spPr>
      </p:pic>
      <p:pic>
        <p:nvPicPr>
          <p:cNvPr id="185" name="Picture 184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565599" y="4747077"/>
            <a:ext cx="252000" cy="252000"/>
          </a:xfrm>
          <a:prstGeom prst="rect">
            <a:avLst/>
          </a:prstGeom>
        </p:spPr>
      </p:pic>
      <p:pic>
        <p:nvPicPr>
          <p:cNvPr id="187" name="Picture 186" descr="ro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658188" y="4748349"/>
            <a:ext cx="252000" cy="252000"/>
          </a:xfrm>
          <a:prstGeom prst="rect">
            <a:avLst/>
          </a:prstGeom>
        </p:spPr>
      </p:pic>
      <p:pic>
        <p:nvPicPr>
          <p:cNvPr id="188" name="Picture 187" descr="rond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664" y="4747077"/>
            <a:ext cx="252000" cy="25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Polytech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 SHANG</dc:creator>
  <cp:lastModifiedBy>Ke Shang</cp:lastModifiedBy>
  <cp:revision>11</cp:revision>
  <dcterms:created xsi:type="dcterms:W3CDTF">2010-04-15T19:10:07Z</dcterms:created>
  <dcterms:modified xsi:type="dcterms:W3CDTF">2010-04-15T19:16:21Z</dcterms:modified>
</cp:coreProperties>
</file>