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CBC4-DAE0-440F-B5C6-525D110E977E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557E-2D7E-4C9F-862B-71F86DA05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7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510-5B3F-4993-81EB-7D11F40B5E0D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02DF-E7F5-4EAE-93A8-5C226F439ED7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5" y="274639"/>
            <a:ext cx="147159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8D06-C980-4E41-9D53-7D5EAACA1428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F01DC78-63DA-43C1-86CA-0EF2ECB667B8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9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2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2C4-8BAB-4632-9772-4397B6454BEC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EF91-AA0D-451C-92EC-FE942E86FCB8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DBAE-8C79-45C3-93BB-6E99EB2000A5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2D41-D193-4C55-BD77-99F473F375AB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023-68D8-4091-A34D-E213817F1FD5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1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1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1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20A2-5798-44EB-AA43-D6ED46B8B8B2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DCA2-FEC8-4079-B938-4199A8086AA5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D76AE2A-A931-4B66-8A76-1F237E44FDB0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ED44D68-94BA-4981-BF74-C2FDB81C44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张家界主要旅游景点介绍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历史与自然的完美融合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59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张家界主要景点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43808" y="1142984"/>
            <a:ext cx="5842993" cy="51435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79512" y="1142984"/>
            <a:ext cx="2808312" cy="514353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武陵源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  <a:hlinkClick r:id="rId3" action="ppaction://hlinksldjump"/>
              </a:rPr>
              <a:t>天门山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  <a:hlinkClick r:id="rId4" action="ppaction://hlinksldjump"/>
              </a:rPr>
              <a:t>张家界国家森林公园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75C4-BC8F-429A-A5FF-1740E5D2BC1B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1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武陵源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713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武陵源景色奇丽壮观，位于中国中部湖南省境内，连绵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26000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多公顷，景区内最独特的景观是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3000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余座尖细的砂岩柱和砂岩峰，大部分都有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200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余米高。在峰峦之间，沟壑、峡谷纵横，溪流、池塘和瀑布随处可见，景区内还有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40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多个石洞和两座天然形成的巨大石桥。除了迷人的自然景观，该地区还因庇护着大量濒临灭绝的动植物物种而引人注目。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 ※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0220"/>
            <a:ext cx="7200800" cy="208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59FD-41A8-4134-B1DF-BDBD5CCAE4A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04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天门山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5194920" cy="45693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天门山，是张家界最早被记入史册的名山，海拔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1518.6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米，巍然耸立于无比的自然风景令人瞩目，更因其深远博大的文化内涵、异彩纷呈的人文胜迹闻代表性的自然景观之一。长久以来，天门山不仅以其神奇独特的地质外貌、秀美无比的自然风景令人瞩目，更因其深远博大的文化内涵、异彩纷呈的人文胜迹闻名遐迩，被尊为张家界的文化之魂、精神之魂，有湘西第一神山的美誉。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 ※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9"/>
            <a:ext cx="3347864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0FBB-5909-47F9-B6A4-2A5C5E21E91E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8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张家界国家森林公园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556792"/>
            <a:ext cx="5626968" cy="468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公园以独特的石英砂峰林地貌著称，集“雄、奇、幽、野、秀”为一体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是“缩小的仙境，扩大的盆景”。公园已开辟黄石寨、金鞭溪、鹞子寨、袁家界等精品游览线，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130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多处精华景点。公园不仅自然景观奇特，而且动植物资源异常丰富。有木本植物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93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科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517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种，观赏植物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720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种，鸟类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13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科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41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种，兽类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28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种，有“天然植物园”、“动物王国” 之称。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※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" y="2060848"/>
            <a:ext cx="2986055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96F1-717F-47BC-AA0D-A36F0B1A4170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00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7824" y="2967335"/>
            <a:ext cx="3240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20E3-19B1-4F0B-B2E2-32B0DAD4D9FE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1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58</TotalTime>
  <Words>346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暗香扑面</vt:lpstr>
      <vt:lpstr>张家界主要旅游景点介绍</vt:lpstr>
      <vt:lpstr>张家界主要景点</vt:lpstr>
      <vt:lpstr>武陵源</vt:lpstr>
      <vt:lpstr>天门山</vt:lpstr>
      <vt:lpstr>张家界国家森林公园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7</cp:revision>
  <dcterms:created xsi:type="dcterms:W3CDTF">2019-12-25T06:37:52Z</dcterms:created>
  <dcterms:modified xsi:type="dcterms:W3CDTF">2019-12-25T07:36:42Z</dcterms:modified>
</cp:coreProperties>
</file>