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58" r:id="rId5"/>
    <p:sldId id="265" r:id="rId6"/>
    <p:sldId id="259" r:id="rId7"/>
    <p:sldId id="269" r:id="rId8"/>
    <p:sldId id="271" r:id="rId9"/>
    <p:sldId id="270" r:id="rId10"/>
    <p:sldId id="272" r:id="rId11"/>
    <p:sldId id="273" r:id="rId12"/>
    <p:sldId id="260" r:id="rId13"/>
    <p:sldId id="275" r:id="rId14"/>
    <p:sldId id="277" r:id="rId15"/>
    <p:sldId id="26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  <a:srgbClr val="75A8C5"/>
    <a:srgbClr val="B2CFDF"/>
    <a:srgbClr val="BEB899"/>
    <a:srgbClr val="DBDADF"/>
    <a:srgbClr val="C3CFDB"/>
    <a:srgbClr val="ECECEF"/>
    <a:srgbClr val="FBE5D6"/>
    <a:srgbClr val="EBD2CD"/>
    <a:srgbClr val="B0D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1" autoAdjust="0"/>
    <p:restoredTop sz="96314" autoAdjust="0"/>
  </p:normalViewPr>
  <p:slideViewPr>
    <p:cSldViewPr snapToGrid="0">
      <p:cViewPr varScale="1">
        <p:scale>
          <a:sx n="66" d="100"/>
          <a:sy n="66" d="100"/>
        </p:scale>
        <p:origin x="322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8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3:55:09.47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3813 6867,'0'0'-216,"17"-26"264,-17 26-48,74-110 29,-68 102-15,1-1 0,0 1-1,1 0 1,0 0-1,1 1 1,-1 0-1,1 1 1,0 0 0,1 0-1,13-6 1,-9 5-4,25-11 80,0 1 0,1 3-1,46-12 1,130-20 228,-78 20-135,577-163 574,-428 107-650,-183 52-58,134-58 0,-180 61-25,-1-2 0,-1-3 1,83-62-1,45-58 197,111-80-192,59 25-6,14 29-6,-214 106-8,-62 28-14,1 5 1,183-50-1,-144 56 46,-1-5 0,176-77 0,-171 53 5,302-119-7,49 0 65,-346 123 47,152-41 0,37-19-59,-92 28-8,-93 30 23,-104 40-80,2 2 0,1 2 1,49-12-1,-5 9-31,277-66 208,-301 67-148,0 2-1,1 4 1,0 2-1,91-1 1,12 10 61,189 2 302,-318 3-366,70 14 0,-38-5 44,-35-7-73,125 15 24,-49-16 82,63 3-90,211 37 0,6 48-18,54 16 207,-366-96-161,246 47-24,-25 2-22,-42-9 28,-211-43-58,74 19-13,-68-15 60,91 12-1,57-8-49,71 10 54,-93 17-78,-135-30 45,0-3-1,1-2 0,82 8 1,227-17 85,-188-2-70,67-12 37,0-1-55,343 14 95,-308 8-6,-34 5-60,-71-2-24,246 31-10,-267-19-46,44 8 97,187 55 0,-80 10 85,54 16 127,-297-101-226,1-2 0,0-2 1,103-1-1,-87-5-44,109 15-1,118 31 52,-271-41-51,1 1 0,46 19 1,-41-13 21,37 9 1,173 47 25,-68-2 132,48 16 79,137 46-96,-287-96-5,-43-19-139,0-2 0,43 14-1,20 1 16,113 27 70,-135-40-91,-30-5 5,1-1 0,0-3 0,42 2-1,152 5 33,-142-4-36,85 10 7,-140-14 6,63-3 0,-51-2-16,-22 0 0,-1-2 1,0-1-1,28-7 0,-28 5 5,1 1 0,0 1 0,29-1 1,575 5-36,-572 3 18,81 14 0,-82-9-5,82 3-1,-93-11 2,263 12 12,-292-10-8,341 27 25,-120-25 8,-141 2-24,108 3 10,-142-7-24,-32-1 22,0 0 0,50-7-1,-63 1-10,0 0-1,0-1 0,-1-1 1,30-17-1,13-4 10,42-13 15,-12 7 0,107-58 0,-185 85-18,167-87-12,-48 26 10,-24 12-62,-5 3 79,-42 20-50,69-26 0,-112 54 11,0 0 1,0 1-1,19-1 1,-24 4 17,0-1 0,0 0 0,0-1 0,0 0 0,0-1 0,-1-1 0,17-8 1,-1-1 11,-18 10-8,-1-1 1,1 0-1,-1-1 0,0 1 0,10-10 0,-12 9-5,-1 2-1,1-1 1,0 1-1,0 0 1,1 0-1,12-5 1,46-16-14,-39 17 13,65-30 6,-3-3 0,98-63 0,116-53 8,-58 58-19,9 23-4,32-3 35,105-20 18,-162 55-47,68-10-51,-230 46 50,-30 4 5,0-1 0,-1-1 0,0-2 0,57-21 0,-13-2 5,157-40 0,-198 60 14,60-28-1,-66 25-16,1 1 0,52-13 0,69-3 4,-146 26-4,1 0 0,0-1 0,-1 0 0,1-1 0,13-10 0,2 0 28,63-44-22,5-2-38,48-7 38,-59 31-6,189-70-1,-265 105 0,66-22-16,2 2 1,110-17 0,-113 27 19,-36 5 3,0 2-1,45-1 1,96 0-25,-124 3 12,45-4 2,120-24 0,-40 6 0,36-8-5,-128 16 9,151-9-1,88 19 5,1234 7 30,-1141 4-66,-324 3 37,0 4 0,-1 4-1,171 52 1,44 43 204,-180-61-61,-18-18-52,-51-16-64,338 82 718,85-12-11,-245-47-148,-161-25-365,-61-10-188,0-1 0,19 8 0,-32-10-33,1 1 0,-1-1 0,1 0 1,-1 1-1,0-1 0,1 0 0,-1 1 0,0-1 0,1 1 0,-1-1 0,0 0 0,1 1 0,-1-1 0,0 1 0,0-1 0,0 1 0,0-1 0,1 1 1,-1-1-1,0 1 0,0-1 0,0 1 0,0-1 0,0 1 0,0 0 0,0-1 0,0 1 0,0-1 0,-1 1 0,2 28-183,-4 53-3595,-6-29-1597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4:06:43.53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3162 3 5699,'0'0'5453,"-2"0"-5148,-1-1 0,1 0 0,0 1 0,-1 0 0,1 0 0,0-1 0,-1 1 0,-2 1 0,-2 2-120,1 0 0,0 0 0,0 1 0,1-1 0,-1 2 0,1-1 0,-10 10 0,-2 1 99,-8 4-183,1 2 0,1 0 1,1 2-1,-27 36 0,-147 218 129,147-208-90,12-19-98,-49 91 0,62-100 125,-52 71-1,12-22-67,-4 33 24,43-80-41,2 0 1,2 2 0,3 0-1,-17 59 1,4-14 176,-51 112 141,27-75-70,32-81-249,-19 62-1,28-69-61,-36 72 0,2-8 45,36-78-58,-5 14 48,-2 0 1,-1-2-1,-50 68 1,24-49-40,3 2 0,-43 74 0,59-82-23,-27 76 0,41-85-27,2 0 1,2 1-1,-8 76 0,-10 19 112,16-90-67,-6 50-1,14-58-1,-3 1-1,-1-2 0,-2 1 0,-2-1 0,-21 51 0,6-27-3,14-28 3,-3-1 1,-28 49 0,-41 66 44,55-94-64,-78 144 121,84-153-145,2 2-1,-18 61 0,12-34 27,16-40 5,2 0 0,-5 36-1,8-37 3,-1 0-1,-18 48 0,14-48-5,2 0 0,1 0 0,1 1 0,-3 53 0,6-61 19,-2 1 0,-14 44 0,12-47 0,0 1-1,2 0 0,-3 29 0,6-32-13,-1 0 1,-1-1-1,-1 0 1,-10 24 0,-3 8 1,13-39 18,-1 1-1,0-1 1,-1 0-1,-17 22 1,-3 6 21,7-5-37,2 0 0,1 2 0,-13 42 0,-26 67 50,28-80 28,-15 63-1,30-93-35,-12 51 0,-10 27 8,22-83-38,2-5 6,-14 50 0,24-74-20,0 0 0,0 0 0,0 0 0,0 0 0,-4 4 0,-6 11 35,-1 6-24,-24 34-1,-8 15 15,33-50 1,7-12-4,-1 0 0,0-1 1,0 0-1,-11 13 0,10-19 666,4-5-3832,0 0-1175,-11 0-708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3:51:04.65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3813 6867,'0'0'-216,"17"-26"264,-17 26-48,74-110 29,-68 102-15,1-1 0,0 1-1,1 0 1,0 0-1,1 1 1,-1 0-1,1 1 1,0 0 0,1 0-1,13-6 1,-9 5-4,25-11 80,0 1 0,1 3-1,46-12 1,130-20 228,-78 20-135,577-163 574,-428 107-650,-183 52-58,134-58 0,-180 61-25,-1-2 0,-1-3 1,83-62-1,45-58 197,111-80-192,59 25-6,14 29-6,-214 106-8,-62 28-14,1 5 1,183-50-1,-144 56 46,-1-5 0,176-77 0,-171 53 5,302-119-7,49 0 65,-346 123 47,152-41 0,37-19-59,-92 28-8,-93 30 23,-104 40-80,2 2 0,1 2 1,49-12-1,-5 9-31,277-66 208,-301 67-148,0 2-1,1 4 1,0 2-1,91-1 1,12 10 61,189 2 302,-318 3-366,70 14 0,-38-5 44,-35-7-73,125 15 24,-49-16 82,63 3-90,211 37 0,6 48-18,54 16 207,-366-96-161,246 47-24,-25 2-22,-42-9 28,-211-43-58,74 19-13,-68-15 60,91 12-1,57-8-49,71 10 54,-93 17-78,-135-30 45,0-3-1,1-2 0,82 8 1,227-17 85,-188-2-70,67-12 37,0-1-55,343 14 95,-308 8-6,-34 5-60,-71-2-24,246 31-10,-267-19-46,44 8 97,187 55 0,-80 10 85,54 16 127,-297-101-226,1-2 0,0-2 1,103-1-1,-87-5-44,109 15-1,118 31 52,-271-41-51,1 1 0,46 19 1,-41-13 21,37 9 1,173 47 25,-68-2 132,48 16 79,137 46-96,-287-96-5,-43-19-139,0-2 0,43 14-1,20 1 16,113 27 70,-135-40-91,-30-5 5,1-1 0,0-3 0,42 2-1,152 5 33,-142-4-36,85 10 7,-140-14 6,63-3 0,-51-2-16,-22 0 0,-1-2 1,0-1-1,28-7 0,-28 5 5,1 1 0,0 1 0,29-1 1,575 5-36,-572 3 18,81 14 0,-82-9-5,82 3-1,-93-11 2,263 12 12,-292-10-8,341 27 25,-120-25 8,-141 2-24,108 3 10,-142-7-24,-32-1 22,0 0 0,50-7-1,-63 1-10,0 0-1,0-1 0,-1-1 1,30-17-1,13-4 10,42-13 15,-12 7 0,107-58 0,-185 85-18,167-87-12,-48 26 10,-24 12-62,-5 3 79,-42 20-50,69-26 0,-112 54 11,0 0 1,0 1-1,19-1 1,-24 4 17,0-1 0,0 0 0,0-1 0,0 0 0,0-1 0,-1-1 0,17-8 1,-1-1 11,-18 10-8,-1-1 1,1 0-1,-1-1 0,0 1 0,10-10 0,-12 9-5,-1 2-1,1-1 1,0 1-1,0 0 1,1 0-1,12-5 1,46-16-14,-39 17 13,65-30 6,-3-3 0,98-63 0,116-53 8,-58 58-19,9 23-4,32-3 35,105-20 18,-162 55-47,68-10-51,-230 46 50,-30 4 5,0-1 0,-1-1 0,0-2 0,57-21 0,-13-2 5,157-40 0,-198 60 14,60-28-1,-66 25-16,1 1 0,52-13 0,69-3 4,-146 26-4,1 0 0,0-1 0,-1 0 0,1-1 0,13-10 0,2 0 28,63-44-22,5-2-38,48-7 38,-59 31-6,189-70-1,-265 105 0,66-22-16,2 2 1,110-17 0,-113 27 19,-36 5 3,0 2-1,45-1 1,96 0-25,-124 3 12,45-4 2,120-24 0,-40 6 0,36-8-5,-128 16 9,151-9-1,88 19 5,1234 7 30,-1141 4-66,-324 3 37,0 4 0,-1 4-1,171 52 1,44 43 204,-180-61-61,-18-18-52,-51-16-64,338 82 718,85-12-11,-245-47-148,-161-25-365,-61-10-188,0-1 0,19 8 0,-32-10-33,1 1 0,-1-1 0,1 0 1,-1 1-1,0-1 0,1 0 0,-1 1 0,0-1 0,1 1 0,-1-1 0,0 0 0,1 1 0,-1-1 0,0 1 0,0-1 0,0 1 0,0-1 0,1 1 1,-1-1-1,0 1 0,0-1 0,0 1 0,0-1 0,0 1 0,0 0 0,0-1 0,0 1 0,0-1 0,-1 1 0,2 28-183,-4 53-3595,-6-29-1597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B8F10-208C-405C-B948-7686FEFF70C1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0767D-2508-46D0-B798-CD183243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13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0767D-2508-46D0-B798-CD183243CD2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52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e7d195523061f1c03a90ee8e42cb24248e56383cd534985688F9F494128731F165EE95AB4B0C0A38076AAEA07667B1565C446FC45FF01DFB0E885BCDBDF3A284F3DB14DA61DD97F0BAB2E6C668FB4931CCA1232F21BFBFC3DE5B5028DBB0124DFB5E7AD3BD69448A441B432B7BAD1B97402D0A8D7D416C0A4E8132619B1C0A86C5146A202B5C4242F78B2D3C1D833CAE">
            <a:extLst>
              <a:ext uri="{FF2B5EF4-FFF2-40B4-BE49-F238E27FC236}">
                <a16:creationId xmlns:a16="http://schemas.microsoft.com/office/drawing/2014/main" id="{AB470D3B-D8E6-4045-8B73-6273D785B7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9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F38B1-8223-4D22-9703-ADFB286B6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C8B34F-C49D-4213-B0B1-FAE82068D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F68E81-4835-4ED5-9F95-BB7691344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C525D0-7CCB-4AE6-8465-2F74C265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41FF-00A6-4371-A5CE-53FCCFA0829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170560-B651-48C5-B690-A7F3461F0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9B4FD9-6920-46E4-8E54-F14D6D67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02F6-DA6C-4D8F-8AEF-0D89E98E9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41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3DAE9-43B9-4376-BB8A-2B9AF240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474B61-B8F5-4BA3-93C0-EC164BE11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84947-3E1F-4F85-84EF-19F0DB95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41FF-00A6-4371-A5CE-53FCCFA0829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D6C901-3703-4B45-A77F-6081814D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6024B-AA01-45CB-A8E7-73E9D315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02F6-DA6C-4D8F-8AEF-0D89E98E9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121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632514-5543-400D-916E-B24C8DA18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EBBF3A-B24B-4979-B3D7-401F09132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518DB4-A617-4B51-B6E1-605168BA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41FF-00A6-4371-A5CE-53FCCFA0829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B5F86-E55A-476E-9718-D89AA8C6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8A632A-B3FF-4E60-A4D1-F39706EB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02F6-DA6C-4D8F-8AEF-0D89E98E9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724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684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998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756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78B06-7434-47AD-B942-62985400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F82A0-6EFE-4AB4-8E37-3293EE152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284BE-677D-49AE-9C78-B76B8B05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41FF-00A6-4371-A5CE-53FCCFA0829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C4122D-7ABC-45F6-94B7-61ED9202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F9B32-2B60-4AB7-87F8-908214CD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02F6-DA6C-4D8F-8AEF-0D89E98E9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62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D5D24-7B50-44E6-AEDD-6498BB76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84871A-5B0F-4A75-B6ED-FB354F09A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468ABD-710B-4C58-B988-7605FF46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41FF-00A6-4371-A5CE-53FCCFA0829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AFA4D-B2B2-4E25-8744-81E80C1B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222278-7661-4C65-A8FA-C4B10909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02F6-DA6C-4D8F-8AEF-0D89E98E9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79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B9CF6-0139-44C1-833F-B9E74A7D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8DA24-5967-494F-BA0B-CAA66ADC1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69FC72-B5BC-49A5-AFB4-6FB4020F3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431A35-09E4-4405-8FA1-6A250D59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41FF-00A6-4371-A5CE-53FCCFA0829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2FEAB8-F039-4EDB-9ED4-8F43A15A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DC9B65-98D4-4106-BC6A-D4173A37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02F6-DA6C-4D8F-8AEF-0D89E98E9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54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B19F4-A037-402A-9CDE-D2D79B62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DEADE5-1D54-4E57-8C2E-23D77E3D8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B9985F-15B1-4819-81C2-DBE861663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BEBEB2-E835-4414-ABC8-6DFB3AEFA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79F47B-DB2D-40F5-9AE9-719335A04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98A78D-91F2-4A8C-9BF8-99D74E99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41FF-00A6-4371-A5CE-53FCCFA0829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B94871-B5BA-49B7-8034-259C163E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0F7B17-A725-45E7-A804-29BDCDC1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02F6-DA6C-4D8F-8AEF-0D89E98E9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7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B19F4-A037-402A-9CDE-D2D79B62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DEADE5-1D54-4E57-8C2E-23D77E3D8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B9985F-15B1-4819-81C2-DBE861663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BEBEB2-E835-4414-ABC8-6DFB3AEFA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79F47B-DB2D-40F5-9AE9-719335A04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98A78D-91F2-4A8C-9BF8-99D74E99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41FF-00A6-4371-A5CE-53FCCFA0829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B94871-B5BA-49B7-8034-259C163E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0F7B17-A725-45E7-A804-29BDCDC1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02F6-DA6C-4D8F-8AEF-0D89E98E972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742605" y="67298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0966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3B4E9-75FC-4BE5-B945-306B495F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96C4BD-46E6-4E7C-BF9F-A6AEBD2F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41FF-00A6-4371-A5CE-53FCCFA0829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950026-D8D1-4DD0-BE38-C404E717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98BEB4-58DA-4499-92ED-27172B6F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02F6-DA6C-4D8F-8AEF-0D89E98E9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52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96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17CB0-2954-4E0C-AF6E-50B3C78B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A6DE53-6ED0-4166-B0C1-852EC8342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F042EB-1431-4567-8A26-6E6EF0452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C67D7F-EA2A-4CC1-9994-E61D98BF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41FF-00A6-4371-A5CE-53FCCFA0829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0F399C-F657-4EAB-85DC-C41B54813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D4182F-5331-431D-9FAA-9E4144BB7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02F6-DA6C-4D8F-8AEF-0D89E98E9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32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DA089C-2ECF-4CDD-ACBE-B485D669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F667B8-2006-4A17-8508-9DDFDCE49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184E02-3036-4C50-BF66-2F02D709A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941FF-00A6-4371-A5CE-53FCCFA0829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2E3B9B-2151-471C-A735-B97C65487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60C333-9B4B-4C2A-875F-7DC49F9D4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002F6-DA6C-4D8F-8AEF-0D89E98E9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21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833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 descr="e7d195523061f1c03a90ee8e42cb24248e56383cd534985688F9F494128731F165EE95AB4B0C0A38076AAEA07667B1565C446FC45FF01DFB0E885BCDBDF3A284F3DB14DA61DD97F0BAB2E6C668FB4931CCA1232F21BFBFC3DE5B5028DBB0124DFB5E7AD3BD69448A441B432B7BAD1B97402D0A8D7D416C0A4E8132619B1C0A86C5146A202B5C4242F78B2D3C1D833CAE">
            <a:extLst>
              <a:ext uri="{FF2B5EF4-FFF2-40B4-BE49-F238E27FC236}">
                <a16:creationId xmlns:a16="http://schemas.microsoft.com/office/drawing/2014/main" id="{E7377D28-8B05-4C52-B266-6BD4E3291566}"/>
              </a:ext>
            </a:extLst>
          </p:cNvPr>
          <p:cNvSpPr txBox="1"/>
          <p:nvPr/>
        </p:nvSpPr>
        <p:spPr>
          <a:xfrm>
            <a:off x="4478215" y="1687006"/>
            <a:ext cx="3235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75A8C5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第六组</a:t>
            </a:r>
            <a:endParaRPr lang="en-US" altLang="zh-CN" sz="8000" dirty="0">
              <a:solidFill>
                <a:srgbClr val="75A8C5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F54DA43B-CEBC-433F-ADBF-51ADD2281EED}"/>
              </a:ext>
            </a:extLst>
          </p:cNvPr>
          <p:cNvSpPr txBox="1"/>
          <p:nvPr/>
        </p:nvSpPr>
        <p:spPr>
          <a:xfrm>
            <a:off x="3187877" y="2998101"/>
            <a:ext cx="583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75A8C5"/>
                </a:solidFill>
                <a:cs typeface="+mn-ea"/>
                <a:sym typeface="+mn-lt"/>
              </a:rPr>
              <a:t>二手交易市场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87208EC-EACA-4449-AF37-21D6D3BACCC0}"/>
              </a:ext>
            </a:extLst>
          </p:cNvPr>
          <p:cNvSpPr/>
          <p:nvPr/>
        </p:nvSpPr>
        <p:spPr>
          <a:xfrm>
            <a:off x="4039773" y="4047373"/>
            <a:ext cx="4019752" cy="307785"/>
          </a:xfrm>
          <a:prstGeom prst="rect">
            <a:avLst/>
          </a:prstGeom>
        </p:spPr>
        <p:txBody>
          <a:bodyPr wrap="square" lIns="91448" tIns="45724" rIns="91448" bIns="45724">
            <a:spAutoFit/>
          </a:bodyPr>
          <a:lstStyle/>
          <a:p>
            <a:pPr algn="ctr"/>
            <a:r>
              <a:rPr lang="zh-CN" altLang="en-US" sz="1400" dirty="0">
                <a:solidFill>
                  <a:srgbClr val="B2CFDF"/>
                </a:solidFill>
                <a:cs typeface="+mn-ea"/>
                <a:sym typeface="+mn-lt"/>
              </a:rPr>
              <a:t>小组成员：方晓莹 黄芯悦 胡兆禧 郑堡恩</a:t>
            </a:r>
            <a:endParaRPr lang="en-US" altLang="zh-CN" sz="1400" dirty="0">
              <a:solidFill>
                <a:srgbClr val="B2CFDF"/>
              </a:solidFill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390BA73-5DB4-4AA0-A50F-328EC9981B49}"/>
              </a:ext>
            </a:extLst>
          </p:cNvPr>
          <p:cNvGrpSpPr/>
          <p:nvPr/>
        </p:nvGrpSpPr>
        <p:grpSpPr>
          <a:xfrm>
            <a:off x="5118679" y="4893810"/>
            <a:ext cx="409561" cy="409561"/>
            <a:chOff x="1405173" y="3362244"/>
            <a:chExt cx="1279758" cy="1279758"/>
          </a:xfrm>
        </p:grpSpPr>
        <p:sp>
          <p:nvSpPr>
            <p:cNvPr id="10" name="Polygon">
              <a:extLst>
                <a:ext uri="{FF2B5EF4-FFF2-40B4-BE49-F238E27FC236}">
                  <a16:creationId xmlns:a16="http://schemas.microsoft.com/office/drawing/2014/main" id="{55AEF26B-9B16-4143-9AF6-01FAB5CFA899}"/>
                </a:ext>
              </a:extLst>
            </p:cNvPr>
            <p:cNvSpPr/>
            <p:nvPr/>
          </p:nvSpPr>
          <p:spPr>
            <a:xfrm>
              <a:off x="1405173" y="3362244"/>
              <a:ext cx="1279758" cy="1279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ln w="12700">
              <a:solidFill>
                <a:srgbClr val="8CC8D6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 sz="1600">
                <a:cs typeface="+mn-ea"/>
                <a:sym typeface="+mn-lt"/>
              </a:endParaRPr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1FF7ACFE-1EF0-4E43-829E-F7CEF9A5CB47}"/>
                </a:ext>
              </a:extLst>
            </p:cNvPr>
            <p:cNvSpPr/>
            <p:nvPr/>
          </p:nvSpPr>
          <p:spPr>
            <a:xfrm>
              <a:off x="1796143" y="3813498"/>
              <a:ext cx="497818" cy="402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8345"/>
                  </a:lnTo>
                  <a:lnTo>
                    <a:pt x="8827" y="18345"/>
                  </a:lnTo>
                  <a:lnTo>
                    <a:pt x="8827" y="16688"/>
                  </a:lnTo>
                  <a:lnTo>
                    <a:pt x="1340" y="16688"/>
                  </a:lnTo>
                  <a:lnTo>
                    <a:pt x="1340" y="1687"/>
                  </a:lnTo>
                  <a:lnTo>
                    <a:pt x="20260" y="1687"/>
                  </a:lnTo>
                  <a:lnTo>
                    <a:pt x="20260" y="16688"/>
                  </a:lnTo>
                  <a:lnTo>
                    <a:pt x="12821" y="16688"/>
                  </a:lnTo>
                  <a:lnTo>
                    <a:pt x="12821" y="18345"/>
                  </a:lnTo>
                  <a:lnTo>
                    <a:pt x="21600" y="18345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631" y="3403"/>
                  </a:moveTo>
                  <a:lnTo>
                    <a:pt x="2631" y="15120"/>
                  </a:lnTo>
                  <a:lnTo>
                    <a:pt x="18849" y="15120"/>
                  </a:lnTo>
                  <a:lnTo>
                    <a:pt x="18849" y="3403"/>
                  </a:lnTo>
                  <a:lnTo>
                    <a:pt x="2631" y="3403"/>
                  </a:lnTo>
                  <a:close/>
                  <a:moveTo>
                    <a:pt x="3995" y="5060"/>
                  </a:moveTo>
                  <a:lnTo>
                    <a:pt x="17510" y="5060"/>
                  </a:lnTo>
                  <a:lnTo>
                    <a:pt x="17510" y="13433"/>
                  </a:lnTo>
                  <a:lnTo>
                    <a:pt x="3995" y="13433"/>
                  </a:lnTo>
                  <a:lnTo>
                    <a:pt x="3995" y="5060"/>
                  </a:lnTo>
                  <a:close/>
                  <a:moveTo>
                    <a:pt x="10070" y="16688"/>
                  </a:moveTo>
                  <a:lnTo>
                    <a:pt x="10070" y="18345"/>
                  </a:lnTo>
                  <a:lnTo>
                    <a:pt x="10740" y="18345"/>
                  </a:lnTo>
                  <a:lnTo>
                    <a:pt x="11410" y="18345"/>
                  </a:lnTo>
                  <a:lnTo>
                    <a:pt x="11410" y="16688"/>
                  </a:lnTo>
                  <a:lnTo>
                    <a:pt x="10070" y="16688"/>
                  </a:lnTo>
                  <a:close/>
                  <a:moveTo>
                    <a:pt x="6746" y="19943"/>
                  </a:moveTo>
                  <a:lnTo>
                    <a:pt x="6746" y="21600"/>
                  </a:lnTo>
                  <a:lnTo>
                    <a:pt x="10884" y="21600"/>
                  </a:lnTo>
                  <a:lnTo>
                    <a:pt x="14998" y="21600"/>
                  </a:lnTo>
                  <a:lnTo>
                    <a:pt x="14998" y="19943"/>
                  </a:lnTo>
                  <a:lnTo>
                    <a:pt x="6746" y="19943"/>
                  </a:lnTo>
                  <a:close/>
                </a:path>
              </a:pathLst>
            </a:custGeom>
            <a:solidFill>
              <a:srgbClr val="8CC8D6"/>
            </a:solidFill>
            <a:ln w="12700">
              <a:miter lim="400000"/>
            </a:ln>
          </p:spPr>
          <p:txBody>
            <a:bodyPr lIns="22860" rIns="22860" anchor="ctr"/>
            <a:lstStyle/>
            <a:p>
              <a:pPr defTabSz="228600">
                <a:lnSpc>
                  <a:spcPct val="93000"/>
                </a:lnSpc>
                <a:def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sz="900">
                <a:cs typeface="+mn-ea"/>
                <a:sym typeface="+mn-lt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1A3D742C-ADAB-4E91-864E-9921910C1C9F}"/>
              </a:ext>
            </a:extLst>
          </p:cNvPr>
          <p:cNvSpPr txBox="1"/>
          <p:nvPr/>
        </p:nvSpPr>
        <p:spPr>
          <a:xfrm>
            <a:off x="5609012" y="4935396"/>
            <a:ext cx="1633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B2CFDF"/>
                </a:solidFill>
                <a:cs typeface="+mn-ea"/>
                <a:sym typeface="+mn-lt"/>
              </a:rPr>
              <a:t>汇报人：</a:t>
            </a:r>
            <a:endParaRPr lang="en-US" altLang="zh-CN" sz="1400" dirty="0">
              <a:solidFill>
                <a:srgbClr val="B2CFDF"/>
              </a:solidFill>
              <a:cs typeface="+mn-ea"/>
              <a:sym typeface="+mn-lt"/>
            </a:endParaRPr>
          </a:p>
        </p:txBody>
      </p:sp>
      <p:grpSp>
        <p:nvGrpSpPr>
          <p:cNvPr id="14" name="Group 4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id="{BA1BC6C8-DA10-4276-BE55-A9FCB19776AB}"/>
              </a:ext>
            </a:extLst>
          </p:cNvPr>
          <p:cNvGrpSpPr>
            <a:grpSpLocks noChangeAspect="1"/>
          </p:cNvGrpSpPr>
          <p:nvPr/>
        </p:nvGrpSpPr>
        <p:grpSpPr bwMode="auto">
          <a:xfrm rot="20715039">
            <a:off x="9582514" y="866725"/>
            <a:ext cx="1859182" cy="1640561"/>
            <a:chOff x="1275" y="-205"/>
            <a:chExt cx="5128" cy="4525"/>
          </a:xfrm>
        </p:grpSpPr>
        <p:sp>
          <p:nvSpPr>
            <p:cNvPr id="15" name="AutoShape 39">
              <a:extLst>
                <a:ext uri="{FF2B5EF4-FFF2-40B4-BE49-F238E27FC236}">
                  <a16:creationId xmlns:a16="http://schemas.microsoft.com/office/drawing/2014/main" id="{9CC73B80-1FA8-4AF7-8983-6422388C02E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77" y="0"/>
              <a:ext cx="512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41">
              <a:extLst>
                <a:ext uri="{FF2B5EF4-FFF2-40B4-BE49-F238E27FC236}">
                  <a16:creationId xmlns:a16="http://schemas.microsoft.com/office/drawing/2014/main" id="{23F7A8DC-40BD-4720-80A7-0E4D5C424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911"/>
              <a:ext cx="1499" cy="1680"/>
            </a:xfrm>
            <a:custGeom>
              <a:avLst/>
              <a:gdLst>
                <a:gd name="T0" fmla="*/ 402 w 1109"/>
                <a:gd name="T1" fmla="*/ 46 h 1243"/>
                <a:gd name="T2" fmla="*/ 339 w 1109"/>
                <a:gd name="T3" fmla="*/ 62 h 1243"/>
                <a:gd name="T4" fmla="*/ 290 w 1109"/>
                <a:gd name="T5" fmla="*/ 113 h 1243"/>
                <a:gd name="T6" fmla="*/ 203 w 1109"/>
                <a:gd name="T7" fmla="*/ 181 h 1243"/>
                <a:gd name="T8" fmla="*/ 97 w 1109"/>
                <a:gd name="T9" fmla="*/ 240 h 1243"/>
                <a:gd name="T10" fmla="*/ 9 w 1109"/>
                <a:gd name="T11" fmla="*/ 353 h 1243"/>
                <a:gd name="T12" fmla="*/ 9 w 1109"/>
                <a:gd name="T13" fmla="*/ 414 h 1243"/>
                <a:gd name="T14" fmla="*/ 41 w 1109"/>
                <a:gd name="T15" fmla="*/ 473 h 1243"/>
                <a:gd name="T16" fmla="*/ 92 w 1109"/>
                <a:gd name="T17" fmla="*/ 526 h 1243"/>
                <a:gd name="T18" fmla="*/ 206 w 1109"/>
                <a:gd name="T19" fmla="*/ 659 h 1243"/>
                <a:gd name="T20" fmla="*/ 306 w 1109"/>
                <a:gd name="T21" fmla="*/ 856 h 1243"/>
                <a:gd name="T22" fmla="*/ 341 w 1109"/>
                <a:gd name="T23" fmla="*/ 924 h 1243"/>
                <a:gd name="T24" fmla="*/ 467 w 1109"/>
                <a:gd name="T25" fmla="*/ 972 h 1243"/>
                <a:gd name="T26" fmla="*/ 487 w 1109"/>
                <a:gd name="T27" fmla="*/ 968 h 1243"/>
                <a:gd name="T28" fmla="*/ 516 w 1109"/>
                <a:gd name="T29" fmla="*/ 1021 h 1243"/>
                <a:gd name="T30" fmla="*/ 706 w 1109"/>
                <a:gd name="T31" fmla="*/ 1202 h 1243"/>
                <a:gd name="T32" fmla="*/ 852 w 1109"/>
                <a:gd name="T33" fmla="*/ 1241 h 1243"/>
                <a:gd name="T34" fmla="*/ 994 w 1109"/>
                <a:gd name="T35" fmla="*/ 1182 h 1243"/>
                <a:gd name="T36" fmla="*/ 1094 w 1109"/>
                <a:gd name="T37" fmla="*/ 1036 h 1243"/>
                <a:gd name="T38" fmla="*/ 1096 w 1109"/>
                <a:gd name="T39" fmla="*/ 930 h 1243"/>
                <a:gd name="T40" fmla="*/ 1055 w 1109"/>
                <a:gd name="T41" fmla="*/ 827 h 1243"/>
                <a:gd name="T42" fmla="*/ 959 w 1109"/>
                <a:gd name="T43" fmla="*/ 594 h 1243"/>
                <a:gd name="T44" fmla="*/ 916 w 1109"/>
                <a:gd name="T45" fmla="*/ 383 h 1243"/>
                <a:gd name="T46" fmla="*/ 853 w 1109"/>
                <a:gd name="T47" fmla="*/ 125 h 1243"/>
                <a:gd name="T48" fmla="*/ 798 w 1109"/>
                <a:gd name="T49" fmla="*/ 63 h 1243"/>
                <a:gd name="T50" fmla="*/ 754 w 1109"/>
                <a:gd name="T51" fmla="*/ 43 h 1243"/>
                <a:gd name="T52" fmla="*/ 432 w 1109"/>
                <a:gd name="T53" fmla="*/ 42 h 1243"/>
                <a:gd name="T54" fmla="*/ 402 w 1109"/>
                <a:gd name="T55" fmla="*/ 46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09" h="1243">
                  <a:moveTo>
                    <a:pt x="402" y="46"/>
                  </a:moveTo>
                  <a:cubicBezTo>
                    <a:pt x="377" y="39"/>
                    <a:pt x="357" y="46"/>
                    <a:pt x="339" y="62"/>
                  </a:cubicBezTo>
                  <a:cubicBezTo>
                    <a:pt x="321" y="78"/>
                    <a:pt x="304" y="95"/>
                    <a:pt x="290" y="113"/>
                  </a:cubicBezTo>
                  <a:cubicBezTo>
                    <a:pt x="266" y="143"/>
                    <a:pt x="237" y="164"/>
                    <a:pt x="203" y="181"/>
                  </a:cubicBezTo>
                  <a:cubicBezTo>
                    <a:pt x="167" y="199"/>
                    <a:pt x="131" y="219"/>
                    <a:pt x="97" y="240"/>
                  </a:cubicBezTo>
                  <a:cubicBezTo>
                    <a:pt x="55" y="267"/>
                    <a:pt x="27" y="306"/>
                    <a:pt x="9" y="353"/>
                  </a:cubicBezTo>
                  <a:cubicBezTo>
                    <a:pt x="2" y="373"/>
                    <a:pt x="0" y="394"/>
                    <a:pt x="9" y="414"/>
                  </a:cubicBezTo>
                  <a:cubicBezTo>
                    <a:pt x="18" y="434"/>
                    <a:pt x="27" y="455"/>
                    <a:pt x="41" y="473"/>
                  </a:cubicBezTo>
                  <a:cubicBezTo>
                    <a:pt x="55" y="493"/>
                    <a:pt x="74" y="509"/>
                    <a:pt x="92" y="526"/>
                  </a:cubicBezTo>
                  <a:cubicBezTo>
                    <a:pt x="136" y="565"/>
                    <a:pt x="179" y="606"/>
                    <a:pt x="206" y="659"/>
                  </a:cubicBezTo>
                  <a:cubicBezTo>
                    <a:pt x="241" y="724"/>
                    <a:pt x="273" y="790"/>
                    <a:pt x="306" y="856"/>
                  </a:cubicBezTo>
                  <a:cubicBezTo>
                    <a:pt x="317" y="879"/>
                    <a:pt x="328" y="903"/>
                    <a:pt x="341" y="924"/>
                  </a:cubicBezTo>
                  <a:cubicBezTo>
                    <a:pt x="370" y="969"/>
                    <a:pt x="415" y="985"/>
                    <a:pt x="467" y="972"/>
                  </a:cubicBezTo>
                  <a:cubicBezTo>
                    <a:pt x="473" y="971"/>
                    <a:pt x="480" y="970"/>
                    <a:pt x="487" y="968"/>
                  </a:cubicBezTo>
                  <a:cubicBezTo>
                    <a:pt x="498" y="988"/>
                    <a:pt x="504" y="1006"/>
                    <a:pt x="516" y="1021"/>
                  </a:cubicBezTo>
                  <a:cubicBezTo>
                    <a:pt x="569" y="1092"/>
                    <a:pt x="632" y="1153"/>
                    <a:pt x="706" y="1202"/>
                  </a:cubicBezTo>
                  <a:cubicBezTo>
                    <a:pt x="750" y="1231"/>
                    <a:pt x="801" y="1243"/>
                    <a:pt x="852" y="1241"/>
                  </a:cubicBezTo>
                  <a:cubicBezTo>
                    <a:pt x="906" y="1239"/>
                    <a:pt x="954" y="1217"/>
                    <a:pt x="994" y="1182"/>
                  </a:cubicBezTo>
                  <a:cubicBezTo>
                    <a:pt x="1040" y="1142"/>
                    <a:pt x="1073" y="1093"/>
                    <a:pt x="1094" y="1036"/>
                  </a:cubicBezTo>
                  <a:cubicBezTo>
                    <a:pt x="1106" y="1001"/>
                    <a:pt x="1109" y="965"/>
                    <a:pt x="1096" y="930"/>
                  </a:cubicBezTo>
                  <a:cubicBezTo>
                    <a:pt x="1083" y="895"/>
                    <a:pt x="1069" y="861"/>
                    <a:pt x="1055" y="827"/>
                  </a:cubicBezTo>
                  <a:cubicBezTo>
                    <a:pt x="1023" y="749"/>
                    <a:pt x="989" y="672"/>
                    <a:pt x="959" y="594"/>
                  </a:cubicBezTo>
                  <a:cubicBezTo>
                    <a:pt x="933" y="526"/>
                    <a:pt x="917" y="456"/>
                    <a:pt x="916" y="383"/>
                  </a:cubicBezTo>
                  <a:cubicBezTo>
                    <a:pt x="914" y="292"/>
                    <a:pt x="884" y="208"/>
                    <a:pt x="853" y="125"/>
                  </a:cubicBezTo>
                  <a:cubicBezTo>
                    <a:pt x="843" y="97"/>
                    <a:pt x="824" y="77"/>
                    <a:pt x="798" y="63"/>
                  </a:cubicBezTo>
                  <a:cubicBezTo>
                    <a:pt x="784" y="55"/>
                    <a:pt x="769" y="48"/>
                    <a:pt x="754" y="43"/>
                  </a:cubicBezTo>
                  <a:cubicBezTo>
                    <a:pt x="647" y="7"/>
                    <a:pt x="539" y="0"/>
                    <a:pt x="432" y="42"/>
                  </a:cubicBezTo>
                  <a:cubicBezTo>
                    <a:pt x="422" y="46"/>
                    <a:pt x="411" y="49"/>
                    <a:pt x="402" y="4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42">
              <a:extLst>
                <a:ext uri="{FF2B5EF4-FFF2-40B4-BE49-F238E27FC236}">
                  <a16:creationId xmlns:a16="http://schemas.microsoft.com/office/drawing/2014/main" id="{59B8339E-B9DF-440C-99AC-8C1082C1CF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5" y="-205"/>
              <a:ext cx="5128" cy="4321"/>
            </a:xfrm>
            <a:custGeom>
              <a:avLst/>
              <a:gdLst>
                <a:gd name="T0" fmla="*/ 2161 w 3794"/>
                <a:gd name="T1" fmla="*/ 2773 h 3196"/>
                <a:gd name="T2" fmla="*/ 2080 w 3794"/>
                <a:gd name="T3" fmla="*/ 3054 h 3196"/>
                <a:gd name="T4" fmla="*/ 1694 w 3794"/>
                <a:gd name="T5" fmla="*/ 2153 h 3196"/>
                <a:gd name="T6" fmla="*/ 1001 w 3794"/>
                <a:gd name="T7" fmla="*/ 504 h 3196"/>
                <a:gd name="T8" fmla="*/ 18 w 3794"/>
                <a:gd name="T9" fmla="*/ 122 h 3196"/>
                <a:gd name="T10" fmla="*/ 817 w 3794"/>
                <a:gd name="T11" fmla="*/ 126 h 3196"/>
                <a:gd name="T12" fmla="*/ 1541 w 3794"/>
                <a:gd name="T13" fmla="*/ 565 h 3196"/>
                <a:gd name="T14" fmla="*/ 3765 w 3794"/>
                <a:gd name="T15" fmla="*/ 376 h 3196"/>
                <a:gd name="T16" fmla="*/ 2661 w 3794"/>
                <a:gd name="T17" fmla="*/ 978 h 3196"/>
                <a:gd name="T18" fmla="*/ 2189 w 3794"/>
                <a:gd name="T19" fmla="*/ 1167 h 3196"/>
                <a:gd name="T20" fmla="*/ 2066 w 3794"/>
                <a:gd name="T21" fmla="*/ 1297 h 3196"/>
                <a:gd name="T22" fmla="*/ 2206 w 3794"/>
                <a:gd name="T23" fmla="*/ 1770 h 3196"/>
                <a:gd name="T24" fmla="*/ 1919 w 3794"/>
                <a:gd name="T25" fmla="*/ 1710 h 3196"/>
                <a:gd name="T26" fmla="*/ 1357 w 3794"/>
                <a:gd name="T27" fmla="*/ 717 h 3196"/>
                <a:gd name="T28" fmla="*/ 1433 w 3794"/>
                <a:gd name="T29" fmla="*/ 1061 h 3196"/>
                <a:gd name="T30" fmla="*/ 1303 w 3794"/>
                <a:gd name="T31" fmla="*/ 936 h 3196"/>
                <a:gd name="T32" fmla="*/ 1660 w 3794"/>
                <a:gd name="T33" fmla="*/ 1946 h 3196"/>
                <a:gd name="T34" fmla="*/ 2052 w 3794"/>
                <a:gd name="T35" fmla="*/ 2771 h 3196"/>
                <a:gd name="T36" fmla="*/ 2056 w 3794"/>
                <a:gd name="T37" fmla="*/ 2420 h 3196"/>
                <a:gd name="T38" fmla="*/ 2717 w 3794"/>
                <a:gd name="T39" fmla="*/ 413 h 3196"/>
                <a:gd name="T40" fmla="*/ 3246 w 3794"/>
                <a:gd name="T41" fmla="*/ 563 h 3196"/>
                <a:gd name="T42" fmla="*/ 2781 w 3794"/>
                <a:gd name="T43" fmla="*/ 865 h 3196"/>
                <a:gd name="T44" fmla="*/ 2130 w 3794"/>
                <a:gd name="T45" fmla="*/ 725 h 3196"/>
                <a:gd name="T46" fmla="*/ 1602 w 3794"/>
                <a:gd name="T47" fmla="*/ 750 h 3196"/>
                <a:gd name="T48" fmla="*/ 1076 w 3794"/>
                <a:gd name="T49" fmla="*/ 849 h 3196"/>
                <a:gd name="T50" fmla="*/ 1370 w 3794"/>
                <a:gd name="T51" fmla="*/ 1731 h 3196"/>
                <a:gd name="T52" fmla="*/ 2356 w 3794"/>
                <a:gd name="T53" fmla="*/ 1058 h 3196"/>
                <a:gd name="T54" fmla="*/ 1823 w 3794"/>
                <a:gd name="T55" fmla="*/ 1252 h 3196"/>
                <a:gd name="T56" fmla="*/ 2072 w 3794"/>
                <a:gd name="T57" fmla="*/ 1115 h 3196"/>
                <a:gd name="T58" fmla="*/ 1388 w 3794"/>
                <a:gd name="T59" fmla="*/ 432 h 3196"/>
                <a:gd name="T60" fmla="*/ 1080 w 3794"/>
                <a:gd name="T61" fmla="*/ 303 h 3196"/>
                <a:gd name="T62" fmla="*/ 1307 w 3794"/>
                <a:gd name="T63" fmla="*/ 653 h 3196"/>
                <a:gd name="T64" fmla="*/ 2141 w 3794"/>
                <a:gd name="T65" fmla="*/ 962 h 3196"/>
                <a:gd name="T66" fmla="*/ 1684 w 3794"/>
                <a:gd name="T67" fmla="*/ 889 h 3196"/>
                <a:gd name="T68" fmla="*/ 1463 w 3794"/>
                <a:gd name="T69" fmla="*/ 787 h 3196"/>
                <a:gd name="T70" fmla="*/ 1911 w 3794"/>
                <a:gd name="T71" fmla="*/ 1687 h 3196"/>
                <a:gd name="T72" fmla="*/ 1528 w 3794"/>
                <a:gd name="T73" fmla="*/ 944 h 3196"/>
                <a:gd name="T74" fmla="*/ 1542 w 3794"/>
                <a:gd name="T75" fmla="*/ 1888 h 3196"/>
                <a:gd name="T76" fmla="*/ 1031 w 3794"/>
                <a:gd name="T77" fmla="*/ 694 h 3196"/>
                <a:gd name="T78" fmla="*/ 1587 w 3794"/>
                <a:gd name="T79" fmla="*/ 1983 h 3196"/>
                <a:gd name="T80" fmla="*/ 1754 w 3794"/>
                <a:gd name="T81" fmla="*/ 1947 h 3196"/>
                <a:gd name="T82" fmla="*/ 2052 w 3794"/>
                <a:gd name="T83" fmla="*/ 2956 h 3196"/>
                <a:gd name="T84" fmla="*/ 2216 w 3794"/>
                <a:gd name="T85" fmla="*/ 525 h 3196"/>
                <a:gd name="T86" fmla="*/ 1643 w 3794"/>
                <a:gd name="T87" fmla="*/ 682 h 3196"/>
                <a:gd name="T88" fmla="*/ 3384 w 3794"/>
                <a:gd name="T89" fmla="*/ 642 h 3196"/>
                <a:gd name="T90" fmla="*/ 2706 w 3794"/>
                <a:gd name="T91" fmla="*/ 954 h 3196"/>
                <a:gd name="T92" fmla="*/ 649 w 3794"/>
                <a:gd name="T93" fmla="*/ 103 h 3196"/>
                <a:gd name="T94" fmla="*/ 892 w 3794"/>
                <a:gd name="T95" fmla="*/ 309 h 3196"/>
                <a:gd name="T96" fmla="*/ 2108 w 3794"/>
                <a:gd name="T97" fmla="*/ 3049 h 3196"/>
                <a:gd name="T98" fmla="*/ 973 w 3794"/>
                <a:gd name="T99" fmla="*/ 345 h 3196"/>
                <a:gd name="T100" fmla="*/ 2424 w 3794"/>
                <a:gd name="T101" fmla="*/ 1086 h 3196"/>
                <a:gd name="T102" fmla="*/ 2050 w 3794"/>
                <a:gd name="T103" fmla="*/ 1222 h 3196"/>
                <a:gd name="T104" fmla="*/ 1521 w 3794"/>
                <a:gd name="T105" fmla="*/ 1238 h 3196"/>
                <a:gd name="T106" fmla="*/ 1623 w 3794"/>
                <a:gd name="T107" fmla="*/ 775 h 3196"/>
                <a:gd name="T108" fmla="*/ 803 w 3794"/>
                <a:gd name="T109" fmla="*/ 146 h 3196"/>
                <a:gd name="T110" fmla="*/ 1745 w 3794"/>
                <a:gd name="T111" fmla="*/ 2252 h 3196"/>
                <a:gd name="T112" fmla="*/ 1148 w 3794"/>
                <a:gd name="T113" fmla="*/ 361 h 3196"/>
                <a:gd name="T114" fmla="*/ 1915 w 3794"/>
                <a:gd name="T115" fmla="*/ 1285 h 3196"/>
                <a:gd name="T116" fmla="*/ 348 w 3794"/>
                <a:gd name="T117" fmla="*/ 31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94" h="3196">
                  <a:moveTo>
                    <a:pt x="1880" y="1303"/>
                  </a:moveTo>
                  <a:cubicBezTo>
                    <a:pt x="1872" y="1301"/>
                    <a:pt x="1864" y="1299"/>
                    <a:pt x="1855" y="1296"/>
                  </a:cubicBezTo>
                  <a:cubicBezTo>
                    <a:pt x="1855" y="1299"/>
                    <a:pt x="1855" y="1302"/>
                    <a:pt x="1856" y="1303"/>
                  </a:cubicBezTo>
                  <a:cubicBezTo>
                    <a:pt x="1884" y="1352"/>
                    <a:pt x="1899" y="1406"/>
                    <a:pt x="1910" y="1461"/>
                  </a:cubicBezTo>
                  <a:cubicBezTo>
                    <a:pt x="1920" y="1506"/>
                    <a:pt x="1932" y="1551"/>
                    <a:pt x="1942" y="1597"/>
                  </a:cubicBezTo>
                  <a:cubicBezTo>
                    <a:pt x="1952" y="1647"/>
                    <a:pt x="1961" y="1697"/>
                    <a:pt x="1968" y="1747"/>
                  </a:cubicBezTo>
                  <a:cubicBezTo>
                    <a:pt x="1978" y="1824"/>
                    <a:pt x="1993" y="1900"/>
                    <a:pt x="2010" y="1976"/>
                  </a:cubicBezTo>
                  <a:cubicBezTo>
                    <a:pt x="2021" y="2032"/>
                    <a:pt x="2030" y="2089"/>
                    <a:pt x="2029" y="2145"/>
                  </a:cubicBezTo>
                  <a:cubicBezTo>
                    <a:pt x="2027" y="2240"/>
                    <a:pt x="2040" y="2332"/>
                    <a:pt x="2070" y="2422"/>
                  </a:cubicBezTo>
                  <a:cubicBezTo>
                    <a:pt x="2094" y="2496"/>
                    <a:pt x="2112" y="2571"/>
                    <a:pt x="2124" y="2648"/>
                  </a:cubicBezTo>
                  <a:cubicBezTo>
                    <a:pt x="2131" y="2691"/>
                    <a:pt x="2144" y="2733"/>
                    <a:pt x="2161" y="2773"/>
                  </a:cubicBezTo>
                  <a:cubicBezTo>
                    <a:pt x="2189" y="2839"/>
                    <a:pt x="2217" y="2906"/>
                    <a:pt x="2254" y="2968"/>
                  </a:cubicBezTo>
                  <a:cubicBezTo>
                    <a:pt x="2288" y="3026"/>
                    <a:pt x="2328" y="3080"/>
                    <a:pt x="2377" y="3125"/>
                  </a:cubicBezTo>
                  <a:cubicBezTo>
                    <a:pt x="2389" y="3136"/>
                    <a:pt x="2400" y="3148"/>
                    <a:pt x="2410" y="3160"/>
                  </a:cubicBezTo>
                  <a:cubicBezTo>
                    <a:pt x="2415" y="3165"/>
                    <a:pt x="2420" y="3171"/>
                    <a:pt x="2423" y="3178"/>
                  </a:cubicBezTo>
                  <a:cubicBezTo>
                    <a:pt x="2430" y="3190"/>
                    <a:pt x="2426" y="3196"/>
                    <a:pt x="2413" y="3196"/>
                  </a:cubicBezTo>
                  <a:cubicBezTo>
                    <a:pt x="2402" y="3196"/>
                    <a:pt x="2391" y="3194"/>
                    <a:pt x="2381" y="3191"/>
                  </a:cubicBezTo>
                  <a:cubicBezTo>
                    <a:pt x="2368" y="3187"/>
                    <a:pt x="2355" y="3181"/>
                    <a:pt x="2342" y="3177"/>
                  </a:cubicBezTo>
                  <a:cubicBezTo>
                    <a:pt x="2334" y="3174"/>
                    <a:pt x="2325" y="3172"/>
                    <a:pt x="2317" y="3171"/>
                  </a:cubicBezTo>
                  <a:cubicBezTo>
                    <a:pt x="2274" y="3167"/>
                    <a:pt x="2234" y="3154"/>
                    <a:pt x="2199" y="3130"/>
                  </a:cubicBezTo>
                  <a:cubicBezTo>
                    <a:pt x="2184" y="3121"/>
                    <a:pt x="2171" y="3110"/>
                    <a:pt x="2156" y="3100"/>
                  </a:cubicBezTo>
                  <a:cubicBezTo>
                    <a:pt x="2131" y="3084"/>
                    <a:pt x="2105" y="3069"/>
                    <a:pt x="2080" y="3054"/>
                  </a:cubicBezTo>
                  <a:cubicBezTo>
                    <a:pt x="2072" y="3049"/>
                    <a:pt x="2063" y="3045"/>
                    <a:pt x="2056" y="3039"/>
                  </a:cubicBezTo>
                  <a:cubicBezTo>
                    <a:pt x="2002" y="2990"/>
                    <a:pt x="1945" y="2945"/>
                    <a:pt x="1917" y="2874"/>
                  </a:cubicBezTo>
                  <a:cubicBezTo>
                    <a:pt x="1908" y="2851"/>
                    <a:pt x="1894" y="2830"/>
                    <a:pt x="1884" y="2807"/>
                  </a:cubicBezTo>
                  <a:cubicBezTo>
                    <a:pt x="1870" y="2780"/>
                    <a:pt x="1858" y="2752"/>
                    <a:pt x="1845" y="2725"/>
                  </a:cubicBezTo>
                  <a:cubicBezTo>
                    <a:pt x="1836" y="2706"/>
                    <a:pt x="1828" y="2687"/>
                    <a:pt x="1819" y="2669"/>
                  </a:cubicBezTo>
                  <a:cubicBezTo>
                    <a:pt x="1809" y="2648"/>
                    <a:pt x="1801" y="2627"/>
                    <a:pt x="1797" y="2603"/>
                  </a:cubicBezTo>
                  <a:cubicBezTo>
                    <a:pt x="1788" y="2542"/>
                    <a:pt x="1777" y="2482"/>
                    <a:pt x="1780" y="2419"/>
                  </a:cubicBezTo>
                  <a:cubicBezTo>
                    <a:pt x="1780" y="2408"/>
                    <a:pt x="1777" y="2396"/>
                    <a:pt x="1774" y="2385"/>
                  </a:cubicBezTo>
                  <a:cubicBezTo>
                    <a:pt x="1766" y="2362"/>
                    <a:pt x="1756" y="2339"/>
                    <a:pt x="1749" y="2316"/>
                  </a:cubicBezTo>
                  <a:cubicBezTo>
                    <a:pt x="1736" y="2279"/>
                    <a:pt x="1725" y="2242"/>
                    <a:pt x="1713" y="2206"/>
                  </a:cubicBezTo>
                  <a:cubicBezTo>
                    <a:pt x="1707" y="2188"/>
                    <a:pt x="1702" y="2169"/>
                    <a:pt x="1694" y="2153"/>
                  </a:cubicBezTo>
                  <a:cubicBezTo>
                    <a:pt x="1672" y="2112"/>
                    <a:pt x="1648" y="2072"/>
                    <a:pt x="1624" y="2032"/>
                  </a:cubicBezTo>
                  <a:cubicBezTo>
                    <a:pt x="1619" y="2023"/>
                    <a:pt x="1610" y="2015"/>
                    <a:pt x="1601" y="2010"/>
                  </a:cubicBezTo>
                  <a:cubicBezTo>
                    <a:pt x="1528" y="1968"/>
                    <a:pt x="1461" y="1917"/>
                    <a:pt x="1396" y="1862"/>
                  </a:cubicBezTo>
                  <a:cubicBezTo>
                    <a:pt x="1365" y="1836"/>
                    <a:pt x="1339" y="1805"/>
                    <a:pt x="1316" y="1770"/>
                  </a:cubicBezTo>
                  <a:cubicBezTo>
                    <a:pt x="1256" y="1678"/>
                    <a:pt x="1197" y="1585"/>
                    <a:pt x="1137" y="1491"/>
                  </a:cubicBezTo>
                  <a:cubicBezTo>
                    <a:pt x="1090" y="1418"/>
                    <a:pt x="1065" y="1336"/>
                    <a:pt x="1045" y="1253"/>
                  </a:cubicBezTo>
                  <a:cubicBezTo>
                    <a:pt x="1033" y="1205"/>
                    <a:pt x="1025" y="1157"/>
                    <a:pt x="1017" y="1109"/>
                  </a:cubicBezTo>
                  <a:cubicBezTo>
                    <a:pt x="1004" y="1036"/>
                    <a:pt x="991" y="963"/>
                    <a:pt x="979" y="890"/>
                  </a:cubicBezTo>
                  <a:cubicBezTo>
                    <a:pt x="969" y="827"/>
                    <a:pt x="971" y="764"/>
                    <a:pt x="981" y="701"/>
                  </a:cubicBezTo>
                  <a:cubicBezTo>
                    <a:pt x="985" y="676"/>
                    <a:pt x="989" y="651"/>
                    <a:pt x="994" y="626"/>
                  </a:cubicBezTo>
                  <a:cubicBezTo>
                    <a:pt x="1002" y="586"/>
                    <a:pt x="1005" y="545"/>
                    <a:pt x="1001" y="504"/>
                  </a:cubicBezTo>
                  <a:cubicBezTo>
                    <a:pt x="997" y="468"/>
                    <a:pt x="988" y="434"/>
                    <a:pt x="959" y="407"/>
                  </a:cubicBezTo>
                  <a:cubicBezTo>
                    <a:pt x="942" y="391"/>
                    <a:pt x="930" y="369"/>
                    <a:pt x="918" y="348"/>
                  </a:cubicBezTo>
                  <a:cubicBezTo>
                    <a:pt x="912" y="337"/>
                    <a:pt x="905" y="330"/>
                    <a:pt x="893" y="326"/>
                  </a:cubicBezTo>
                  <a:cubicBezTo>
                    <a:pt x="884" y="322"/>
                    <a:pt x="876" y="318"/>
                    <a:pt x="867" y="314"/>
                  </a:cubicBezTo>
                  <a:cubicBezTo>
                    <a:pt x="812" y="293"/>
                    <a:pt x="768" y="255"/>
                    <a:pt x="726" y="214"/>
                  </a:cubicBezTo>
                  <a:cubicBezTo>
                    <a:pt x="709" y="197"/>
                    <a:pt x="688" y="182"/>
                    <a:pt x="667" y="169"/>
                  </a:cubicBezTo>
                  <a:cubicBezTo>
                    <a:pt x="619" y="140"/>
                    <a:pt x="565" y="120"/>
                    <a:pt x="511" y="104"/>
                  </a:cubicBezTo>
                  <a:cubicBezTo>
                    <a:pt x="480" y="95"/>
                    <a:pt x="449" y="93"/>
                    <a:pt x="418" y="96"/>
                  </a:cubicBezTo>
                  <a:cubicBezTo>
                    <a:pt x="346" y="103"/>
                    <a:pt x="274" y="98"/>
                    <a:pt x="203" y="83"/>
                  </a:cubicBezTo>
                  <a:cubicBezTo>
                    <a:pt x="163" y="74"/>
                    <a:pt x="124" y="78"/>
                    <a:pt x="85" y="87"/>
                  </a:cubicBezTo>
                  <a:cubicBezTo>
                    <a:pt x="60" y="93"/>
                    <a:pt x="36" y="103"/>
                    <a:pt x="18" y="122"/>
                  </a:cubicBezTo>
                  <a:cubicBezTo>
                    <a:pt x="15" y="126"/>
                    <a:pt x="9" y="128"/>
                    <a:pt x="0" y="133"/>
                  </a:cubicBezTo>
                  <a:cubicBezTo>
                    <a:pt x="2" y="123"/>
                    <a:pt x="1" y="118"/>
                    <a:pt x="4" y="115"/>
                  </a:cubicBezTo>
                  <a:cubicBezTo>
                    <a:pt x="12" y="106"/>
                    <a:pt x="20" y="97"/>
                    <a:pt x="29" y="91"/>
                  </a:cubicBezTo>
                  <a:cubicBezTo>
                    <a:pt x="63" y="67"/>
                    <a:pt x="101" y="50"/>
                    <a:pt x="142" y="42"/>
                  </a:cubicBezTo>
                  <a:cubicBezTo>
                    <a:pt x="161" y="39"/>
                    <a:pt x="179" y="34"/>
                    <a:pt x="197" y="29"/>
                  </a:cubicBezTo>
                  <a:cubicBezTo>
                    <a:pt x="226" y="20"/>
                    <a:pt x="255" y="16"/>
                    <a:pt x="285" y="15"/>
                  </a:cubicBezTo>
                  <a:cubicBezTo>
                    <a:pt x="310" y="14"/>
                    <a:pt x="335" y="9"/>
                    <a:pt x="361" y="6"/>
                  </a:cubicBezTo>
                  <a:cubicBezTo>
                    <a:pt x="411" y="0"/>
                    <a:pt x="461" y="0"/>
                    <a:pt x="510" y="10"/>
                  </a:cubicBezTo>
                  <a:cubicBezTo>
                    <a:pt x="588" y="27"/>
                    <a:pt x="664" y="49"/>
                    <a:pt x="735" y="86"/>
                  </a:cubicBezTo>
                  <a:cubicBezTo>
                    <a:pt x="750" y="95"/>
                    <a:pt x="766" y="101"/>
                    <a:pt x="782" y="108"/>
                  </a:cubicBezTo>
                  <a:cubicBezTo>
                    <a:pt x="794" y="114"/>
                    <a:pt x="807" y="118"/>
                    <a:pt x="817" y="126"/>
                  </a:cubicBezTo>
                  <a:cubicBezTo>
                    <a:pt x="860" y="159"/>
                    <a:pt x="911" y="167"/>
                    <a:pt x="962" y="173"/>
                  </a:cubicBezTo>
                  <a:cubicBezTo>
                    <a:pt x="990" y="176"/>
                    <a:pt x="1018" y="177"/>
                    <a:pt x="1045" y="178"/>
                  </a:cubicBezTo>
                  <a:cubicBezTo>
                    <a:pt x="1091" y="180"/>
                    <a:pt x="1134" y="193"/>
                    <a:pt x="1175" y="212"/>
                  </a:cubicBezTo>
                  <a:cubicBezTo>
                    <a:pt x="1222" y="233"/>
                    <a:pt x="1265" y="258"/>
                    <a:pt x="1301" y="297"/>
                  </a:cubicBezTo>
                  <a:cubicBezTo>
                    <a:pt x="1320" y="318"/>
                    <a:pt x="1343" y="337"/>
                    <a:pt x="1364" y="357"/>
                  </a:cubicBezTo>
                  <a:cubicBezTo>
                    <a:pt x="1385" y="376"/>
                    <a:pt x="1398" y="399"/>
                    <a:pt x="1403" y="428"/>
                  </a:cubicBezTo>
                  <a:cubicBezTo>
                    <a:pt x="1415" y="497"/>
                    <a:pt x="1428" y="565"/>
                    <a:pt x="1440" y="634"/>
                  </a:cubicBezTo>
                  <a:cubicBezTo>
                    <a:pt x="1443" y="652"/>
                    <a:pt x="1443" y="670"/>
                    <a:pt x="1447" y="689"/>
                  </a:cubicBezTo>
                  <a:cubicBezTo>
                    <a:pt x="1449" y="684"/>
                    <a:pt x="1452" y="680"/>
                    <a:pt x="1454" y="675"/>
                  </a:cubicBezTo>
                  <a:cubicBezTo>
                    <a:pt x="1460" y="659"/>
                    <a:pt x="1465" y="642"/>
                    <a:pt x="1473" y="626"/>
                  </a:cubicBezTo>
                  <a:cubicBezTo>
                    <a:pt x="1487" y="597"/>
                    <a:pt x="1509" y="576"/>
                    <a:pt x="1541" y="565"/>
                  </a:cubicBezTo>
                  <a:cubicBezTo>
                    <a:pt x="1556" y="560"/>
                    <a:pt x="1572" y="555"/>
                    <a:pt x="1589" y="551"/>
                  </a:cubicBezTo>
                  <a:cubicBezTo>
                    <a:pt x="1667" y="531"/>
                    <a:pt x="1746" y="510"/>
                    <a:pt x="1825" y="491"/>
                  </a:cubicBezTo>
                  <a:cubicBezTo>
                    <a:pt x="1902" y="472"/>
                    <a:pt x="1975" y="444"/>
                    <a:pt x="2047" y="414"/>
                  </a:cubicBezTo>
                  <a:cubicBezTo>
                    <a:pt x="2149" y="373"/>
                    <a:pt x="2253" y="341"/>
                    <a:pt x="2361" y="323"/>
                  </a:cubicBezTo>
                  <a:cubicBezTo>
                    <a:pt x="2432" y="312"/>
                    <a:pt x="2504" y="311"/>
                    <a:pt x="2576" y="314"/>
                  </a:cubicBezTo>
                  <a:cubicBezTo>
                    <a:pt x="2677" y="317"/>
                    <a:pt x="2778" y="330"/>
                    <a:pt x="2876" y="356"/>
                  </a:cubicBezTo>
                  <a:cubicBezTo>
                    <a:pt x="2918" y="368"/>
                    <a:pt x="2960" y="384"/>
                    <a:pt x="3002" y="397"/>
                  </a:cubicBezTo>
                  <a:cubicBezTo>
                    <a:pt x="3015" y="401"/>
                    <a:pt x="3029" y="405"/>
                    <a:pt x="3042" y="405"/>
                  </a:cubicBezTo>
                  <a:cubicBezTo>
                    <a:pt x="3178" y="407"/>
                    <a:pt x="3314" y="400"/>
                    <a:pt x="3450" y="394"/>
                  </a:cubicBezTo>
                  <a:cubicBezTo>
                    <a:pt x="3506" y="392"/>
                    <a:pt x="3562" y="392"/>
                    <a:pt x="3617" y="389"/>
                  </a:cubicBezTo>
                  <a:cubicBezTo>
                    <a:pt x="3667" y="386"/>
                    <a:pt x="3716" y="380"/>
                    <a:pt x="3765" y="376"/>
                  </a:cubicBezTo>
                  <a:cubicBezTo>
                    <a:pt x="3775" y="375"/>
                    <a:pt x="3785" y="371"/>
                    <a:pt x="3794" y="379"/>
                  </a:cubicBezTo>
                  <a:cubicBezTo>
                    <a:pt x="3793" y="392"/>
                    <a:pt x="3782" y="392"/>
                    <a:pt x="3775" y="395"/>
                  </a:cubicBezTo>
                  <a:cubicBezTo>
                    <a:pt x="3710" y="415"/>
                    <a:pt x="3654" y="452"/>
                    <a:pt x="3600" y="492"/>
                  </a:cubicBezTo>
                  <a:cubicBezTo>
                    <a:pt x="3533" y="542"/>
                    <a:pt x="3469" y="598"/>
                    <a:pt x="3402" y="653"/>
                  </a:cubicBezTo>
                  <a:cubicBezTo>
                    <a:pt x="3425" y="673"/>
                    <a:pt x="3454" y="687"/>
                    <a:pt x="3481" y="708"/>
                  </a:cubicBezTo>
                  <a:cubicBezTo>
                    <a:pt x="3474" y="713"/>
                    <a:pt x="3471" y="717"/>
                    <a:pt x="3466" y="720"/>
                  </a:cubicBezTo>
                  <a:cubicBezTo>
                    <a:pt x="3453" y="726"/>
                    <a:pt x="3440" y="732"/>
                    <a:pt x="3426" y="738"/>
                  </a:cubicBezTo>
                  <a:cubicBezTo>
                    <a:pt x="3371" y="759"/>
                    <a:pt x="3319" y="786"/>
                    <a:pt x="3269" y="817"/>
                  </a:cubicBezTo>
                  <a:cubicBezTo>
                    <a:pt x="3148" y="893"/>
                    <a:pt x="3017" y="940"/>
                    <a:pt x="2878" y="964"/>
                  </a:cubicBezTo>
                  <a:cubicBezTo>
                    <a:pt x="2817" y="975"/>
                    <a:pt x="2756" y="976"/>
                    <a:pt x="2695" y="967"/>
                  </a:cubicBezTo>
                  <a:cubicBezTo>
                    <a:pt x="2681" y="965"/>
                    <a:pt x="2671" y="967"/>
                    <a:pt x="2661" y="978"/>
                  </a:cubicBezTo>
                  <a:cubicBezTo>
                    <a:pt x="2626" y="1016"/>
                    <a:pt x="2581" y="1037"/>
                    <a:pt x="2531" y="1049"/>
                  </a:cubicBezTo>
                  <a:cubicBezTo>
                    <a:pt x="2506" y="1056"/>
                    <a:pt x="2480" y="1061"/>
                    <a:pt x="2455" y="1067"/>
                  </a:cubicBezTo>
                  <a:cubicBezTo>
                    <a:pt x="2449" y="1068"/>
                    <a:pt x="2444" y="1070"/>
                    <a:pt x="2435" y="1073"/>
                  </a:cubicBezTo>
                  <a:cubicBezTo>
                    <a:pt x="2453" y="1081"/>
                    <a:pt x="2467" y="1087"/>
                    <a:pt x="2481" y="1093"/>
                  </a:cubicBezTo>
                  <a:cubicBezTo>
                    <a:pt x="2495" y="1099"/>
                    <a:pt x="2509" y="1105"/>
                    <a:pt x="2523" y="1111"/>
                  </a:cubicBezTo>
                  <a:cubicBezTo>
                    <a:pt x="2537" y="1116"/>
                    <a:pt x="2550" y="1121"/>
                    <a:pt x="2564" y="1126"/>
                  </a:cubicBezTo>
                  <a:cubicBezTo>
                    <a:pt x="2577" y="1132"/>
                    <a:pt x="2593" y="1132"/>
                    <a:pt x="2607" y="1147"/>
                  </a:cubicBezTo>
                  <a:cubicBezTo>
                    <a:pt x="2598" y="1149"/>
                    <a:pt x="2594" y="1151"/>
                    <a:pt x="2589" y="1151"/>
                  </a:cubicBezTo>
                  <a:cubicBezTo>
                    <a:pt x="2560" y="1147"/>
                    <a:pt x="2533" y="1154"/>
                    <a:pt x="2506" y="1162"/>
                  </a:cubicBezTo>
                  <a:cubicBezTo>
                    <a:pt x="2443" y="1180"/>
                    <a:pt x="2380" y="1190"/>
                    <a:pt x="2314" y="1190"/>
                  </a:cubicBezTo>
                  <a:cubicBezTo>
                    <a:pt x="2271" y="1190"/>
                    <a:pt x="2229" y="1182"/>
                    <a:pt x="2189" y="1167"/>
                  </a:cubicBezTo>
                  <a:cubicBezTo>
                    <a:pt x="2183" y="1165"/>
                    <a:pt x="2177" y="1163"/>
                    <a:pt x="2169" y="1164"/>
                  </a:cubicBezTo>
                  <a:cubicBezTo>
                    <a:pt x="2182" y="1173"/>
                    <a:pt x="2194" y="1182"/>
                    <a:pt x="2206" y="1191"/>
                  </a:cubicBezTo>
                  <a:cubicBezTo>
                    <a:pt x="2219" y="1200"/>
                    <a:pt x="2232" y="1209"/>
                    <a:pt x="2245" y="1219"/>
                  </a:cubicBezTo>
                  <a:cubicBezTo>
                    <a:pt x="2250" y="1223"/>
                    <a:pt x="2255" y="1228"/>
                    <a:pt x="2259" y="1233"/>
                  </a:cubicBezTo>
                  <a:cubicBezTo>
                    <a:pt x="2269" y="1245"/>
                    <a:pt x="2266" y="1255"/>
                    <a:pt x="2249" y="1256"/>
                  </a:cubicBezTo>
                  <a:cubicBezTo>
                    <a:pt x="2209" y="1258"/>
                    <a:pt x="2169" y="1257"/>
                    <a:pt x="2130" y="1248"/>
                  </a:cubicBezTo>
                  <a:cubicBezTo>
                    <a:pt x="2127" y="1248"/>
                    <a:pt x="2124" y="1247"/>
                    <a:pt x="2119" y="1246"/>
                  </a:cubicBezTo>
                  <a:cubicBezTo>
                    <a:pt x="2132" y="1269"/>
                    <a:pt x="2159" y="1279"/>
                    <a:pt x="2168" y="1303"/>
                  </a:cubicBezTo>
                  <a:cubicBezTo>
                    <a:pt x="2156" y="1311"/>
                    <a:pt x="2146" y="1309"/>
                    <a:pt x="2136" y="1306"/>
                  </a:cubicBezTo>
                  <a:cubicBezTo>
                    <a:pt x="2129" y="1304"/>
                    <a:pt x="2123" y="1301"/>
                    <a:pt x="2116" y="1298"/>
                  </a:cubicBezTo>
                  <a:cubicBezTo>
                    <a:pt x="2100" y="1290"/>
                    <a:pt x="2083" y="1288"/>
                    <a:pt x="2066" y="1297"/>
                  </a:cubicBezTo>
                  <a:cubicBezTo>
                    <a:pt x="2059" y="1301"/>
                    <a:pt x="2051" y="1302"/>
                    <a:pt x="2042" y="1305"/>
                  </a:cubicBezTo>
                  <a:cubicBezTo>
                    <a:pt x="2043" y="1311"/>
                    <a:pt x="2043" y="1316"/>
                    <a:pt x="2043" y="1322"/>
                  </a:cubicBezTo>
                  <a:cubicBezTo>
                    <a:pt x="2044" y="1338"/>
                    <a:pt x="2037" y="1343"/>
                    <a:pt x="2022" y="1339"/>
                  </a:cubicBezTo>
                  <a:cubicBezTo>
                    <a:pt x="2015" y="1337"/>
                    <a:pt x="2010" y="1333"/>
                    <a:pt x="2004" y="1330"/>
                  </a:cubicBezTo>
                  <a:cubicBezTo>
                    <a:pt x="1986" y="1320"/>
                    <a:pt x="1967" y="1310"/>
                    <a:pt x="1949" y="1300"/>
                  </a:cubicBezTo>
                  <a:cubicBezTo>
                    <a:pt x="1942" y="1296"/>
                    <a:pt x="1936" y="1296"/>
                    <a:pt x="1928" y="1299"/>
                  </a:cubicBezTo>
                  <a:cubicBezTo>
                    <a:pt x="1920" y="1303"/>
                    <a:pt x="1910" y="1304"/>
                    <a:pt x="1899" y="1307"/>
                  </a:cubicBezTo>
                  <a:cubicBezTo>
                    <a:pt x="1904" y="1318"/>
                    <a:pt x="1907" y="1329"/>
                    <a:pt x="1914" y="1338"/>
                  </a:cubicBezTo>
                  <a:cubicBezTo>
                    <a:pt x="1931" y="1362"/>
                    <a:pt x="1950" y="1386"/>
                    <a:pt x="1969" y="1409"/>
                  </a:cubicBezTo>
                  <a:cubicBezTo>
                    <a:pt x="2009" y="1457"/>
                    <a:pt x="2051" y="1504"/>
                    <a:pt x="2091" y="1554"/>
                  </a:cubicBezTo>
                  <a:cubicBezTo>
                    <a:pt x="2142" y="1619"/>
                    <a:pt x="2180" y="1692"/>
                    <a:pt x="2206" y="1770"/>
                  </a:cubicBezTo>
                  <a:cubicBezTo>
                    <a:pt x="2207" y="1774"/>
                    <a:pt x="2208" y="1777"/>
                    <a:pt x="2209" y="1780"/>
                  </a:cubicBezTo>
                  <a:cubicBezTo>
                    <a:pt x="2209" y="1781"/>
                    <a:pt x="2209" y="1782"/>
                    <a:pt x="2208" y="1784"/>
                  </a:cubicBezTo>
                  <a:cubicBezTo>
                    <a:pt x="2206" y="1782"/>
                    <a:pt x="2205" y="1780"/>
                    <a:pt x="2204" y="1778"/>
                  </a:cubicBezTo>
                  <a:cubicBezTo>
                    <a:pt x="2165" y="1684"/>
                    <a:pt x="2109" y="1602"/>
                    <a:pt x="2045" y="1524"/>
                  </a:cubicBezTo>
                  <a:cubicBezTo>
                    <a:pt x="2020" y="1493"/>
                    <a:pt x="1993" y="1464"/>
                    <a:pt x="1968" y="1435"/>
                  </a:cubicBezTo>
                  <a:cubicBezTo>
                    <a:pt x="1953" y="1417"/>
                    <a:pt x="1937" y="1399"/>
                    <a:pt x="1923" y="1381"/>
                  </a:cubicBezTo>
                  <a:cubicBezTo>
                    <a:pt x="1904" y="1359"/>
                    <a:pt x="1889" y="1334"/>
                    <a:pt x="1880" y="1303"/>
                  </a:cubicBezTo>
                  <a:close/>
                  <a:moveTo>
                    <a:pt x="1914" y="1554"/>
                  </a:moveTo>
                  <a:cubicBezTo>
                    <a:pt x="1913" y="1594"/>
                    <a:pt x="1908" y="1635"/>
                    <a:pt x="1921" y="1674"/>
                  </a:cubicBezTo>
                  <a:cubicBezTo>
                    <a:pt x="1923" y="1681"/>
                    <a:pt x="1925" y="1688"/>
                    <a:pt x="1925" y="1696"/>
                  </a:cubicBezTo>
                  <a:cubicBezTo>
                    <a:pt x="1925" y="1701"/>
                    <a:pt x="1923" y="1707"/>
                    <a:pt x="1919" y="1710"/>
                  </a:cubicBezTo>
                  <a:cubicBezTo>
                    <a:pt x="1918" y="1712"/>
                    <a:pt x="1909" y="1710"/>
                    <a:pt x="1906" y="1707"/>
                  </a:cubicBezTo>
                  <a:cubicBezTo>
                    <a:pt x="1895" y="1697"/>
                    <a:pt x="1885" y="1687"/>
                    <a:pt x="1875" y="1676"/>
                  </a:cubicBezTo>
                  <a:cubicBezTo>
                    <a:pt x="1839" y="1635"/>
                    <a:pt x="1802" y="1593"/>
                    <a:pt x="1768" y="1550"/>
                  </a:cubicBezTo>
                  <a:cubicBezTo>
                    <a:pt x="1743" y="1521"/>
                    <a:pt x="1719" y="1490"/>
                    <a:pt x="1699" y="1457"/>
                  </a:cubicBezTo>
                  <a:cubicBezTo>
                    <a:pt x="1659" y="1390"/>
                    <a:pt x="1633" y="1317"/>
                    <a:pt x="1637" y="1236"/>
                  </a:cubicBezTo>
                  <a:cubicBezTo>
                    <a:pt x="1638" y="1216"/>
                    <a:pt x="1634" y="1196"/>
                    <a:pt x="1628" y="1176"/>
                  </a:cubicBezTo>
                  <a:cubicBezTo>
                    <a:pt x="1618" y="1141"/>
                    <a:pt x="1606" y="1107"/>
                    <a:pt x="1594" y="1073"/>
                  </a:cubicBezTo>
                  <a:cubicBezTo>
                    <a:pt x="1577" y="1028"/>
                    <a:pt x="1553" y="988"/>
                    <a:pt x="1518" y="955"/>
                  </a:cubicBezTo>
                  <a:cubicBezTo>
                    <a:pt x="1494" y="932"/>
                    <a:pt x="1474" y="906"/>
                    <a:pt x="1458" y="877"/>
                  </a:cubicBezTo>
                  <a:cubicBezTo>
                    <a:pt x="1438" y="841"/>
                    <a:pt x="1419" y="804"/>
                    <a:pt x="1397" y="769"/>
                  </a:cubicBezTo>
                  <a:cubicBezTo>
                    <a:pt x="1386" y="750"/>
                    <a:pt x="1373" y="732"/>
                    <a:pt x="1357" y="717"/>
                  </a:cubicBezTo>
                  <a:cubicBezTo>
                    <a:pt x="1325" y="688"/>
                    <a:pt x="1290" y="660"/>
                    <a:pt x="1255" y="632"/>
                  </a:cubicBezTo>
                  <a:cubicBezTo>
                    <a:pt x="1236" y="617"/>
                    <a:pt x="1214" y="604"/>
                    <a:pt x="1197" y="587"/>
                  </a:cubicBezTo>
                  <a:cubicBezTo>
                    <a:pt x="1153" y="544"/>
                    <a:pt x="1110" y="500"/>
                    <a:pt x="1104" y="434"/>
                  </a:cubicBezTo>
                  <a:cubicBezTo>
                    <a:pt x="1104" y="428"/>
                    <a:pt x="1097" y="420"/>
                    <a:pt x="1092" y="418"/>
                  </a:cubicBezTo>
                  <a:cubicBezTo>
                    <a:pt x="1066" y="406"/>
                    <a:pt x="1039" y="395"/>
                    <a:pt x="1008" y="382"/>
                  </a:cubicBezTo>
                  <a:cubicBezTo>
                    <a:pt x="1011" y="391"/>
                    <a:pt x="1013" y="399"/>
                    <a:pt x="1016" y="405"/>
                  </a:cubicBezTo>
                  <a:cubicBezTo>
                    <a:pt x="1023" y="423"/>
                    <a:pt x="1034" y="439"/>
                    <a:pt x="1039" y="457"/>
                  </a:cubicBezTo>
                  <a:cubicBezTo>
                    <a:pt x="1053" y="503"/>
                    <a:pt x="1079" y="542"/>
                    <a:pt x="1109" y="579"/>
                  </a:cubicBezTo>
                  <a:cubicBezTo>
                    <a:pt x="1142" y="619"/>
                    <a:pt x="1175" y="658"/>
                    <a:pt x="1207" y="699"/>
                  </a:cubicBezTo>
                  <a:cubicBezTo>
                    <a:pt x="1251" y="756"/>
                    <a:pt x="1292" y="815"/>
                    <a:pt x="1325" y="879"/>
                  </a:cubicBezTo>
                  <a:cubicBezTo>
                    <a:pt x="1357" y="942"/>
                    <a:pt x="1391" y="1004"/>
                    <a:pt x="1433" y="1061"/>
                  </a:cubicBezTo>
                  <a:cubicBezTo>
                    <a:pt x="1499" y="1149"/>
                    <a:pt x="1546" y="1247"/>
                    <a:pt x="1590" y="1347"/>
                  </a:cubicBezTo>
                  <a:cubicBezTo>
                    <a:pt x="1597" y="1364"/>
                    <a:pt x="1603" y="1381"/>
                    <a:pt x="1608" y="1399"/>
                  </a:cubicBezTo>
                  <a:cubicBezTo>
                    <a:pt x="1614" y="1423"/>
                    <a:pt x="1619" y="1448"/>
                    <a:pt x="1623" y="1473"/>
                  </a:cubicBezTo>
                  <a:cubicBezTo>
                    <a:pt x="1630" y="1518"/>
                    <a:pt x="1636" y="1564"/>
                    <a:pt x="1641" y="1609"/>
                  </a:cubicBezTo>
                  <a:cubicBezTo>
                    <a:pt x="1642" y="1618"/>
                    <a:pt x="1646" y="1630"/>
                    <a:pt x="1634" y="1639"/>
                  </a:cubicBezTo>
                  <a:cubicBezTo>
                    <a:pt x="1632" y="1633"/>
                    <a:pt x="1630" y="1629"/>
                    <a:pt x="1629" y="1625"/>
                  </a:cubicBezTo>
                  <a:cubicBezTo>
                    <a:pt x="1626" y="1601"/>
                    <a:pt x="1623" y="1577"/>
                    <a:pt x="1621" y="1553"/>
                  </a:cubicBezTo>
                  <a:cubicBezTo>
                    <a:pt x="1614" y="1484"/>
                    <a:pt x="1598" y="1417"/>
                    <a:pt x="1574" y="1352"/>
                  </a:cubicBezTo>
                  <a:cubicBezTo>
                    <a:pt x="1561" y="1321"/>
                    <a:pt x="1545" y="1292"/>
                    <a:pt x="1525" y="1265"/>
                  </a:cubicBezTo>
                  <a:cubicBezTo>
                    <a:pt x="1498" y="1231"/>
                    <a:pt x="1472" y="1196"/>
                    <a:pt x="1448" y="1159"/>
                  </a:cubicBezTo>
                  <a:cubicBezTo>
                    <a:pt x="1399" y="1086"/>
                    <a:pt x="1350" y="1012"/>
                    <a:pt x="1303" y="936"/>
                  </a:cubicBezTo>
                  <a:cubicBezTo>
                    <a:pt x="1229" y="818"/>
                    <a:pt x="1157" y="698"/>
                    <a:pt x="1085" y="579"/>
                  </a:cubicBezTo>
                  <a:cubicBezTo>
                    <a:pt x="1081" y="573"/>
                    <a:pt x="1077" y="568"/>
                    <a:pt x="1071" y="558"/>
                  </a:cubicBezTo>
                  <a:cubicBezTo>
                    <a:pt x="1071" y="565"/>
                    <a:pt x="1071" y="567"/>
                    <a:pt x="1072" y="569"/>
                  </a:cubicBezTo>
                  <a:cubicBezTo>
                    <a:pt x="1087" y="627"/>
                    <a:pt x="1087" y="686"/>
                    <a:pt x="1084" y="745"/>
                  </a:cubicBezTo>
                  <a:cubicBezTo>
                    <a:pt x="1083" y="781"/>
                    <a:pt x="1082" y="817"/>
                    <a:pt x="1090" y="853"/>
                  </a:cubicBezTo>
                  <a:cubicBezTo>
                    <a:pt x="1101" y="901"/>
                    <a:pt x="1124" y="943"/>
                    <a:pt x="1152" y="982"/>
                  </a:cubicBezTo>
                  <a:cubicBezTo>
                    <a:pt x="1205" y="1057"/>
                    <a:pt x="1265" y="1125"/>
                    <a:pt x="1328" y="1190"/>
                  </a:cubicBezTo>
                  <a:cubicBezTo>
                    <a:pt x="1366" y="1228"/>
                    <a:pt x="1397" y="1271"/>
                    <a:pt x="1421" y="1319"/>
                  </a:cubicBezTo>
                  <a:cubicBezTo>
                    <a:pt x="1448" y="1375"/>
                    <a:pt x="1475" y="1431"/>
                    <a:pt x="1504" y="1487"/>
                  </a:cubicBezTo>
                  <a:cubicBezTo>
                    <a:pt x="1531" y="1540"/>
                    <a:pt x="1552" y="1595"/>
                    <a:pt x="1565" y="1654"/>
                  </a:cubicBezTo>
                  <a:cubicBezTo>
                    <a:pt x="1586" y="1754"/>
                    <a:pt x="1616" y="1853"/>
                    <a:pt x="1660" y="1946"/>
                  </a:cubicBezTo>
                  <a:cubicBezTo>
                    <a:pt x="1670" y="1967"/>
                    <a:pt x="1684" y="1987"/>
                    <a:pt x="1697" y="2007"/>
                  </a:cubicBezTo>
                  <a:cubicBezTo>
                    <a:pt x="1699" y="2011"/>
                    <a:pt x="1704" y="2013"/>
                    <a:pt x="1709" y="2017"/>
                  </a:cubicBezTo>
                  <a:cubicBezTo>
                    <a:pt x="1710" y="2012"/>
                    <a:pt x="1711" y="2009"/>
                    <a:pt x="1710" y="2007"/>
                  </a:cubicBezTo>
                  <a:cubicBezTo>
                    <a:pt x="1708" y="1948"/>
                    <a:pt x="1723" y="1891"/>
                    <a:pt x="1727" y="1833"/>
                  </a:cubicBezTo>
                  <a:cubicBezTo>
                    <a:pt x="1727" y="1826"/>
                    <a:pt x="1726" y="1813"/>
                    <a:pt x="1738" y="1813"/>
                  </a:cubicBezTo>
                  <a:cubicBezTo>
                    <a:pt x="1749" y="1814"/>
                    <a:pt x="1747" y="1825"/>
                    <a:pt x="1748" y="1833"/>
                  </a:cubicBezTo>
                  <a:cubicBezTo>
                    <a:pt x="1761" y="1906"/>
                    <a:pt x="1772" y="1979"/>
                    <a:pt x="1786" y="2052"/>
                  </a:cubicBezTo>
                  <a:cubicBezTo>
                    <a:pt x="1804" y="2145"/>
                    <a:pt x="1820" y="2238"/>
                    <a:pt x="1823" y="2333"/>
                  </a:cubicBezTo>
                  <a:cubicBezTo>
                    <a:pt x="1824" y="2375"/>
                    <a:pt x="1837" y="2414"/>
                    <a:pt x="1858" y="2451"/>
                  </a:cubicBezTo>
                  <a:cubicBezTo>
                    <a:pt x="1872" y="2475"/>
                    <a:pt x="1886" y="2500"/>
                    <a:pt x="1901" y="2524"/>
                  </a:cubicBezTo>
                  <a:cubicBezTo>
                    <a:pt x="1954" y="2605"/>
                    <a:pt x="2006" y="2686"/>
                    <a:pt x="2052" y="2771"/>
                  </a:cubicBezTo>
                  <a:cubicBezTo>
                    <a:pt x="2060" y="2784"/>
                    <a:pt x="2068" y="2797"/>
                    <a:pt x="2077" y="2810"/>
                  </a:cubicBezTo>
                  <a:cubicBezTo>
                    <a:pt x="2139" y="2899"/>
                    <a:pt x="2207" y="2983"/>
                    <a:pt x="2279" y="3064"/>
                  </a:cubicBezTo>
                  <a:cubicBezTo>
                    <a:pt x="2300" y="3088"/>
                    <a:pt x="2325" y="3108"/>
                    <a:pt x="2348" y="3131"/>
                  </a:cubicBezTo>
                  <a:cubicBezTo>
                    <a:pt x="2359" y="3141"/>
                    <a:pt x="2368" y="3152"/>
                    <a:pt x="2356" y="3170"/>
                  </a:cubicBezTo>
                  <a:cubicBezTo>
                    <a:pt x="2374" y="3175"/>
                    <a:pt x="2390" y="3180"/>
                    <a:pt x="2406" y="3185"/>
                  </a:cubicBezTo>
                  <a:cubicBezTo>
                    <a:pt x="2407" y="3183"/>
                    <a:pt x="2408" y="3181"/>
                    <a:pt x="2409" y="3180"/>
                  </a:cubicBezTo>
                  <a:cubicBezTo>
                    <a:pt x="2396" y="3165"/>
                    <a:pt x="2383" y="3149"/>
                    <a:pt x="2368" y="3136"/>
                  </a:cubicBezTo>
                  <a:cubicBezTo>
                    <a:pt x="2317" y="3089"/>
                    <a:pt x="2274" y="3034"/>
                    <a:pt x="2241" y="2973"/>
                  </a:cubicBezTo>
                  <a:cubicBezTo>
                    <a:pt x="2208" y="2910"/>
                    <a:pt x="2179" y="2845"/>
                    <a:pt x="2149" y="2781"/>
                  </a:cubicBezTo>
                  <a:cubicBezTo>
                    <a:pt x="2130" y="2739"/>
                    <a:pt x="2118" y="2696"/>
                    <a:pt x="2111" y="2651"/>
                  </a:cubicBezTo>
                  <a:cubicBezTo>
                    <a:pt x="2099" y="2573"/>
                    <a:pt x="2079" y="2496"/>
                    <a:pt x="2056" y="2420"/>
                  </a:cubicBezTo>
                  <a:cubicBezTo>
                    <a:pt x="2045" y="2383"/>
                    <a:pt x="2037" y="2346"/>
                    <a:pt x="2027" y="2309"/>
                  </a:cubicBezTo>
                  <a:cubicBezTo>
                    <a:pt x="2016" y="2267"/>
                    <a:pt x="2017" y="2225"/>
                    <a:pt x="2018" y="2183"/>
                  </a:cubicBezTo>
                  <a:cubicBezTo>
                    <a:pt x="2019" y="2111"/>
                    <a:pt x="2013" y="2039"/>
                    <a:pt x="1995" y="1969"/>
                  </a:cubicBezTo>
                  <a:cubicBezTo>
                    <a:pt x="1975" y="1885"/>
                    <a:pt x="1963" y="1800"/>
                    <a:pt x="1951" y="1715"/>
                  </a:cubicBezTo>
                  <a:cubicBezTo>
                    <a:pt x="1944" y="1661"/>
                    <a:pt x="1933" y="1607"/>
                    <a:pt x="1914" y="1554"/>
                  </a:cubicBezTo>
                  <a:close/>
                  <a:moveTo>
                    <a:pt x="3246" y="563"/>
                  </a:moveTo>
                  <a:cubicBezTo>
                    <a:pt x="3244" y="560"/>
                    <a:pt x="3244" y="559"/>
                    <a:pt x="3243" y="558"/>
                  </a:cubicBezTo>
                  <a:cubicBezTo>
                    <a:pt x="3188" y="514"/>
                    <a:pt x="3129" y="474"/>
                    <a:pt x="3065" y="444"/>
                  </a:cubicBezTo>
                  <a:cubicBezTo>
                    <a:pt x="3031" y="429"/>
                    <a:pt x="2995" y="420"/>
                    <a:pt x="2957" y="421"/>
                  </a:cubicBezTo>
                  <a:cubicBezTo>
                    <a:pt x="2927" y="421"/>
                    <a:pt x="2897" y="421"/>
                    <a:pt x="2868" y="420"/>
                  </a:cubicBezTo>
                  <a:cubicBezTo>
                    <a:pt x="2818" y="418"/>
                    <a:pt x="2767" y="414"/>
                    <a:pt x="2717" y="413"/>
                  </a:cubicBezTo>
                  <a:cubicBezTo>
                    <a:pt x="2622" y="411"/>
                    <a:pt x="2530" y="430"/>
                    <a:pt x="2441" y="466"/>
                  </a:cubicBezTo>
                  <a:cubicBezTo>
                    <a:pt x="2378" y="492"/>
                    <a:pt x="2315" y="515"/>
                    <a:pt x="2249" y="531"/>
                  </a:cubicBezTo>
                  <a:cubicBezTo>
                    <a:pt x="2174" y="550"/>
                    <a:pt x="2105" y="581"/>
                    <a:pt x="2040" y="622"/>
                  </a:cubicBezTo>
                  <a:cubicBezTo>
                    <a:pt x="2018" y="636"/>
                    <a:pt x="1994" y="647"/>
                    <a:pt x="1972" y="660"/>
                  </a:cubicBezTo>
                  <a:cubicBezTo>
                    <a:pt x="1968" y="662"/>
                    <a:pt x="1964" y="665"/>
                    <a:pt x="1957" y="669"/>
                  </a:cubicBezTo>
                  <a:cubicBezTo>
                    <a:pt x="2017" y="684"/>
                    <a:pt x="2073" y="699"/>
                    <a:pt x="2130" y="712"/>
                  </a:cubicBezTo>
                  <a:cubicBezTo>
                    <a:pt x="2258" y="743"/>
                    <a:pt x="2388" y="766"/>
                    <a:pt x="2520" y="757"/>
                  </a:cubicBezTo>
                  <a:cubicBezTo>
                    <a:pt x="2568" y="754"/>
                    <a:pt x="2616" y="750"/>
                    <a:pt x="2663" y="741"/>
                  </a:cubicBezTo>
                  <a:cubicBezTo>
                    <a:pt x="2784" y="719"/>
                    <a:pt x="2899" y="680"/>
                    <a:pt x="3011" y="629"/>
                  </a:cubicBezTo>
                  <a:cubicBezTo>
                    <a:pt x="3054" y="609"/>
                    <a:pt x="3099" y="591"/>
                    <a:pt x="3146" y="581"/>
                  </a:cubicBezTo>
                  <a:cubicBezTo>
                    <a:pt x="3179" y="574"/>
                    <a:pt x="3212" y="569"/>
                    <a:pt x="3246" y="563"/>
                  </a:cubicBezTo>
                  <a:close/>
                  <a:moveTo>
                    <a:pt x="1563" y="906"/>
                  </a:moveTo>
                  <a:cubicBezTo>
                    <a:pt x="1564" y="884"/>
                    <a:pt x="1577" y="879"/>
                    <a:pt x="1593" y="879"/>
                  </a:cubicBezTo>
                  <a:cubicBezTo>
                    <a:pt x="1610" y="879"/>
                    <a:pt x="1626" y="880"/>
                    <a:pt x="1643" y="882"/>
                  </a:cubicBezTo>
                  <a:cubicBezTo>
                    <a:pt x="1655" y="884"/>
                    <a:pt x="1665" y="884"/>
                    <a:pt x="1677" y="879"/>
                  </a:cubicBezTo>
                  <a:cubicBezTo>
                    <a:pt x="1719" y="862"/>
                    <a:pt x="1763" y="849"/>
                    <a:pt x="1808" y="841"/>
                  </a:cubicBezTo>
                  <a:cubicBezTo>
                    <a:pt x="1838" y="835"/>
                    <a:pt x="1868" y="830"/>
                    <a:pt x="1898" y="825"/>
                  </a:cubicBezTo>
                  <a:cubicBezTo>
                    <a:pt x="1982" y="810"/>
                    <a:pt x="2066" y="809"/>
                    <a:pt x="2150" y="822"/>
                  </a:cubicBezTo>
                  <a:cubicBezTo>
                    <a:pt x="2212" y="832"/>
                    <a:pt x="2273" y="846"/>
                    <a:pt x="2333" y="861"/>
                  </a:cubicBezTo>
                  <a:cubicBezTo>
                    <a:pt x="2438" y="887"/>
                    <a:pt x="2542" y="915"/>
                    <a:pt x="2645" y="943"/>
                  </a:cubicBezTo>
                  <a:cubicBezTo>
                    <a:pt x="2661" y="947"/>
                    <a:pt x="2671" y="945"/>
                    <a:pt x="2681" y="932"/>
                  </a:cubicBezTo>
                  <a:cubicBezTo>
                    <a:pt x="2707" y="899"/>
                    <a:pt x="2740" y="875"/>
                    <a:pt x="2781" y="865"/>
                  </a:cubicBezTo>
                  <a:cubicBezTo>
                    <a:pt x="2812" y="858"/>
                    <a:pt x="2844" y="852"/>
                    <a:pt x="2875" y="850"/>
                  </a:cubicBezTo>
                  <a:cubicBezTo>
                    <a:pt x="2914" y="846"/>
                    <a:pt x="2954" y="847"/>
                    <a:pt x="2993" y="845"/>
                  </a:cubicBezTo>
                  <a:cubicBezTo>
                    <a:pt x="3052" y="842"/>
                    <a:pt x="3107" y="826"/>
                    <a:pt x="3157" y="793"/>
                  </a:cubicBezTo>
                  <a:cubicBezTo>
                    <a:pt x="3224" y="749"/>
                    <a:pt x="3291" y="705"/>
                    <a:pt x="3357" y="661"/>
                  </a:cubicBezTo>
                  <a:cubicBezTo>
                    <a:pt x="3361" y="658"/>
                    <a:pt x="3364" y="654"/>
                    <a:pt x="3368" y="651"/>
                  </a:cubicBezTo>
                  <a:cubicBezTo>
                    <a:pt x="3337" y="628"/>
                    <a:pt x="3308" y="607"/>
                    <a:pt x="3279" y="585"/>
                  </a:cubicBezTo>
                  <a:cubicBezTo>
                    <a:pt x="3271" y="580"/>
                    <a:pt x="3263" y="579"/>
                    <a:pt x="3254" y="580"/>
                  </a:cubicBezTo>
                  <a:cubicBezTo>
                    <a:pt x="3169" y="586"/>
                    <a:pt x="3089" y="610"/>
                    <a:pt x="3012" y="645"/>
                  </a:cubicBezTo>
                  <a:cubicBezTo>
                    <a:pt x="2871" y="709"/>
                    <a:pt x="2725" y="756"/>
                    <a:pt x="2571" y="768"/>
                  </a:cubicBezTo>
                  <a:cubicBezTo>
                    <a:pt x="2506" y="772"/>
                    <a:pt x="2441" y="772"/>
                    <a:pt x="2377" y="768"/>
                  </a:cubicBezTo>
                  <a:cubicBezTo>
                    <a:pt x="2293" y="763"/>
                    <a:pt x="2212" y="744"/>
                    <a:pt x="2130" y="725"/>
                  </a:cubicBezTo>
                  <a:cubicBezTo>
                    <a:pt x="2072" y="711"/>
                    <a:pt x="2015" y="695"/>
                    <a:pt x="1957" y="680"/>
                  </a:cubicBezTo>
                  <a:cubicBezTo>
                    <a:pt x="1946" y="678"/>
                    <a:pt x="1935" y="674"/>
                    <a:pt x="1923" y="680"/>
                  </a:cubicBezTo>
                  <a:cubicBezTo>
                    <a:pt x="1887" y="695"/>
                    <a:pt x="1850" y="709"/>
                    <a:pt x="1814" y="725"/>
                  </a:cubicBezTo>
                  <a:cubicBezTo>
                    <a:pt x="1777" y="741"/>
                    <a:pt x="1738" y="756"/>
                    <a:pt x="1698" y="767"/>
                  </a:cubicBezTo>
                  <a:cubicBezTo>
                    <a:pt x="1677" y="772"/>
                    <a:pt x="1657" y="782"/>
                    <a:pt x="1637" y="790"/>
                  </a:cubicBezTo>
                  <a:cubicBezTo>
                    <a:pt x="1632" y="792"/>
                    <a:pt x="1625" y="795"/>
                    <a:pt x="1623" y="800"/>
                  </a:cubicBezTo>
                  <a:cubicBezTo>
                    <a:pt x="1615" y="815"/>
                    <a:pt x="1600" y="817"/>
                    <a:pt x="1586" y="818"/>
                  </a:cubicBezTo>
                  <a:cubicBezTo>
                    <a:pt x="1579" y="819"/>
                    <a:pt x="1569" y="824"/>
                    <a:pt x="1567" y="813"/>
                  </a:cubicBezTo>
                  <a:cubicBezTo>
                    <a:pt x="1566" y="804"/>
                    <a:pt x="1576" y="804"/>
                    <a:pt x="1582" y="801"/>
                  </a:cubicBezTo>
                  <a:cubicBezTo>
                    <a:pt x="1607" y="792"/>
                    <a:pt x="1609" y="789"/>
                    <a:pt x="1606" y="763"/>
                  </a:cubicBezTo>
                  <a:cubicBezTo>
                    <a:pt x="1605" y="759"/>
                    <a:pt x="1603" y="755"/>
                    <a:pt x="1602" y="750"/>
                  </a:cubicBezTo>
                  <a:cubicBezTo>
                    <a:pt x="1555" y="760"/>
                    <a:pt x="1510" y="770"/>
                    <a:pt x="1470" y="800"/>
                  </a:cubicBezTo>
                  <a:cubicBezTo>
                    <a:pt x="1497" y="837"/>
                    <a:pt x="1525" y="873"/>
                    <a:pt x="1563" y="906"/>
                  </a:cubicBezTo>
                  <a:close/>
                  <a:moveTo>
                    <a:pt x="1688" y="2019"/>
                  </a:moveTo>
                  <a:cubicBezTo>
                    <a:pt x="1659" y="1983"/>
                    <a:pt x="1643" y="1945"/>
                    <a:pt x="1627" y="1907"/>
                  </a:cubicBezTo>
                  <a:cubicBezTo>
                    <a:pt x="1594" y="1827"/>
                    <a:pt x="1569" y="1745"/>
                    <a:pt x="1551" y="1661"/>
                  </a:cubicBezTo>
                  <a:cubicBezTo>
                    <a:pt x="1539" y="1609"/>
                    <a:pt x="1523" y="1558"/>
                    <a:pt x="1499" y="1509"/>
                  </a:cubicBezTo>
                  <a:cubicBezTo>
                    <a:pt x="1469" y="1451"/>
                    <a:pt x="1441" y="1392"/>
                    <a:pt x="1412" y="1333"/>
                  </a:cubicBezTo>
                  <a:cubicBezTo>
                    <a:pt x="1387" y="1281"/>
                    <a:pt x="1355" y="1234"/>
                    <a:pt x="1313" y="1194"/>
                  </a:cubicBezTo>
                  <a:cubicBezTo>
                    <a:pt x="1304" y="1185"/>
                    <a:pt x="1296" y="1176"/>
                    <a:pt x="1287" y="1167"/>
                  </a:cubicBezTo>
                  <a:cubicBezTo>
                    <a:pt x="1235" y="1111"/>
                    <a:pt x="1186" y="1053"/>
                    <a:pt x="1142" y="991"/>
                  </a:cubicBezTo>
                  <a:cubicBezTo>
                    <a:pt x="1111" y="947"/>
                    <a:pt x="1086" y="902"/>
                    <a:pt x="1076" y="849"/>
                  </a:cubicBezTo>
                  <a:cubicBezTo>
                    <a:pt x="1068" y="808"/>
                    <a:pt x="1069" y="767"/>
                    <a:pt x="1072" y="725"/>
                  </a:cubicBezTo>
                  <a:cubicBezTo>
                    <a:pt x="1077" y="653"/>
                    <a:pt x="1064" y="583"/>
                    <a:pt x="1044" y="515"/>
                  </a:cubicBezTo>
                  <a:cubicBezTo>
                    <a:pt x="1039" y="498"/>
                    <a:pt x="1029" y="484"/>
                    <a:pt x="1013" y="471"/>
                  </a:cubicBezTo>
                  <a:cubicBezTo>
                    <a:pt x="1014" y="480"/>
                    <a:pt x="1015" y="485"/>
                    <a:pt x="1016" y="491"/>
                  </a:cubicBezTo>
                  <a:cubicBezTo>
                    <a:pt x="1034" y="581"/>
                    <a:pt x="1047" y="671"/>
                    <a:pt x="1053" y="763"/>
                  </a:cubicBezTo>
                  <a:cubicBezTo>
                    <a:pt x="1061" y="859"/>
                    <a:pt x="1072" y="955"/>
                    <a:pt x="1092" y="1050"/>
                  </a:cubicBezTo>
                  <a:cubicBezTo>
                    <a:pt x="1107" y="1122"/>
                    <a:pt x="1130" y="1191"/>
                    <a:pt x="1166" y="1256"/>
                  </a:cubicBezTo>
                  <a:cubicBezTo>
                    <a:pt x="1189" y="1297"/>
                    <a:pt x="1209" y="1340"/>
                    <a:pt x="1232" y="1381"/>
                  </a:cubicBezTo>
                  <a:cubicBezTo>
                    <a:pt x="1265" y="1439"/>
                    <a:pt x="1284" y="1501"/>
                    <a:pt x="1289" y="1567"/>
                  </a:cubicBezTo>
                  <a:cubicBezTo>
                    <a:pt x="1292" y="1599"/>
                    <a:pt x="1302" y="1630"/>
                    <a:pt x="1320" y="1657"/>
                  </a:cubicBezTo>
                  <a:cubicBezTo>
                    <a:pt x="1336" y="1682"/>
                    <a:pt x="1353" y="1707"/>
                    <a:pt x="1370" y="1731"/>
                  </a:cubicBezTo>
                  <a:cubicBezTo>
                    <a:pt x="1393" y="1766"/>
                    <a:pt x="1422" y="1795"/>
                    <a:pt x="1453" y="1823"/>
                  </a:cubicBezTo>
                  <a:cubicBezTo>
                    <a:pt x="1469" y="1837"/>
                    <a:pt x="1487" y="1848"/>
                    <a:pt x="1508" y="1852"/>
                  </a:cubicBezTo>
                  <a:cubicBezTo>
                    <a:pt x="1517" y="1853"/>
                    <a:pt x="1525" y="1856"/>
                    <a:pt x="1534" y="1859"/>
                  </a:cubicBezTo>
                  <a:cubicBezTo>
                    <a:pt x="1547" y="1864"/>
                    <a:pt x="1557" y="1872"/>
                    <a:pt x="1560" y="1888"/>
                  </a:cubicBezTo>
                  <a:cubicBezTo>
                    <a:pt x="1562" y="1899"/>
                    <a:pt x="1567" y="1910"/>
                    <a:pt x="1573" y="1920"/>
                  </a:cubicBezTo>
                  <a:cubicBezTo>
                    <a:pt x="1588" y="1945"/>
                    <a:pt x="1605" y="1970"/>
                    <a:pt x="1621" y="1995"/>
                  </a:cubicBezTo>
                  <a:cubicBezTo>
                    <a:pt x="1624" y="2000"/>
                    <a:pt x="1628" y="2005"/>
                    <a:pt x="1633" y="2007"/>
                  </a:cubicBezTo>
                  <a:cubicBezTo>
                    <a:pt x="1649" y="2014"/>
                    <a:pt x="1666" y="2019"/>
                    <a:pt x="1688" y="2019"/>
                  </a:cubicBezTo>
                  <a:close/>
                  <a:moveTo>
                    <a:pt x="2378" y="1072"/>
                  </a:moveTo>
                  <a:cubicBezTo>
                    <a:pt x="2378" y="1070"/>
                    <a:pt x="2378" y="1069"/>
                    <a:pt x="2378" y="1068"/>
                  </a:cubicBezTo>
                  <a:cubicBezTo>
                    <a:pt x="2371" y="1064"/>
                    <a:pt x="2363" y="1061"/>
                    <a:pt x="2356" y="1058"/>
                  </a:cubicBezTo>
                  <a:cubicBezTo>
                    <a:pt x="2278" y="1031"/>
                    <a:pt x="2200" y="1004"/>
                    <a:pt x="2122" y="976"/>
                  </a:cubicBezTo>
                  <a:cubicBezTo>
                    <a:pt x="2111" y="972"/>
                    <a:pt x="2100" y="969"/>
                    <a:pt x="2090" y="962"/>
                  </a:cubicBezTo>
                  <a:cubicBezTo>
                    <a:pt x="2084" y="958"/>
                    <a:pt x="2079" y="956"/>
                    <a:pt x="2072" y="957"/>
                  </a:cubicBezTo>
                  <a:cubicBezTo>
                    <a:pt x="2065" y="958"/>
                    <a:pt x="2058" y="959"/>
                    <a:pt x="2051" y="960"/>
                  </a:cubicBezTo>
                  <a:cubicBezTo>
                    <a:pt x="1962" y="972"/>
                    <a:pt x="1875" y="965"/>
                    <a:pt x="1790" y="937"/>
                  </a:cubicBezTo>
                  <a:cubicBezTo>
                    <a:pt x="1762" y="928"/>
                    <a:pt x="1734" y="918"/>
                    <a:pt x="1705" y="911"/>
                  </a:cubicBezTo>
                  <a:cubicBezTo>
                    <a:pt x="1646" y="896"/>
                    <a:pt x="1644" y="897"/>
                    <a:pt x="1606" y="945"/>
                  </a:cubicBezTo>
                  <a:cubicBezTo>
                    <a:pt x="1605" y="945"/>
                    <a:pt x="1605" y="946"/>
                    <a:pt x="1605" y="947"/>
                  </a:cubicBezTo>
                  <a:cubicBezTo>
                    <a:pt x="1606" y="949"/>
                    <a:pt x="1608" y="952"/>
                    <a:pt x="1610" y="954"/>
                  </a:cubicBezTo>
                  <a:cubicBezTo>
                    <a:pt x="1658" y="1001"/>
                    <a:pt x="1698" y="1055"/>
                    <a:pt x="1736" y="1112"/>
                  </a:cubicBezTo>
                  <a:cubicBezTo>
                    <a:pt x="1767" y="1157"/>
                    <a:pt x="1795" y="1205"/>
                    <a:pt x="1823" y="1252"/>
                  </a:cubicBezTo>
                  <a:cubicBezTo>
                    <a:pt x="1836" y="1274"/>
                    <a:pt x="1856" y="1280"/>
                    <a:pt x="1878" y="1285"/>
                  </a:cubicBezTo>
                  <a:cubicBezTo>
                    <a:pt x="1879" y="1284"/>
                    <a:pt x="1880" y="1283"/>
                    <a:pt x="1880" y="1282"/>
                  </a:cubicBezTo>
                  <a:cubicBezTo>
                    <a:pt x="1881" y="1280"/>
                    <a:pt x="1881" y="1278"/>
                    <a:pt x="1882" y="1276"/>
                  </a:cubicBezTo>
                  <a:cubicBezTo>
                    <a:pt x="1885" y="1257"/>
                    <a:pt x="1891" y="1255"/>
                    <a:pt x="1908" y="1263"/>
                  </a:cubicBezTo>
                  <a:cubicBezTo>
                    <a:pt x="1917" y="1267"/>
                    <a:pt x="1925" y="1271"/>
                    <a:pt x="1933" y="1275"/>
                  </a:cubicBezTo>
                  <a:cubicBezTo>
                    <a:pt x="1950" y="1265"/>
                    <a:pt x="1966" y="1255"/>
                    <a:pt x="1983" y="1247"/>
                  </a:cubicBezTo>
                  <a:cubicBezTo>
                    <a:pt x="2002" y="1239"/>
                    <a:pt x="2020" y="1229"/>
                    <a:pt x="2034" y="1214"/>
                  </a:cubicBezTo>
                  <a:cubicBezTo>
                    <a:pt x="2056" y="1193"/>
                    <a:pt x="2081" y="1178"/>
                    <a:pt x="2109" y="1165"/>
                  </a:cubicBezTo>
                  <a:cubicBezTo>
                    <a:pt x="2114" y="1163"/>
                    <a:pt x="2120" y="1160"/>
                    <a:pt x="2128" y="1155"/>
                  </a:cubicBezTo>
                  <a:cubicBezTo>
                    <a:pt x="2117" y="1148"/>
                    <a:pt x="2108" y="1143"/>
                    <a:pt x="2099" y="1136"/>
                  </a:cubicBezTo>
                  <a:cubicBezTo>
                    <a:pt x="2089" y="1130"/>
                    <a:pt x="2080" y="1123"/>
                    <a:pt x="2072" y="1115"/>
                  </a:cubicBezTo>
                  <a:cubicBezTo>
                    <a:pt x="2069" y="1113"/>
                    <a:pt x="2069" y="1107"/>
                    <a:pt x="2068" y="1103"/>
                  </a:cubicBezTo>
                  <a:cubicBezTo>
                    <a:pt x="2073" y="1102"/>
                    <a:pt x="2077" y="1100"/>
                    <a:pt x="2082" y="1101"/>
                  </a:cubicBezTo>
                  <a:cubicBezTo>
                    <a:pt x="2086" y="1102"/>
                    <a:pt x="2091" y="1104"/>
                    <a:pt x="2096" y="1107"/>
                  </a:cubicBezTo>
                  <a:cubicBezTo>
                    <a:pt x="2113" y="1115"/>
                    <a:pt x="2131" y="1123"/>
                    <a:pt x="2148" y="1132"/>
                  </a:cubicBezTo>
                  <a:cubicBezTo>
                    <a:pt x="2161" y="1139"/>
                    <a:pt x="2172" y="1141"/>
                    <a:pt x="2185" y="1135"/>
                  </a:cubicBezTo>
                  <a:cubicBezTo>
                    <a:pt x="2197" y="1130"/>
                    <a:pt x="2209" y="1128"/>
                    <a:pt x="2221" y="1124"/>
                  </a:cubicBezTo>
                  <a:cubicBezTo>
                    <a:pt x="2273" y="1106"/>
                    <a:pt x="2325" y="1089"/>
                    <a:pt x="2378" y="1072"/>
                  </a:cubicBezTo>
                  <a:close/>
                  <a:moveTo>
                    <a:pt x="1425" y="778"/>
                  </a:moveTo>
                  <a:cubicBezTo>
                    <a:pt x="1428" y="762"/>
                    <a:pt x="1433" y="746"/>
                    <a:pt x="1433" y="731"/>
                  </a:cubicBezTo>
                  <a:cubicBezTo>
                    <a:pt x="1432" y="697"/>
                    <a:pt x="1430" y="664"/>
                    <a:pt x="1424" y="631"/>
                  </a:cubicBezTo>
                  <a:cubicBezTo>
                    <a:pt x="1413" y="564"/>
                    <a:pt x="1400" y="498"/>
                    <a:pt x="1388" y="432"/>
                  </a:cubicBezTo>
                  <a:cubicBezTo>
                    <a:pt x="1384" y="405"/>
                    <a:pt x="1371" y="384"/>
                    <a:pt x="1352" y="366"/>
                  </a:cubicBezTo>
                  <a:cubicBezTo>
                    <a:pt x="1332" y="347"/>
                    <a:pt x="1310" y="330"/>
                    <a:pt x="1292" y="309"/>
                  </a:cubicBezTo>
                  <a:cubicBezTo>
                    <a:pt x="1265" y="280"/>
                    <a:pt x="1233" y="258"/>
                    <a:pt x="1198" y="240"/>
                  </a:cubicBezTo>
                  <a:cubicBezTo>
                    <a:pt x="1145" y="212"/>
                    <a:pt x="1090" y="193"/>
                    <a:pt x="1029" y="193"/>
                  </a:cubicBezTo>
                  <a:cubicBezTo>
                    <a:pt x="1003" y="193"/>
                    <a:pt x="976" y="190"/>
                    <a:pt x="949" y="186"/>
                  </a:cubicBezTo>
                  <a:cubicBezTo>
                    <a:pt x="930" y="184"/>
                    <a:pt x="912" y="180"/>
                    <a:pt x="893" y="177"/>
                  </a:cubicBezTo>
                  <a:cubicBezTo>
                    <a:pt x="899" y="183"/>
                    <a:pt x="905" y="185"/>
                    <a:pt x="912" y="188"/>
                  </a:cubicBezTo>
                  <a:cubicBezTo>
                    <a:pt x="938" y="198"/>
                    <a:pt x="963" y="210"/>
                    <a:pt x="983" y="229"/>
                  </a:cubicBezTo>
                  <a:cubicBezTo>
                    <a:pt x="1000" y="246"/>
                    <a:pt x="1016" y="262"/>
                    <a:pt x="1033" y="278"/>
                  </a:cubicBezTo>
                  <a:cubicBezTo>
                    <a:pt x="1042" y="287"/>
                    <a:pt x="1052" y="294"/>
                    <a:pt x="1062" y="301"/>
                  </a:cubicBezTo>
                  <a:cubicBezTo>
                    <a:pt x="1067" y="305"/>
                    <a:pt x="1073" y="307"/>
                    <a:pt x="1080" y="303"/>
                  </a:cubicBezTo>
                  <a:cubicBezTo>
                    <a:pt x="1099" y="293"/>
                    <a:pt x="1119" y="296"/>
                    <a:pt x="1139" y="301"/>
                  </a:cubicBezTo>
                  <a:cubicBezTo>
                    <a:pt x="1163" y="307"/>
                    <a:pt x="1172" y="322"/>
                    <a:pt x="1175" y="344"/>
                  </a:cubicBezTo>
                  <a:cubicBezTo>
                    <a:pt x="1178" y="369"/>
                    <a:pt x="1166" y="385"/>
                    <a:pt x="1141" y="387"/>
                  </a:cubicBezTo>
                  <a:cubicBezTo>
                    <a:pt x="1109" y="389"/>
                    <a:pt x="1079" y="369"/>
                    <a:pt x="1069" y="339"/>
                  </a:cubicBezTo>
                  <a:cubicBezTo>
                    <a:pt x="1069" y="336"/>
                    <a:pt x="1068" y="334"/>
                    <a:pt x="1065" y="327"/>
                  </a:cubicBezTo>
                  <a:cubicBezTo>
                    <a:pt x="1051" y="343"/>
                    <a:pt x="1039" y="357"/>
                    <a:pt x="1025" y="373"/>
                  </a:cubicBezTo>
                  <a:cubicBezTo>
                    <a:pt x="1047" y="383"/>
                    <a:pt x="1068" y="392"/>
                    <a:pt x="1089" y="400"/>
                  </a:cubicBezTo>
                  <a:cubicBezTo>
                    <a:pt x="1108" y="407"/>
                    <a:pt x="1119" y="418"/>
                    <a:pt x="1120" y="440"/>
                  </a:cubicBezTo>
                  <a:cubicBezTo>
                    <a:pt x="1120" y="459"/>
                    <a:pt x="1127" y="478"/>
                    <a:pt x="1138" y="495"/>
                  </a:cubicBezTo>
                  <a:cubicBezTo>
                    <a:pt x="1162" y="531"/>
                    <a:pt x="1188" y="564"/>
                    <a:pt x="1223" y="590"/>
                  </a:cubicBezTo>
                  <a:cubicBezTo>
                    <a:pt x="1251" y="611"/>
                    <a:pt x="1279" y="632"/>
                    <a:pt x="1307" y="653"/>
                  </a:cubicBezTo>
                  <a:cubicBezTo>
                    <a:pt x="1328" y="670"/>
                    <a:pt x="1349" y="687"/>
                    <a:pt x="1367" y="707"/>
                  </a:cubicBezTo>
                  <a:cubicBezTo>
                    <a:pt x="1387" y="728"/>
                    <a:pt x="1404" y="752"/>
                    <a:pt x="1425" y="778"/>
                  </a:cubicBezTo>
                  <a:close/>
                  <a:moveTo>
                    <a:pt x="1684" y="889"/>
                  </a:moveTo>
                  <a:cubicBezTo>
                    <a:pt x="1721" y="900"/>
                    <a:pt x="1754" y="909"/>
                    <a:pt x="1785" y="919"/>
                  </a:cubicBezTo>
                  <a:cubicBezTo>
                    <a:pt x="1876" y="951"/>
                    <a:pt x="1969" y="956"/>
                    <a:pt x="2064" y="943"/>
                  </a:cubicBezTo>
                  <a:cubicBezTo>
                    <a:pt x="2106" y="937"/>
                    <a:pt x="2148" y="932"/>
                    <a:pt x="2190" y="929"/>
                  </a:cubicBezTo>
                  <a:cubicBezTo>
                    <a:pt x="2229" y="925"/>
                    <a:pt x="2256" y="950"/>
                    <a:pt x="2281" y="976"/>
                  </a:cubicBezTo>
                  <a:cubicBezTo>
                    <a:pt x="2289" y="984"/>
                    <a:pt x="2285" y="993"/>
                    <a:pt x="2273" y="993"/>
                  </a:cubicBezTo>
                  <a:cubicBezTo>
                    <a:pt x="2260" y="992"/>
                    <a:pt x="2248" y="990"/>
                    <a:pt x="2236" y="987"/>
                  </a:cubicBezTo>
                  <a:cubicBezTo>
                    <a:pt x="2210" y="980"/>
                    <a:pt x="2185" y="972"/>
                    <a:pt x="2159" y="965"/>
                  </a:cubicBezTo>
                  <a:cubicBezTo>
                    <a:pt x="2153" y="963"/>
                    <a:pt x="2147" y="963"/>
                    <a:pt x="2141" y="962"/>
                  </a:cubicBezTo>
                  <a:cubicBezTo>
                    <a:pt x="2143" y="966"/>
                    <a:pt x="2144" y="967"/>
                    <a:pt x="2146" y="968"/>
                  </a:cubicBezTo>
                  <a:cubicBezTo>
                    <a:pt x="2230" y="998"/>
                    <a:pt x="2313" y="1028"/>
                    <a:pt x="2396" y="1058"/>
                  </a:cubicBezTo>
                  <a:cubicBezTo>
                    <a:pt x="2402" y="1060"/>
                    <a:pt x="2409" y="1061"/>
                    <a:pt x="2415" y="1060"/>
                  </a:cubicBezTo>
                  <a:cubicBezTo>
                    <a:pt x="2458" y="1050"/>
                    <a:pt x="2501" y="1040"/>
                    <a:pt x="2544" y="1028"/>
                  </a:cubicBezTo>
                  <a:cubicBezTo>
                    <a:pt x="2581" y="1018"/>
                    <a:pt x="2614" y="1000"/>
                    <a:pt x="2642" y="974"/>
                  </a:cubicBezTo>
                  <a:cubicBezTo>
                    <a:pt x="2646" y="970"/>
                    <a:pt x="2649" y="965"/>
                    <a:pt x="2654" y="960"/>
                  </a:cubicBezTo>
                  <a:cubicBezTo>
                    <a:pt x="2641" y="956"/>
                    <a:pt x="2630" y="954"/>
                    <a:pt x="2620" y="951"/>
                  </a:cubicBezTo>
                  <a:cubicBezTo>
                    <a:pt x="2520" y="924"/>
                    <a:pt x="2420" y="896"/>
                    <a:pt x="2319" y="869"/>
                  </a:cubicBezTo>
                  <a:cubicBezTo>
                    <a:pt x="2250" y="850"/>
                    <a:pt x="2180" y="834"/>
                    <a:pt x="2108" y="828"/>
                  </a:cubicBezTo>
                  <a:cubicBezTo>
                    <a:pt x="1984" y="817"/>
                    <a:pt x="1864" y="838"/>
                    <a:pt x="1746" y="868"/>
                  </a:cubicBezTo>
                  <a:cubicBezTo>
                    <a:pt x="1726" y="873"/>
                    <a:pt x="1708" y="881"/>
                    <a:pt x="1684" y="889"/>
                  </a:cubicBezTo>
                  <a:close/>
                  <a:moveTo>
                    <a:pt x="2923" y="390"/>
                  </a:moveTo>
                  <a:cubicBezTo>
                    <a:pt x="2923" y="389"/>
                    <a:pt x="2923" y="388"/>
                    <a:pt x="2923" y="386"/>
                  </a:cubicBezTo>
                  <a:cubicBezTo>
                    <a:pt x="2896" y="379"/>
                    <a:pt x="2869" y="371"/>
                    <a:pt x="2842" y="365"/>
                  </a:cubicBezTo>
                  <a:cubicBezTo>
                    <a:pt x="2759" y="346"/>
                    <a:pt x="2674" y="335"/>
                    <a:pt x="2589" y="331"/>
                  </a:cubicBezTo>
                  <a:cubicBezTo>
                    <a:pt x="2512" y="328"/>
                    <a:pt x="2435" y="328"/>
                    <a:pt x="2359" y="341"/>
                  </a:cubicBezTo>
                  <a:cubicBezTo>
                    <a:pt x="2255" y="358"/>
                    <a:pt x="2155" y="389"/>
                    <a:pt x="2058" y="428"/>
                  </a:cubicBezTo>
                  <a:cubicBezTo>
                    <a:pt x="1969" y="464"/>
                    <a:pt x="1880" y="496"/>
                    <a:pt x="1787" y="517"/>
                  </a:cubicBezTo>
                  <a:cubicBezTo>
                    <a:pt x="1712" y="534"/>
                    <a:pt x="1638" y="555"/>
                    <a:pt x="1563" y="574"/>
                  </a:cubicBezTo>
                  <a:cubicBezTo>
                    <a:pt x="1519" y="585"/>
                    <a:pt x="1490" y="612"/>
                    <a:pt x="1476" y="655"/>
                  </a:cubicBezTo>
                  <a:cubicBezTo>
                    <a:pt x="1468" y="679"/>
                    <a:pt x="1460" y="703"/>
                    <a:pt x="1453" y="727"/>
                  </a:cubicBezTo>
                  <a:cubicBezTo>
                    <a:pt x="1447" y="747"/>
                    <a:pt x="1452" y="765"/>
                    <a:pt x="1463" y="787"/>
                  </a:cubicBezTo>
                  <a:cubicBezTo>
                    <a:pt x="1505" y="754"/>
                    <a:pt x="1555" y="748"/>
                    <a:pt x="1603" y="734"/>
                  </a:cubicBezTo>
                  <a:cubicBezTo>
                    <a:pt x="1601" y="693"/>
                    <a:pt x="1623" y="670"/>
                    <a:pt x="1656" y="655"/>
                  </a:cubicBezTo>
                  <a:cubicBezTo>
                    <a:pt x="1658" y="655"/>
                    <a:pt x="1659" y="654"/>
                    <a:pt x="1660" y="654"/>
                  </a:cubicBezTo>
                  <a:cubicBezTo>
                    <a:pt x="1708" y="634"/>
                    <a:pt x="1755" y="613"/>
                    <a:pt x="1804" y="597"/>
                  </a:cubicBezTo>
                  <a:cubicBezTo>
                    <a:pt x="1916" y="561"/>
                    <a:pt x="2025" y="519"/>
                    <a:pt x="2128" y="464"/>
                  </a:cubicBezTo>
                  <a:cubicBezTo>
                    <a:pt x="2225" y="413"/>
                    <a:pt x="2328" y="387"/>
                    <a:pt x="2436" y="383"/>
                  </a:cubicBezTo>
                  <a:cubicBezTo>
                    <a:pt x="2550" y="379"/>
                    <a:pt x="2664" y="377"/>
                    <a:pt x="2778" y="374"/>
                  </a:cubicBezTo>
                  <a:cubicBezTo>
                    <a:pt x="2795" y="374"/>
                    <a:pt x="2811" y="375"/>
                    <a:pt x="2828" y="377"/>
                  </a:cubicBezTo>
                  <a:cubicBezTo>
                    <a:pt x="2860" y="381"/>
                    <a:pt x="2891" y="385"/>
                    <a:pt x="2923" y="390"/>
                  </a:cubicBezTo>
                  <a:close/>
                  <a:moveTo>
                    <a:pt x="1905" y="1689"/>
                  </a:moveTo>
                  <a:cubicBezTo>
                    <a:pt x="1907" y="1688"/>
                    <a:pt x="1909" y="1688"/>
                    <a:pt x="1911" y="1687"/>
                  </a:cubicBezTo>
                  <a:cubicBezTo>
                    <a:pt x="1896" y="1650"/>
                    <a:pt x="1896" y="1611"/>
                    <a:pt x="1898" y="1573"/>
                  </a:cubicBezTo>
                  <a:cubicBezTo>
                    <a:pt x="1901" y="1521"/>
                    <a:pt x="1889" y="1472"/>
                    <a:pt x="1865" y="1426"/>
                  </a:cubicBezTo>
                  <a:cubicBezTo>
                    <a:pt x="1861" y="1420"/>
                    <a:pt x="1858" y="1413"/>
                    <a:pt x="1856" y="1407"/>
                  </a:cubicBezTo>
                  <a:cubicBezTo>
                    <a:pt x="1839" y="1368"/>
                    <a:pt x="1823" y="1330"/>
                    <a:pt x="1823" y="1288"/>
                  </a:cubicBezTo>
                  <a:cubicBezTo>
                    <a:pt x="1823" y="1282"/>
                    <a:pt x="1820" y="1275"/>
                    <a:pt x="1817" y="1270"/>
                  </a:cubicBezTo>
                  <a:cubicBezTo>
                    <a:pt x="1784" y="1217"/>
                    <a:pt x="1753" y="1164"/>
                    <a:pt x="1719" y="1113"/>
                  </a:cubicBezTo>
                  <a:cubicBezTo>
                    <a:pt x="1684" y="1061"/>
                    <a:pt x="1646" y="1011"/>
                    <a:pt x="1601" y="967"/>
                  </a:cubicBezTo>
                  <a:cubicBezTo>
                    <a:pt x="1551" y="917"/>
                    <a:pt x="1498" y="868"/>
                    <a:pt x="1458" y="809"/>
                  </a:cubicBezTo>
                  <a:cubicBezTo>
                    <a:pt x="1453" y="801"/>
                    <a:pt x="1446" y="800"/>
                    <a:pt x="1437" y="804"/>
                  </a:cubicBezTo>
                  <a:cubicBezTo>
                    <a:pt x="1447" y="824"/>
                    <a:pt x="1458" y="844"/>
                    <a:pt x="1468" y="864"/>
                  </a:cubicBezTo>
                  <a:cubicBezTo>
                    <a:pt x="1484" y="894"/>
                    <a:pt x="1504" y="920"/>
                    <a:pt x="1528" y="944"/>
                  </a:cubicBezTo>
                  <a:cubicBezTo>
                    <a:pt x="1566" y="980"/>
                    <a:pt x="1592" y="1024"/>
                    <a:pt x="1610" y="1073"/>
                  </a:cubicBezTo>
                  <a:cubicBezTo>
                    <a:pt x="1620" y="1100"/>
                    <a:pt x="1628" y="1128"/>
                    <a:pt x="1638" y="1156"/>
                  </a:cubicBezTo>
                  <a:cubicBezTo>
                    <a:pt x="1649" y="1187"/>
                    <a:pt x="1653" y="1219"/>
                    <a:pt x="1652" y="1252"/>
                  </a:cubicBezTo>
                  <a:cubicBezTo>
                    <a:pt x="1652" y="1274"/>
                    <a:pt x="1654" y="1297"/>
                    <a:pt x="1659" y="1319"/>
                  </a:cubicBezTo>
                  <a:cubicBezTo>
                    <a:pt x="1677" y="1404"/>
                    <a:pt x="1720" y="1476"/>
                    <a:pt x="1778" y="1541"/>
                  </a:cubicBezTo>
                  <a:cubicBezTo>
                    <a:pt x="1814" y="1582"/>
                    <a:pt x="1849" y="1625"/>
                    <a:pt x="1885" y="1667"/>
                  </a:cubicBezTo>
                  <a:cubicBezTo>
                    <a:pt x="1892" y="1674"/>
                    <a:pt x="1899" y="1682"/>
                    <a:pt x="1905" y="1689"/>
                  </a:cubicBezTo>
                  <a:close/>
                  <a:moveTo>
                    <a:pt x="1587" y="1983"/>
                  </a:moveTo>
                  <a:cubicBezTo>
                    <a:pt x="1588" y="1982"/>
                    <a:pt x="1589" y="1981"/>
                    <a:pt x="1590" y="1980"/>
                  </a:cubicBezTo>
                  <a:cubicBezTo>
                    <a:pt x="1588" y="1976"/>
                    <a:pt x="1586" y="1972"/>
                    <a:pt x="1584" y="1969"/>
                  </a:cubicBezTo>
                  <a:cubicBezTo>
                    <a:pt x="1568" y="1943"/>
                    <a:pt x="1550" y="1918"/>
                    <a:pt x="1542" y="1888"/>
                  </a:cubicBezTo>
                  <a:cubicBezTo>
                    <a:pt x="1540" y="1883"/>
                    <a:pt x="1534" y="1878"/>
                    <a:pt x="1529" y="1875"/>
                  </a:cubicBezTo>
                  <a:cubicBezTo>
                    <a:pt x="1520" y="1871"/>
                    <a:pt x="1511" y="1868"/>
                    <a:pt x="1502" y="1867"/>
                  </a:cubicBezTo>
                  <a:cubicBezTo>
                    <a:pt x="1482" y="1864"/>
                    <a:pt x="1466" y="1855"/>
                    <a:pt x="1451" y="1843"/>
                  </a:cubicBezTo>
                  <a:cubicBezTo>
                    <a:pt x="1439" y="1833"/>
                    <a:pt x="1428" y="1822"/>
                    <a:pt x="1417" y="1812"/>
                  </a:cubicBezTo>
                  <a:cubicBezTo>
                    <a:pt x="1377" y="1775"/>
                    <a:pt x="1349" y="1729"/>
                    <a:pt x="1318" y="1685"/>
                  </a:cubicBezTo>
                  <a:cubicBezTo>
                    <a:pt x="1292" y="1647"/>
                    <a:pt x="1276" y="1606"/>
                    <a:pt x="1272" y="1560"/>
                  </a:cubicBezTo>
                  <a:cubicBezTo>
                    <a:pt x="1268" y="1502"/>
                    <a:pt x="1250" y="1449"/>
                    <a:pt x="1223" y="1399"/>
                  </a:cubicBezTo>
                  <a:cubicBezTo>
                    <a:pt x="1192" y="1342"/>
                    <a:pt x="1162" y="1285"/>
                    <a:pt x="1133" y="1227"/>
                  </a:cubicBezTo>
                  <a:cubicBezTo>
                    <a:pt x="1118" y="1197"/>
                    <a:pt x="1105" y="1166"/>
                    <a:pt x="1096" y="1134"/>
                  </a:cubicBezTo>
                  <a:cubicBezTo>
                    <a:pt x="1074" y="1054"/>
                    <a:pt x="1058" y="972"/>
                    <a:pt x="1049" y="890"/>
                  </a:cubicBezTo>
                  <a:cubicBezTo>
                    <a:pt x="1042" y="825"/>
                    <a:pt x="1037" y="760"/>
                    <a:pt x="1031" y="694"/>
                  </a:cubicBezTo>
                  <a:cubicBezTo>
                    <a:pt x="1028" y="661"/>
                    <a:pt x="1023" y="628"/>
                    <a:pt x="1019" y="595"/>
                  </a:cubicBezTo>
                  <a:cubicBezTo>
                    <a:pt x="1018" y="595"/>
                    <a:pt x="1016" y="595"/>
                    <a:pt x="1015" y="595"/>
                  </a:cubicBezTo>
                  <a:cubicBezTo>
                    <a:pt x="1009" y="625"/>
                    <a:pt x="1004" y="655"/>
                    <a:pt x="999" y="685"/>
                  </a:cubicBezTo>
                  <a:cubicBezTo>
                    <a:pt x="986" y="761"/>
                    <a:pt x="983" y="837"/>
                    <a:pt x="998" y="913"/>
                  </a:cubicBezTo>
                  <a:cubicBezTo>
                    <a:pt x="1007" y="958"/>
                    <a:pt x="1015" y="1003"/>
                    <a:pt x="1023" y="1048"/>
                  </a:cubicBezTo>
                  <a:cubicBezTo>
                    <a:pt x="1036" y="1128"/>
                    <a:pt x="1048" y="1209"/>
                    <a:pt x="1070" y="1287"/>
                  </a:cubicBezTo>
                  <a:cubicBezTo>
                    <a:pt x="1090" y="1357"/>
                    <a:pt x="1114" y="1426"/>
                    <a:pt x="1154" y="1488"/>
                  </a:cubicBezTo>
                  <a:cubicBezTo>
                    <a:pt x="1212" y="1578"/>
                    <a:pt x="1270" y="1669"/>
                    <a:pt x="1329" y="1759"/>
                  </a:cubicBezTo>
                  <a:cubicBezTo>
                    <a:pt x="1353" y="1797"/>
                    <a:pt x="1382" y="1831"/>
                    <a:pt x="1418" y="1860"/>
                  </a:cubicBezTo>
                  <a:cubicBezTo>
                    <a:pt x="1459" y="1892"/>
                    <a:pt x="1501" y="1923"/>
                    <a:pt x="1543" y="1954"/>
                  </a:cubicBezTo>
                  <a:cubicBezTo>
                    <a:pt x="1557" y="1965"/>
                    <a:pt x="1572" y="1974"/>
                    <a:pt x="1587" y="1983"/>
                  </a:cubicBezTo>
                  <a:close/>
                  <a:moveTo>
                    <a:pt x="2343" y="3154"/>
                  </a:moveTo>
                  <a:cubicBezTo>
                    <a:pt x="2344" y="3152"/>
                    <a:pt x="2346" y="3150"/>
                    <a:pt x="2347" y="3148"/>
                  </a:cubicBezTo>
                  <a:cubicBezTo>
                    <a:pt x="2340" y="3143"/>
                    <a:pt x="2333" y="3139"/>
                    <a:pt x="2328" y="3134"/>
                  </a:cubicBezTo>
                  <a:cubicBezTo>
                    <a:pt x="2301" y="3107"/>
                    <a:pt x="2272" y="3082"/>
                    <a:pt x="2248" y="3053"/>
                  </a:cubicBezTo>
                  <a:cubicBezTo>
                    <a:pt x="2202" y="3000"/>
                    <a:pt x="2158" y="2945"/>
                    <a:pt x="2115" y="2889"/>
                  </a:cubicBezTo>
                  <a:cubicBezTo>
                    <a:pt x="2084" y="2847"/>
                    <a:pt x="2055" y="2803"/>
                    <a:pt x="2028" y="2759"/>
                  </a:cubicBezTo>
                  <a:cubicBezTo>
                    <a:pt x="1992" y="2703"/>
                    <a:pt x="1959" y="2646"/>
                    <a:pt x="1925" y="2589"/>
                  </a:cubicBezTo>
                  <a:cubicBezTo>
                    <a:pt x="1900" y="2549"/>
                    <a:pt x="1875" y="2509"/>
                    <a:pt x="1850" y="2469"/>
                  </a:cubicBezTo>
                  <a:cubicBezTo>
                    <a:pt x="1823" y="2424"/>
                    <a:pt x="1810" y="2375"/>
                    <a:pt x="1808" y="2322"/>
                  </a:cubicBezTo>
                  <a:cubicBezTo>
                    <a:pt x="1806" y="2279"/>
                    <a:pt x="1802" y="2236"/>
                    <a:pt x="1796" y="2194"/>
                  </a:cubicBezTo>
                  <a:cubicBezTo>
                    <a:pt x="1783" y="2111"/>
                    <a:pt x="1768" y="2029"/>
                    <a:pt x="1754" y="1947"/>
                  </a:cubicBezTo>
                  <a:cubicBezTo>
                    <a:pt x="1750" y="1923"/>
                    <a:pt x="1745" y="1899"/>
                    <a:pt x="1741" y="1875"/>
                  </a:cubicBezTo>
                  <a:cubicBezTo>
                    <a:pt x="1730" y="1925"/>
                    <a:pt x="1720" y="1975"/>
                    <a:pt x="1727" y="2025"/>
                  </a:cubicBezTo>
                  <a:cubicBezTo>
                    <a:pt x="1734" y="2028"/>
                    <a:pt x="1741" y="2030"/>
                    <a:pt x="1748" y="2033"/>
                  </a:cubicBezTo>
                  <a:cubicBezTo>
                    <a:pt x="1748" y="2035"/>
                    <a:pt x="1748" y="2036"/>
                    <a:pt x="1748" y="2038"/>
                  </a:cubicBezTo>
                  <a:cubicBezTo>
                    <a:pt x="1741" y="2041"/>
                    <a:pt x="1735" y="2044"/>
                    <a:pt x="1728" y="2047"/>
                  </a:cubicBezTo>
                  <a:cubicBezTo>
                    <a:pt x="1728" y="2050"/>
                    <a:pt x="1728" y="2053"/>
                    <a:pt x="1728" y="2056"/>
                  </a:cubicBezTo>
                  <a:cubicBezTo>
                    <a:pt x="1736" y="2105"/>
                    <a:pt x="1743" y="2155"/>
                    <a:pt x="1753" y="2204"/>
                  </a:cubicBezTo>
                  <a:cubicBezTo>
                    <a:pt x="1766" y="2269"/>
                    <a:pt x="1779" y="2334"/>
                    <a:pt x="1797" y="2397"/>
                  </a:cubicBezTo>
                  <a:cubicBezTo>
                    <a:pt x="1815" y="2463"/>
                    <a:pt x="1839" y="2527"/>
                    <a:pt x="1867" y="2590"/>
                  </a:cubicBezTo>
                  <a:cubicBezTo>
                    <a:pt x="1886" y="2633"/>
                    <a:pt x="1905" y="2676"/>
                    <a:pt x="1922" y="2720"/>
                  </a:cubicBezTo>
                  <a:cubicBezTo>
                    <a:pt x="1955" y="2804"/>
                    <a:pt x="2000" y="2882"/>
                    <a:pt x="2052" y="2956"/>
                  </a:cubicBezTo>
                  <a:cubicBezTo>
                    <a:pt x="2096" y="3019"/>
                    <a:pt x="2150" y="3073"/>
                    <a:pt x="2213" y="3117"/>
                  </a:cubicBezTo>
                  <a:cubicBezTo>
                    <a:pt x="2247" y="3140"/>
                    <a:pt x="2284" y="3150"/>
                    <a:pt x="2323" y="3156"/>
                  </a:cubicBezTo>
                  <a:cubicBezTo>
                    <a:pt x="2330" y="3157"/>
                    <a:pt x="2337" y="3155"/>
                    <a:pt x="2343" y="3154"/>
                  </a:cubicBezTo>
                  <a:close/>
                  <a:moveTo>
                    <a:pt x="1621" y="729"/>
                  </a:moveTo>
                  <a:cubicBezTo>
                    <a:pt x="1632" y="726"/>
                    <a:pt x="1641" y="724"/>
                    <a:pt x="1648" y="720"/>
                  </a:cubicBezTo>
                  <a:cubicBezTo>
                    <a:pt x="1680" y="705"/>
                    <a:pt x="1711" y="690"/>
                    <a:pt x="1742" y="675"/>
                  </a:cubicBezTo>
                  <a:cubicBezTo>
                    <a:pt x="1764" y="664"/>
                    <a:pt x="1785" y="652"/>
                    <a:pt x="1810" y="653"/>
                  </a:cubicBezTo>
                  <a:cubicBezTo>
                    <a:pt x="1843" y="654"/>
                    <a:pt x="1877" y="655"/>
                    <a:pt x="1910" y="659"/>
                  </a:cubicBezTo>
                  <a:cubicBezTo>
                    <a:pt x="1922" y="660"/>
                    <a:pt x="1933" y="660"/>
                    <a:pt x="1943" y="654"/>
                  </a:cubicBezTo>
                  <a:cubicBezTo>
                    <a:pt x="1975" y="638"/>
                    <a:pt x="2007" y="623"/>
                    <a:pt x="2038" y="605"/>
                  </a:cubicBezTo>
                  <a:cubicBezTo>
                    <a:pt x="2094" y="571"/>
                    <a:pt x="2152" y="541"/>
                    <a:pt x="2216" y="525"/>
                  </a:cubicBezTo>
                  <a:cubicBezTo>
                    <a:pt x="2297" y="504"/>
                    <a:pt x="2375" y="475"/>
                    <a:pt x="2453" y="445"/>
                  </a:cubicBezTo>
                  <a:cubicBezTo>
                    <a:pt x="2536" y="412"/>
                    <a:pt x="2622" y="396"/>
                    <a:pt x="2711" y="397"/>
                  </a:cubicBezTo>
                  <a:cubicBezTo>
                    <a:pt x="2756" y="397"/>
                    <a:pt x="2801" y="401"/>
                    <a:pt x="2846" y="403"/>
                  </a:cubicBezTo>
                  <a:cubicBezTo>
                    <a:pt x="2857" y="403"/>
                    <a:pt x="2867" y="403"/>
                    <a:pt x="2878" y="403"/>
                  </a:cubicBezTo>
                  <a:cubicBezTo>
                    <a:pt x="2878" y="402"/>
                    <a:pt x="2878" y="400"/>
                    <a:pt x="2878" y="399"/>
                  </a:cubicBezTo>
                  <a:cubicBezTo>
                    <a:pt x="2847" y="396"/>
                    <a:pt x="2815" y="391"/>
                    <a:pt x="2783" y="391"/>
                  </a:cubicBezTo>
                  <a:cubicBezTo>
                    <a:pt x="2668" y="393"/>
                    <a:pt x="2552" y="396"/>
                    <a:pt x="2437" y="400"/>
                  </a:cubicBezTo>
                  <a:cubicBezTo>
                    <a:pt x="2330" y="403"/>
                    <a:pt x="2229" y="430"/>
                    <a:pt x="2134" y="480"/>
                  </a:cubicBezTo>
                  <a:cubicBezTo>
                    <a:pt x="2051" y="523"/>
                    <a:pt x="1965" y="562"/>
                    <a:pt x="1876" y="590"/>
                  </a:cubicBezTo>
                  <a:cubicBezTo>
                    <a:pt x="1808" y="612"/>
                    <a:pt x="1741" y="637"/>
                    <a:pt x="1676" y="665"/>
                  </a:cubicBezTo>
                  <a:cubicBezTo>
                    <a:pt x="1664" y="670"/>
                    <a:pt x="1653" y="675"/>
                    <a:pt x="1643" y="682"/>
                  </a:cubicBezTo>
                  <a:cubicBezTo>
                    <a:pt x="1628" y="692"/>
                    <a:pt x="1618" y="706"/>
                    <a:pt x="1621" y="729"/>
                  </a:cubicBezTo>
                  <a:close/>
                  <a:moveTo>
                    <a:pt x="3726" y="397"/>
                  </a:moveTo>
                  <a:cubicBezTo>
                    <a:pt x="3507" y="410"/>
                    <a:pt x="3289" y="414"/>
                    <a:pt x="3071" y="424"/>
                  </a:cubicBezTo>
                  <a:cubicBezTo>
                    <a:pt x="3080" y="428"/>
                    <a:pt x="3089" y="431"/>
                    <a:pt x="3099" y="434"/>
                  </a:cubicBezTo>
                  <a:cubicBezTo>
                    <a:pt x="3213" y="465"/>
                    <a:pt x="3323" y="507"/>
                    <a:pt x="3432" y="555"/>
                  </a:cubicBezTo>
                  <a:cubicBezTo>
                    <a:pt x="3438" y="558"/>
                    <a:pt x="3443" y="562"/>
                    <a:pt x="3448" y="566"/>
                  </a:cubicBezTo>
                  <a:cubicBezTo>
                    <a:pt x="3443" y="578"/>
                    <a:pt x="3435" y="575"/>
                    <a:pt x="3428" y="575"/>
                  </a:cubicBezTo>
                  <a:cubicBezTo>
                    <a:pt x="3394" y="575"/>
                    <a:pt x="3360" y="575"/>
                    <a:pt x="3326" y="575"/>
                  </a:cubicBezTo>
                  <a:cubicBezTo>
                    <a:pt x="3318" y="576"/>
                    <a:pt x="3310" y="577"/>
                    <a:pt x="3302" y="578"/>
                  </a:cubicBezTo>
                  <a:cubicBezTo>
                    <a:pt x="3302" y="580"/>
                    <a:pt x="3302" y="581"/>
                    <a:pt x="3302" y="583"/>
                  </a:cubicBezTo>
                  <a:cubicBezTo>
                    <a:pt x="3329" y="603"/>
                    <a:pt x="3357" y="622"/>
                    <a:pt x="3384" y="642"/>
                  </a:cubicBezTo>
                  <a:cubicBezTo>
                    <a:pt x="3391" y="637"/>
                    <a:pt x="3396" y="634"/>
                    <a:pt x="3400" y="631"/>
                  </a:cubicBezTo>
                  <a:cubicBezTo>
                    <a:pt x="3446" y="595"/>
                    <a:pt x="3492" y="559"/>
                    <a:pt x="3537" y="523"/>
                  </a:cubicBezTo>
                  <a:cubicBezTo>
                    <a:pt x="3571" y="496"/>
                    <a:pt x="3602" y="467"/>
                    <a:pt x="3641" y="447"/>
                  </a:cubicBezTo>
                  <a:cubicBezTo>
                    <a:pt x="3670" y="432"/>
                    <a:pt x="3697" y="414"/>
                    <a:pt x="3726" y="397"/>
                  </a:cubicBezTo>
                  <a:close/>
                  <a:moveTo>
                    <a:pt x="3385" y="661"/>
                  </a:moveTo>
                  <a:cubicBezTo>
                    <a:pt x="3320" y="705"/>
                    <a:pt x="3255" y="745"/>
                    <a:pt x="3193" y="789"/>
                  </a:cubicBezTo>
                  <a:cubicBezTo>
                    <a:pt x="3126" y="838"/>
                    <a:pt x="3052" y="862"/>
                    <a:pt x="2969" y="863"/>
                  </a:cubicBezTo>
                  <a:cubicBezTo>
                    <a:pt x="2935" y="863"/>
                    <a:pt x="2900" y="865"/>
                    <a:pt x="2865" y="867"/>
                  </a:cubicBezTo>
                  <a:cubicBezTo>
                    <a:pt x="2831" y="869"/>
                    <a:pt x="2797" y="875"/>
                    <a:pt x="2765" y="888"/>
                  </a:cubicBezTo>
                  <a:cubicBezTo>
                    <a:pt x="2734" y="901"/>
                    <a:pt x="2710" y="922"/>
                    <a:pt x="2687" y="950"/>
                  </a:cubicBezTo>
                  <a:cubicBezTo>
                    <a:pt x="2696" y="952"/>
                    <a:pt x="2701" y="953"/>
                    <a:pt x="2706" y="954"/>
                  </a:cubicBezTo>
                  <a:cubicBezTo>
                    <a:pt x="2756" y="962"/>
                    <a:pt x="2807" y="960"/>
                    <a:pt x="2856" y="952"/>
                  </a:cubicBezTo>
                  <a:cubicBezTo>
                    <a:pt x="2992" y="931"/>
                    <a:pt x="3120" y="888"/>
                    <a:pt x="3238" y="818"/>
                  </a:cubicBezTo>
                  <a:cubicBezTo>
                    <a:pt x="3301" y="780"/>
                    <a:pt x="3365" y="744"/>
                    <a:pt x="3434" y="718"/>
                  </a:cubicBezTo>
                  <a:cubicBezTo>
                    <a:pt x="3440" y="716"/>
                    <a:pt x="3446" y="713"/>
                    <a:pt x="3455" y="709"/>
                  </a:cubicBezTo>
                  <a:cubicBezTo>
                    <a:pt x="3430" y="692"/>
                    <a:pt x="3408" y="677"/>
                    <a:pt x="3385" y="661"/>
                  </a:cubicBezTo>
                  <a:close/>
                  <a:moveTo>
                    <a:pt x="892" y="309"/>
                  </a:moveTo>
                  <a:cubicBezTo>
                    <a:pt x="893" y="308"/>
                    <a:pt x="894" y="306"/>
                    <a:pt x="896" y="305"/>
                  </a:cubicBezTo>
                  <a:cubicBezTo>
                    <a:pt x="890" y="298"/>
                    <a:pt x="886" y="289"/>
                    <a:pt x="880" y="282"/>
                  </a:cubicBezTo>
                  <a:cubicBezTo>
                    <a:pt x="845" y="247"/>
                    <a:pt x="810" y="212"/>
                    <a:pt x="775" y="177"/>
                  </a:cubicBezTo>
                  <a:cubicBezTo>
                    <a:pt x="770" y="171"/>
                    <a:pt x="763" y="167"/>
                    <a:pt x="756" y="163"/>
                  </a:cubicBezTo>
                  <a:cubicBezTo>
                    <a:pt x="721" y="143"/>
                    <a:pt x="685" y="123"/>
                    <a:pt x="649" y="103"/>
                  </a:cubicBezTo>
                  <a:cubicBezTo>
                    <a:pt x="641" y="99"/>
                    <a:pt x="631" y="95"/>
                    <a:pt x="621" y="92"/>
                  </a:cubicBezTo>
                  <a:cubicBezTo>
                    <a:pt x="581" y="80"/>
                    <a:pt x="540" y="69"/>
                    <a:pt x="500" y="58"/>
                  </a:cubicBezTo>
                  <a:cubicBezTo>
                    <a:pt x="431" y="39"/>
                    <a:pt x="362" y="40"/>
                    <a:pt x="292" y="41"/>
                  </a:cubicBezTo>
                  <a:cubicBezTo>
                    <a:pt x="287" y="41"/>
                    <a:pt x="281" y="42"/>
                    <a:pt x="277" y="44"/>
                  </a:cubicBezTo>
                  <a:cubicBezTo>
                    <a:pt x="260" y="53"/>
                    <a:pt x="243" y="62"/>
                    <a:pt x="226" y="71"/>
                  </a:cubicBezTo>
                  <a:cubicBezTo>
                    <a:pt x="280" y="83"/>
                    <a:pt x="334" y="84"/>
                    <a:pt x="389" y="82"/>
                  </a:cubicBezTo>
                  <a:cubicBezTo>
                    <a:pt x="422" y="81"/>
                    <a:pt x="456" y="79"/>
                    <a:pt x="488" y="85"/>
                  </a:cubicBezTo>
                  <a:cubicBezTo>
                    <a:pt x="558" y="97"/>
                    <a:pt x="623" y="125"/>
                    <a:pt x="684" y="162"/>
                  </a:cubicBezTo>
                  <a:cubicBezTo>
                    <a:pt x="703" y="173"/>
                    <a:pt x="719" y="188"/>
                    <a:pt x="735" y="202"/>
                  </a:cubicBezTo>
                  <a:cubicBezTo>
                    <a:pt x="759" y="222"/>
                    <a:pt x="781" y="244"/>
                    <a:pt x="806" y="264"/>
                  </a:cubicBezTo>
                  <a:cubicBezTo>
                    <a:pt x="831" y="284"/>
                    <a:pt x="862" y="295"/>
                    <a:pt x="892" y="309"/>
                  </a:cubicBezTo>
                  <a:close/>
                  <a:moveTo>
                    <a:pt x="1800" y="2465"/>
                  </a:moveTo>
                  <a:cubicBezTo>
                    <a:pt x="1799" y="2465"/>
                    <a:pt x="1797" y="2465"/>
                    <a:pt x="1795" y="2466"/>
                  </a:cubicBezTo>
                  <a:cubicBezTo>
                    <a:pt x="1796" y="2479"/>
                    <a:pt x="1796" y="2493"/>
                    <a:pt x="1798" y="2507"/>
                  </a:cubicBezTo>
                  <a:cubicBezTo>
                    <a:pt x="1802" y="2535"/>
                    <a:pt x="1808" y="2563"/>
                    <a:pt x="1811" y="2591"/>
                  </a:cubicBezTo>
                  <a:cubicBezTo>
                    <a:pt x="1814" y="2618"/>
                    <a:pt x="1822" y="2643"/>
                    <a:pt x="1835" y="2667"/>
                  </a:cubicBezTo>
                  <a:cubicBezTo>
                    <a:pt x="1843" y="2683"/>
                    <a:pt x="1850" y="2700"/>
                    <a:pt x="1858" y="2717"/>
                  </a:cubicBezTo>
                  <a:cubicBezTo>
                    <a:pt x="1871" y="2746"/>
                    <a:pt x="1885" y="2776"/>
                    <a:pt x="1899" y="2805"/>
                  </a:cubicBezTo>
                  <a:cubicBezTo>
                    <a:pt x="1912" y="2832"/>
                    <a:pt x="1925" y="2858"/>
                    <a:pt x="1938" y="2883"/>
                  </a:cubicBezTo>
                  <a:cubicBezTo>
                    <a:pt x="1947" y="2901"/>
                    <a:pt x="1955" y="2920"/>
                    <a:pt x="1968" y="2934"/>
                  </a:cubicBezTo>
                  <a:cubicBezTo>
                    <a:pt x="1998" y="2966"/>
                    <a:pt x="2029" y="2996"/>
                    <a:pt x="2061" y="3025"/>
                  </a:cubicBezTo>
                  <a:cubicBezTo>
                    <a:pt x="2074" y="3037"/>
                    <a:pt x="2089" y="3044"/>
                    <a:pt x="2108" y="3049"/>
                  </a:cubicBezTo>
                  <a:cubicBezTo>
                    <a:pt x="2089" y="3026"/>
                    <a:pt x="2071" y="3006"/>
                    <a:pt x="2055" y="2985"/>
                  </a:cubicBezTo>
                  <a:cubicBezTo>
                    <a:pt x="1996" y="2906"/>
                    <a:pt x="1946" y="2822"/>
                    <a:pt x="1909" y="2730"/>
                  </a:cubicBezTo>
                  <a:cubicBezTo>
                    <a:pt x="1892" y="2688"/>
                    <a:pt x="1873" y="2646"/>
                    <a:pt x="1856" y="2604"/>
                  </a:cubicBezTo>
                  <a:cubicBezTo>
                    <a:pt x="1839" y="2563"/>
                    <a:pt x="1823" y="2521"/>
                    <a:pt x="1807" y="2480"/>
                  </a:cubicBezTo>
                  <a:cubicBezTo>
                    <a:pt x="1805" y="2475"/>
                    <a:pt x="1802" y="2470"/>
                    <a:pt x="1800" y="2465"/>
                  </a:cubicBezTo>
                  <a:close/>
                  <a:moveTo>
                    <a:pt x="710" y="120"/>
                  </a:moveTo>
                  <a:cubicBezTo>
                    <a:pt x="709" y="121"/>
                    <a:pt x="708" y="122"/>
                    <a:pt x="708" y="123"/>
                  </a:cubicBezTo>
                  <a:cubicBezTo>
                    <a:pt x="709" y="124"/>
                    <a:pt x="711" y="126"/>
                    <a:pt x="713" y="127"/>
                  </a:cubicBezTo>
                  <a:cubicBezTo>
                    <a:pt x="718" y="130"/>
                    <a:pt x="723" y="132"/>
                    <a:pt x="728" y="135"/>
                  </a:cubicBezTo>
                  <a:cubicBezTo>
                    <a:pt x="798" y="167"/>
                    <a:pt x="846" y="224"/>
                    <a:pt x="895" y="279"/>
                  </a:cubicBezTo>
                  <a:cubicBezTo>
                    <a:pt x="908" y="316"/>
                    <a:pt x="939" y="333"/>
                    <a:pt x="973" y="345"/>
                  </a:cubicBezTo>
                  <a:cubicBezTo>
                    <a:pt x="980" y="348"/>
                    <a:pt x="987" y="353"/>
                    <a:pt x="994" y="356"/>
                  </a:cubicBezTo>
                  <a:cubicBezTo>
                    <a:pt x="1009" y="363"/>
                    <a:pt x="1015" y="362"/>
                    <a:pt x="1025" y="351"/>
                  </a:cubicBezTo>
                  <a:cubicBezTo>
                    <a:pt x="1035" y="339"/>
                    <a:pt x="1044" y="327"/>
                    <a:pt x="1053" y="316"/>
                  </a:cubicBezTo>
                  <a:cubicBezTo>
                    <a:pt x="1034" y="299"/>
                    <a:pt x="1014" y="282"/>
                    <a:pt x="998" y="264"/>
                  </a:cubicBezTo>
                  <a:cubicBezTo>
                    <a:pt x="964" y="227"/>
                    <a:pt x="923" y="205"/>
                    <a:pt x="876" y="190"/>
                  </a:cubicBezTo>
                  <a:cubicBezTo>
                    <a:pt x="847" y="181"/>
                    <a:pt x="819" y="168"/>
                    <a:pt x="791" y="156"/>
                  </a:cubicBezTo>
                  <a:cubicBezTo>
                    <a:pt x="764" y="144"/>
                    <a:pt x="737" y="132"/>
                    <a:pt x="710" y="120"/>
                  </a:cubicBezTo>
                  <a:close/>
                  <a:moveTo>
                    <a:pt x="2193" y="1151"/>
                  </a:moveTo>
                  <a:cubicBezTo>
                    <a:pt x="2252" y="1177"/>
                    <a:pt x="2310" y="1176"/>
                    <a:pt x="2369" y="1173"/>
                  </a:cubicBezTo>
                  <a:cubicBezTo>
                    <a:pt x="2427" y="1169"/>
                    <a:pt x="2483" y="1154"/>
                    <a:pt x="2543" y="1136"/>
                  </a:cubicBezTo>
                  <a:cubicBezTo>
                    <a:pt x="2500" y="1118"/>
                    <a:pt x="2462" y="1102"/>
                    <a:pt x="2424" y="1086"/>
                  </a:cubicBezTo>
                  <a:cubicBezTo>
                    <a:pt x="2413" y="1081"/>
                    <a:pt x="2403" y="1080"/>
                    <a:pt x="2391" y="1084"/>
                  </a:cubicBezTo>
                  <a:cubicBezTo>
                    <a:pt x="2330" y="1105"/>
                    <a:pt x="2268" y="1125"/>
                    <a:pt x="2207" y="1145"/>
                  </a:cubicBezTo>
                  <a:cubicBezTo>
                    <a:pt x="2203" y="1146"/>
                    <a:pt x="2199" y="1148"/>
                    <a:pt x="2193" y="1151"/>
                  </a:cubicBezTo>
                  <a:close/>
                  <a:moveTo>
                    <a:pt x="2066" y="1221"/>
                  </a:moveTo>
                  <a:cubicBezTo>
                    <a:pt x="2075" y="1212"/>
                    <a:pt x="2082" y="1217"/>
                    <a:pt x="2089" y="1219"/>
                  </a:cubicBezTo>
                  <a:cubicBezTo>
                    <a:pt x="2119" y="1231"/>
                    <a:pt x="2149" y="1238"/>
                    <a:pt x="2180" y="1240"/>
                  </a:cubicBezTo>
                  <a:cubicBezTo>
                    <a:pt x="2200" y="1242"/>
                    <a:pt x="2220" y="1242"/>
                    <a:pt x="2241" y="1241"/>
                  </a:cubicBezTo>
                  <a:cubicBezTo>
                    <a:pt x="2239" y="1237"/>
                    <a:pt x="2239" y="1235"/>
                    <a:pt x="2238" y="1235"/>
                  </a:cubicBezTo>
                  <a:cubicBezTo>
                    <a:pt x="2209" y="1214"/>
                    <a:pt x="2181" y="1192"/>
                    <a:pt x="2152" y="1172"/>
                  </a:cubicBezTo>
                  <a:cubicBezTo>
                    <a:pt x="2148" y="1169"/>
                    <a:pt x="2140" y="1169"/>
                    <a:pt x="2136" y="1171"/>
                  </a:cubicBezTo>
                  <a:cubicBezTo>
                    <a:pt x="2104" y="1183"/>
                    <a:pt x="2074" y="1198"/>
                    <a:pt x="2050" y="1222"/>
                  </a:cubicBezTo>
                  <a:cubicBezTo>
                    <a:pt x="2031" y="1240"/>
                    <a:pt x="2009" y="1254"/>
                    <a:pt x="1984" y="1264"/>
                  </a:cubicBezTo>
                  <a:cubicBezTo>
                    <a:pt x="1973" y="1268"/>
                    <a:pt x="1963" y="1275"/>
                    <a:pt x="1950" y="1283"/>
                  </a:cubicBezTo>
                  <a:cubicBezTo>
                    <a:pt x="1966" y="1290"/>
                    <a:pt x="1978" y="1296"/>
                    <a:pt x="1989" y="1302"/>
                  </a:cubicBezTo>
                  <a:cubicBezTo>
                    <a:pt x="2001" y="1308"/>
                    <a:pt x="2012" y="1316"/>
                    <a:pt x="2024" y="1323"/>
                  </a:cubicBezTo>
                  <a:cubicBezTo>
                    <a:pt x="2025" y="1319"/>
                    <a:pt x="2026" y="1318"/>
                    <a:pt x="2026" y="1316"/>
                  </a:cubicBezTo>
                  <a:cubicBezTo>
                    <a:pt x="2022" y="1290"/>
                    <a:pt x="2029" y="1286"/>
                    <a:pt x="2050" y="1286"/>
                  </a:cubicBezTo>
                  <a:cubicBezTo>
                    <a:pt x="2054" y="1286"/>
                    <a:pt x="2058" y="1284"/>
                    <a:pt x="2062" y="1282"/>
                  </a:cubicBezTo>
                  <a:cubicBezTo>
                    <a:pt x="2080" y="1274"/>
                    <a:pt x="2097" y="1275"/>
                    <a:pt x="2115" y="1282"/>
                  </a:cubicBezTo>
                  <a:cubicBezTo>
                    <a:pt x="2120" y="1283"/>
                    <a:pt x="2124" y="1284"/>
                    <a:pt x="2133" y="1287"/>
                  </a:cubicBezTo>
                  <a:cubicBezTo>
                    <a:pt x="2112" y="1260"/>
                    <a:pt x="2084" y="1246"/>
                    <a:pt x="2066" y="1221"/>
                  </a:cubicBezTo>
                  <a:close/>
                  <a:moveTo>
                    <a:pt x="1521" y="1238"/>
                  </a:moveTo>
                  <a:cubicBezTo>
                    <a:pt x="1504" y="1194"/>
                    <a:pt x="1480" y="1154"/>
                    <a:pt x="1454" y="1116"/>
                  </a:cubicBezTo>
                  <a:cubicBezTo>
                    <a:pt x="1412" y="1054"/>
                    <a:pt x="1368" y="993"/>
                    <a:pt x="1335" y="926"/>
                  </a:cubicBezTo>
                  <a:cubicBezTo>
                    <a:pt x="1286" y="828"/>
                    <a:pt x="1223" y="739"/>
                    <a:pt x="1154" y="654"/>
                  </a:cubicBezTo>
                  <a:cubicBezTo>
                    <a:pt x="1151" y="650"/>
                    <a:pt x="1147" y="647"/>
                    <a:pt x="1144" y="643"/>
                  </a:cubicBezTo>
                  <a:cubicBezTo>
                    <a:pt x="1261" y="847"/>
                    <a:pt x="1386" y="1046"/>
                    <a:pt x="1521" y="1238"/>
                  </a:cubicBezTo>
                  <a:close/>
                  <a:moveTo>
                    <a:pt x="1623" y="775"/>
                  </a:moveTo>
                  <a:cubicBezTo>
                    <a:pt x="1718" y="746"/>
                    <a:pt x="1809" y="714"/>
                    <a:pt x="1895" y="670"/>
                  </a:cubicBezTo>
                  <a:cubicBezTo>
                    <a:pt x="1845" y="664"/>
                    <a:pt x="1795" y="655"/>
                    <a:pt x="1749" y="686"/>
                  </a:cubicBezTo>
                  <a:cubicBezTo>
                    <a:pt x="1712" y="710"/>
                    <a:pt x="1672" y="728"/>
                    <a:pt x="1631" y="741"/>
                  </a:cubicBezTo>
                  <a:cubicBezTo>
                    <a:pt x="1627" y="742"/>
                    <a:pt x="1624" y="744"/>
                    <a:pt x="1620" y="746"/>
                  </a:cubicBezTo>
                  <a:cubicBezTo>
                    <a:pt x="1621" y="756"/>
                    <a:pt x="1622" y="766"/>
                    <a:pt x="1623" y="775"/>
                  </a:cubicBezTo>
                  <a:close/>
                  <a:moveTo>
                    <a:pt x="3390" y="562"/>
                  </a:moveTo>
                  <a:cubicBezTo>
                    <a:pt x="3390" y="560"/>
                    <a:pt x="3391" y="557"/>
                    <a:pt x="3391" y="555"/>
                  </a:cubicBezTo>
                  <a:cubicBezTo>
                    <a:pt x="3311" y="521"/>
                    <a:pt x="3231" y="490"/>
                    <a:pt x="3145" y="465"/>
                  </a:cubicBezTo>
                  <a:cubicBezTo>
                    <a:pt x="3147" y="468"/>
                    <a:pt x="3148" y="470"/>
                    <a:pt x="3149" y="471"/>
                  </a:cubicBezTo>
                  <a:cubicBezTo>
                    <a:pt x="3188" y="499"/>
                    <a:pt x="3228" y="528"/>
                    <a:pt x="3267" y="556"/>
                  </a:cubicBezTo>
                  <a:cubicBezTo>
                    <a:pt x="3272" y="559"/>
                    <a:pt x="3278" y="562"/>
                    <a:pt x="3283" y="562"/>
                  </a:cubicBezTo>
                  <a:cubicBezTo>
                    <a:pt x="3319" y="562"/>
                    <a:pt x="3354" y="562"/>
                    <a:pt x="3390" y="562"/>
                  </a:cubicBezTo>
                  <a:close/>
                  <a:moveTo>
                    <a:pt x="435" y="22"/>
                  </a:moveTo>
                  <a:cubicBezTo>
                    <a:pt x="503" y="33"/>
                    <a:pt x="563" y="70"/>
                    <a:pt x="632" y="77"/>
                  </a:cubicBezTo>
                  <a:cubicBezTo>
                    <a:pt x="640" y="78"/>
                    <a:pt x="647" y="81"/>
                    <a:pt x="655" y="84"/>
                  </a:cubicBezTo>
                  <a:cubicBezTo>
                    <a:pt x="704" y="105"/>
                    <a:pt x="754" y="126"/>
                    <a:pt x="803" y="146"/>
                  </a:cubicBezTo>
                  <a:cubicBezTo>
                    <a:pt x="814" y="151"/>
                    <a:pt x="824" y="155"/>
                    <a:pt x="834" y="160"/>
                  </a:cubicBezTo>
                  <a:cubicBezTo>
                    <a:pt x="835" y="158"/>
                    <a:pt x="836" y="157"/>
                    <a:pt x="837" y="155"/>
                  </a:cubicBezTo>
                  <a:cubicBezTo>
                    <a:pt x="819" y="145"/>
                    <a:pt x="801" y="134"/>
                    <a:pt x="782" y="125"/>
                  </a:cubicBezTo>
                  <a:cubicBezTo>
                    <a:pt x="765" y="116"/>
                    <a:pt x="746" y="110"/>
                    <a:pt x="729" y="101"/>
                  </a:cubicBezTo>
                  <a:cubicBezTo>
                    <a:pt x="665" y="67"/>
                    <a:pt x="598" y="45"/>
                    <a:pt x="528" y="30"/>
                  </a:cubicBezTo>
                  <a:cubicBezTo>
                    <a:pt x="498" y="24"/>
                    <a:pt x="467" y="16"/>
                    <a:pt x="435" y="22"/>
                  </a:cubicBezTo>
                  <a:close/>
                  <a:moveTo>
                    <a:pt x="1745" y="2252"/>
                  </a:moveTo>
                  <a:cubicBezTo>
                    <a:pt x="1733" y="2184"/>
                    <a:pt x="1721" y="2113"/>
                    <a:pt x="1709" y="2041"/>
                  </a:cubicBezTo>
                  <a:cubicBezTo>
                    <a:pt x="1689" y="2037"/>
                    <a:pt x="1668" y="2033"/>
                    <a:pt x="1644" y="2029"/>
                  </a:cubicBezTo>
                  <a:cubicBezTo>
                    <a:pt x="1665" y="2067"/>
                    <a:pt x="1687" y="2101"/>
                    <a:pt x="1703" y="2138"/>
                  </a:cubicBezTo>
                  <a:cubicBezTo>
                    <a:pt x="1720" y="2175"/>
                    <a:pt x="1732" y="2215"/>
                    <a:pt x="1745" y="2252"/>
                  </a:cubicBezTo>
                  <a:close/>
                  <a:moveTo>
                    <a:pt x="1629" y="895"/>
                  </a:moveTo>
                  <a:cubicBezTo>
                    <a:pt x="1626" y="894"/>
                    <a:pt x="1624" y="893"/>
                    <a:pt x="1621" y="893"/>
                  </a:cubicBezTo>
                  <a:cubicBezTo>
                    <a:pt x="1614" y="893"/>
                    <a:pt x="1607" y="892"/>
                    <a:pt x="1599" y="893"/>
                  </a:cubicBezTo>
                  <a:cubicBezTo>
                    <a:pt x="1576" y="893"/>
                    <a:pt x="1571" y="902"/>
                    <a:pt x="1582" y="923"/>
                  </a:cubicBezTo>
                  <a:cubicBezTo>
                    <a:pt x="1585" y="927"/>
                    <a:pt x="1589" y="930"/>
                    <a:pt x="1594" y="936"/>
                  </a:cubicBezTo>
                  <a:cubicBezTo>
                    <a:pt x="1606" y="922"/>
                    <a:pt x="1617" y="909"/>
                    <a:pt x="1629" y="895"/>
                  </a:cubicBezTo>
                  <a:close/>
                  <a:moveTo>
                    <a:pt x="1842" y="1316"/>
                  </a:moveTo>
                  <a:cubicBezTo>
                    <a:pt x="1850" y="1360"/>
                    <a:pt x="1867" y="1400"/>
                    <a:pt x="1889" y="1439"/>
                  </a:cubicBezTo>
                  <a:cubicBezTo>
                    <a:pt x="1881" y="1395"/>
                    <a:pt x="1867" y="1353"/>
                    <a:pt x="1842" y="1316"/>
                  </a:cubicBezTo>
                  <a:close/>
                  <a:moveTo>
                    <a:pt x="1104" y="343"/>
                  </a:moveTo>
                  <a:cubicBezTo>
                    <a:pt x="1109" y="367"/>
                    <a:pt x="1123" y="373"/>
                    <a:pt x="1148" y="361"/>
                  </a:cubicBezTo>
                  <a:cubicBezTo>
                    <a:pt x="1147" y="339"/>
                    <a:pt x="1145" y="337"/>
                    <a:pt x="1132" y="328"/>
                  </a:cubicBezTo>
                  <a:cubicBezTo>
                    <a:pt x="1122" y="333"/>
                    <a:pt x="1114" y="337"/>
                    <a:pt x="1104" y="343"/>
                  </a:cubicBezTo>
                  <a:close/>
                  <a:moveTo>
                    <a:pt x="2160" y="948"/>
                  </a:moveTo>
                  <a:cubicBezTo>
                    <a:pt x="2192" y="957"/>
                    <a:pt x="2223" y="970"/>
                    <a:pt x="2259" y="977"/>
                  </a:cubicBezTo>
                  <a:cubicBezTo>
                    <a:pt x="2230" y="943"/>
                    <a:pt x="2197" y="940"/>
                    <a:pt x="2160" y="948"/>
                  </a:cubicBezTo>
                  <a:close/>
                  <a:moveTo>
                    <a:pt x="170" y="58"/>
                  </a:moveTo>
                  <a:cubicBezTo>
                    <a:pt x="199" y="56"/>
                    <a:pt x="228" y="58"/>
                    <a:pt x="254" y="42"/>
                  </a:cubicBezTo>
                  <a:cubicBezTo>
                    <a:pt x="225" y="42"/>
                    <a:pt x="197" y="46"/>
                    <a:pt x="170" y="58"/>
                  </a:cubicBezTo>
                  <a:close/>
                  <a:moveTo>
                    <a:pt x="1899" y="1276"/>
                  </a:moveTo>
                  <a:cubicBezTo>
                    <a:pt x="1896" y="1288"/>
                    <a:pt x="1902" y="1290"/>
                    <a:pt x="1910" y="1289"/>
                  </a:cubicBezTo>
                  <a:cubicBezTo>
                    <a:pt x="1911" y="1288"/>
                    <a:pt x="1913" y="1286"/>
                    <a:pt x="1915" y="1285"/>
                  </a:cubicBezTo>
                  <a:cubicBezTo>
                    <a:pt x="1912" y="1283"/>
                    <a:pt x="1911" y="1281"/>
                    <a:pt x="1909" y="1280"/>
                  </a:cubicBezTo>
                  <a:cubicBezTo>
                    <a:pt x="1907" y="1279"/>
                    <a:pt x="1904" y="1278"/>
                    <a:pt x="1899" y="1276"/>
                  </a:cubicBezTo>
                  <a:close/>
                  <a:moveTo>
                    <a:pt x="998" y="424"/>
                  </a:moveTo>
                  <a:cubicBezTo>
                    <a:pt x="998" y="406"/>
                    <a:pt x="998" y="406"/>
                    <a:pt x="986" y="396"/>
                  </a:cubicBezTo>
                  <a:cubicBezTo>
                    <a:pt x="991" y="407"/>
                    <a:pt x="994" y="415"/>
                    <a:pt x="998" y="424"/>
                  </a:cubicBezTo>
                  <a:close/>
                  <a:moveTo>
                    <a:pt x="957" y="383"/>
                  </a:moveTo>
                  <a:cubicBezTo>
                    <a:pt x="955" y="372"/>
                    <a:pt x="955" y="372"/>
                    <a:pt x="944" y="362"/>
                  </a:cubicBezTo>
                  <a:cubicBezTo>
                    <a:pt x="950" y="372"/>
                    <a:pt x="954" y="378"/>
                    <a:pt x="957" y="383"/>
                  </a:cubicBezTo>
                  <a:close/>
                  <a:moveTo>
                    <a:pt x="368" y="32"/>
                  </a:moveTo>
                  <a:cubicBezTo>
                    <a:pt x="368" y="32"/>
                    <a:pt x="368" y="31"/>
                    <a:pt x="368" y="31"/>
                  </a:cubicBezTo>
                  <a:cubicBezTo>
                    <a:pt x="361" y="31"/>
                    <a:pt x="354" y="31"/>
                    <a:pt x="348" y="31"/>
                  </a:cubicBezTo>
                  <a:cubicBezTo>
                    <a:pt x="348" y="31"/>
                    <a:pt x="348" y="32"/>
                    <a:pt x="348" y="32"/>
                  </a:cubicBezTo>
                  <a:cubicBezTo>
                    <a:pt x="355" y="32"/>
                    <a:pt x="362" y="32"/>
                    <a:pt x="368" y="32"/>
                  </a:cubicBezTo>
                  <a:close/>
                  <a:moveTo>
                    <a:pt x="409" y="36"/>
                  </a:moveTo>
                  <a:cubicBezTo>
                    <a:pt x="409" y="35"/>
                    <a:pt x="408" y="35"/>
                    <a:pt x="408" y="35"/>
                  </a:cubicBezTo>
                  <a:cubicBezTo>
                    <a:pt x="403" y="35"/>
                    <a:pt x="399" y="35"/>
                    <a:pt x="394" y="35"/>
                  </a:cubicBezTo>
                  <a:cubicBezTo>
                    <a:pt x="394" y="35"/>
                    <a:pt x="394" y="35"/>
                    <a:pt x="394" y="36"/>
                  </a:cubicBezTo>
                  <a:cubicBezTo>
                    <a:pt x="399" y="36"/>
                    <a:pt x="404" y="36"/>
                    <a:pt x="409" y="36"/>
                  </a:cubicBezTo>
                  <a:close/>
                </a:path>
              </a:pathLst>
            </a:custGeom>
            <a:solidFill>
              <a:srgbClr val="3B24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Freeform 6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id="{D17F08DE-8507-4419-A753-C2400D9A6BAA}"/>
              </a:ext>
            </a:extLst>
          </p:cNvPr>
          <p:cNvSpPr>
            <a:spLocks/>
          </p:cNvSpPr>
          <p:nvPr/>
        </p:nvSpPr>
        <p:spPr bwMode="auto">
          <a:xfrm>
            <a:off x="2825084" y="2363725"/>
            <a:ext cx="1874525" cy="3324748"/>
          </a:xfrm>
          <a:custGeom>
            <a:avLst/>
            <a:gdLst>
              <a:gd name="T0" fmla="*/ 87 w 290"/>
              <a:gd name="T1" fmla="*/ 64 h 562"/>
              <a:gd name="T2" fmla="*/ 80 w 290"/>
              <a:gd name="T3" fmla="*/ 70 h 562"/>
              <a:gd name="T4" fmla="*/ 79 w 290"/>
              <a:gd name="T5" fmla="*/ 57 h 562"/>
              <a:gd name="T6" fmla="*/ 42 w 290"/>
              <a:gd name="T7" fmla="*/ 27 h 562"/>
              <a:gd name="T8" fmla="*/ 35 w 290"/>
              <a:gd name="T9" fmla="*/ 39 h 562"/>
              <a:gd name="T10" fmla="*/ 32 w 290"/>
              <a:gd name="T11" fmla="*/ 23 h 562"/>
              <a:gd name="T12" fmla="*/ 12 w 290"/>
              <a:gd name="T13" fmla="*/ 19 h 562"/>
              <a:gd name="T14" fmla="*/ 9 w 290"/>
              <a:gd name="T15" fmla="*/ 1 h 562"/>
              <a:gd name="T16" fmla="*/ 14 w 290"/>
              <a:gd name="T17" fmla="*/ 15 h 562"/>
              <a:gd name="T18" fmla="*/ 56 w 290"/>
              <a:gd name="T19" fmla="*/ 30 h 562"/>
              <a:gd name="T20" fmla="*/ 65 w 290"/>
              <a:gd name="T21" fmla="*/ 24 h 562"/>
              <a:gd name="T22" fmla="*/ 68 w 290"/>
              <a:gd name="T23" fmla="*/ 37 h 562"/>
              <a:gd name="T24" fmla="*/ 103 w 290"/>
              <a:gd name="T25" fmla="*/ 85 h 562"/>
              <a:gd name="T26" fmla="*/ 124 w 290"/>
              <a:gd name="T27" fmla="*/ 60 h 562"/>
              <a:gd name="T28" fmla="*/ 129 w 290"/>
              <a:gd name="T29" fmla="*/ 65 h 562"/>
              <a:gd name="T30" fmla="*/ 108 w 290"/>
              <a:gd name="T31" fmla="*/ 93 h 562"/>
              <a:gd name="T32" fmla="*/ 110 w 290"/>
              <a:gd name="T33" fmla="*/ 130 h 562"/>
              <a:gd name="T34" fmla="*/ 108 w 290"/>
              <a:gd name="T35" fmla="*/ 172 h 562"/>
              <a:gd name="T36" fmla="*/ 134 w 290"/>
              <a:gd name="T37" fmla="*/ 157 h 562"/>
              <a:gd name="T38" fmla="*/ 157 w 290"/>
              <a:gd name="T39" fmla="*/ 155 h 562"/>
              <a:gd name="T40" fmla="*/ 160 w 290"/>
              <a:gd name="T41" fmla="*/ 161 h 562"/>
              <a:gd name="T42" fmla="*/ 113 w 290"/>
              <a:gd name="T43" fmla="*/ 182 h 562"/>
              <a:gd name="T44" fmla="*/ 106 w 290"/>
              <a:gd name="T45" fmla="*/ 185 h 562"/>
              <a:gd name="T46" fmla="*/ 101 w 290"/>
              <a:gd name="T47" fmla="*/ 223 h 562"/>
              <a:gd name="T48" fmla="*/ 101 w 290"/>
              <a:gd name="T49" fmla="*/ 253 h 562"/>
              <a:gd name="T50" fmla="*/ 124 w 290"/>
              <a:gd name="T51" fmla="*/ 234 h 562"/>
              <a:gd name="T52" fmla="*/ 160 w 290"/>
              <a:gd name="T53" fmla="*/ 234 h 562"/>
              <a:gd name="T54" fmla="*/ 153 w 290"/>
              <a:gd name="T55" fmla="*/ 246 h 562"/>
              <a:gd name="T56" fmla="*/ 103 w 290"/>
              <a:gd name="T57" fmla="*/ 263 h 562"/>
              <a:gd name="T58" fmla="*/ 108 w 290"/>
              <a:gd name="T59" fmla="*/ 293 h 562"/>
              <a:gd name="T60" fmla="*/ 156 w 290"/>
              <a:gd name="T61" fmla="*/ 375 h 562"/>
              <a:gd name="T62" fmla="*/ 222 w 290"/>
              <a:gd name="T63" fmla="*/ 444 h 562"/>
              <a:gd name="T64" fmla="*/ 279 w 290"/>
              <a:gd name="T65" fmla="*/ 513 h 562"/>
              <a:gd name="T66" fmla="*/ 290 w 290"/>
              <a:gd name="T67" fmla="*/ 560 h 562"/>
              <a:gd name="T68" fmla="*/ 287 w 290"/>
              <a:gd name="T69" fmla="*/ 562 h 562"/>
              <a:gd name="T70" fmla="*/ 280 w 290"/>
              <a:gd name="T71" fmla="*/ 525 h 562"/>
              <a:gd name="T72" fmla="*/ 221 w 290"/>
              <a:gd name="T73" fmla="*/ 448 h 562"/>
              <a:gd name="T74" fmla="*/ 136 w 290"/>
              <a:gd name="T75" fmla="*/ 355 h 562"/>
              <a:gd name="T76" fmla="*/ 110 w 290"/>
              <a:gd name="T77" fmla="*/ 315 h 562"/>
              <a:gd name="T78" fmla="*/ 55 w 290"/>
              <a:gd name="T79" fmla="*/ 318 h 562"/>
              <a:gd name="T80" fmla="*/ 43 w 290"/>
              <a:gd name="T81" fmla="*/ 311 h 562"/>
              <a:gd name="T82" fmla="*/ 61 w 290"/>
              <a:gd name="T83" fmla="*/ 301 h 562"/>
              <a:gd name="T84" fmla="*/ 105 w 290"/>
              <a:gd name="T85" fmla="*/ 304 h 562"/>
              <a:gd name="T86" fmla="*/ 107 w 290"/>
              <a:gd name="T87" fmla="*/ 301 h 562"/>
              <a:gd name="T88" fmla="*/ 97 w 290"/>
              <a:gd name="T89" fmla="*/ 232 h 562"/>
              <a:gd name="T90" fmla="*/ 96 w 290"/>
              <a:gd name="T91" fmla="*/ 221 h 562"/>
              <a:gd name="T92" fmla="*/ 51 w 290"/>
              <a:gd name="T93" fmla="*/ 198 h 562"/>
              <a:gd name="T94" fmla="*/ 36 w 290"/>
              <a:gd name="T95" fmla="*/ 180 h 562"/>
              <a:gd name="T96" fmla="*/ 62 w 290"/>
              <a:gd name="T97" fmla="*/ 178 h 562"/>
              <a:gd name="T98" fmla="*/ 99 w 290"/>
              <a:gd name="T99" fmla="*/ 206 h 562"/>
              <a:gd name="T100" fmla="*/ 100 w 290"/>
              <a:gd name="T101" fmla="*/ 204 h 562"/>
              <a:gd name="T102" fmla="*/ 107 w 290"/>
              <a:gd name="T103" fmla="*/ 140 h 562"/>
              <a:gd name="T104" fmla="*/ 75 w 290"/>
              <a:gd name="T105" fmla="*/ 129 h 562"/>
              <a:gd name="T106" fmla="*/ 60 w 290"/>
              <a:gd name="T107" fmla="*/ 115 h 562"/>
              <a:gd name="T108" fmla="*/ 92 w 290"/>
              <a:gd name="T109" fmla="*/ 116 h 562"/>
              <a:gd name="T110" fmla="*/ 107 w 290"/>
              <a:gd name="T111" fmla="*/ 125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0" h="562">
                <a:moveTo>
                  <a:pt x="107" y="125"/>
                </a:moveTo>
                <a:cubicBezTo>
                  <a:pt x="106" y="103"/>
                  <a:pt x="100" y="83"/>
                  <a:pt x="87" y="64"/>
                </a:cubicBezTo>
                <a:cubicBezTo>
                  <a:pt x="87" y="65"/>
                  <a:pt x="86" y="66"/>
                  <a:pt x="86" y="67"/>
                </a:cubicBezTo>
                <a:cubicBezTo>
                  <a:pt x="84" y="69"/>
                  <a:pt x="82" y="70"/>
                  <a:pt x="80" y="70"/>
                </a:cubicBezTo>
                <a:cubicBezTo>
                  <a:pt x="75" y="71"/>
                  <a:pt x="72" y="66"/>
                  <a:pt x="74" y="62"/>
                </a:cubicBezTo>
                <a:cubicBezTo>
                  <a:pt x="75" y="60"/>
                  <a:pt x="77" y="58"/>
                  <a:pt x="79" y="57"/>
                </a:cubicBezTo>
                <a:cubicBezTo>
                  <a:pt x="80" y="57"/>
                  <a:pt x="81" y="57"/>
                  <a:pt x="81" y="56"/>
                </a:cubicBezTo>
                <a:cubicBezTo>
                  <a:pt x="71" y="43"/>
                  <a:pt x="58" y="34"/>
                  <a:pt x="42" y="27"/>
                </a:cubicBezTo>
                <a:cubicBezTo>
                  <a:pt x="43" y="29"/>
                  <a:pt x="43" y="31"/>
                  <a:pt x="43" y="33"/>
                </a:cubicBezTo>
                <a:cubicBezTo>
                  <a:pt x="42" y="37"/>
                  <a:pt x="39" y="40"/>
                  <a:pt x="35" y="39"/>
                </a:cubicBezTo>
                <a:cubicBezTo>
                  <a:pt x="31" y="39"/>
                  <a:pt x="28" y="35"/>
                  <a:pt x="28" y="30"/>
                </a:cubicBezTo>
                <a:cubicBezTo>
                  <a:pt x="29" y="28"/>
                  <a:pt x="30" y="25"/>
                  <a:pt x="32" y="23"/>
                </a:cubicBezTo>
                <a:cubicBezTo>
                  <a:pt x="32" y="22"/>
                  <a:pt x="31" y="22"/>
                  <a:pt x="30" y="22"/>
                </a:cubicBezTo>
                <a:cubicBezTo>
                  <a:pt x="24" y="20"/>
                  <a:pt x="18" y="19"/>
                  <a:pt x="12" y="19"/>
                </a:cubicBezTo>
                <a:cubicBezTo>
                  <a:pt x="6" y="18"/>
                  <a:pt x="0" y="11"/>
                  <a:pt x="3" y="4"/>
                </a:cubicBezTo>
                <a:cubicBezTo>
                  <a:pt x="4" y="1"/>
                  <a:pt x="6" y="0"/>
                  <a:pt x="9" y="1"/>
                </a:cubicBezTo>
                <a:cubicBezTo>
                  <a:pt x="11" y="1"/>
                  <a:pt x="13" y="3"/>
                  <a:pt x="14" y="5"/>
                </a:cubicBezTo>
                <a:cubicBezTo>
                  <a:pt x="16" y="8"/>
                  <a:pt x="16" y="12"/>
                  <a:pt x="14" y="15"/>
                </a:cubicBezTo>
                <a:cubicBezTo>
                  <a:pt x="15" y="15"/>
                  <a:pt x="15" y="16"/>
                  <a:pt x="15" y="16"/>
                </a:cubicBezTo>
                <a:cubicBezTo>
                  <a:pt x="30" y="17"/>
                  <a:pt x="44" y="23"/>
                  <a:pt x="56" y="30"/>
                </a:cubicBezTo>
                <a:cubicBezTo>
                  <a:pt x="59" y="32"/>
                  <a:pt x="59" y="32"/>
                  <a:pt x="60" y="29"/>
                </a:cubicBezTo>
                <a:cubicBezTo>
                  <a:pt x="61" y="26"/>
                  <a:pt x="62" y="25"/>
                  <a:pt x="65" y="24"/>
                </a:cubicBezTo>
                <a:cubicBezTo>
                  <a:pt x="67" y="24"/>
                  <a:pt x="68" y="26"/>
                  <a:pt x="70" y="28"/>
                </a:cubicBezTo>
                <a:cubicBezTo>
                  <a:pt x="71" y="31"/>
                  <a:pt x="71" y="34"/>
                  <a:pt x="68" y="37"/>
                </a:cubicBezTo>
                <a:cubicBezTo>
                  <a:pt x="68" y="37"/>
                  <a:pt x="68" y="37"/>
                  <a:pt x="68" y="38"/>
                </a:cubicBezTo>
                <a:cubicBezTo>
                  <a:pt x="83" y="51"/>
                  <a:pt x="95" y="67"/>
                  <a:pt x="103" y="85"/>
                </a:cubicBezTo>
                <a:cubicBezTo>
                  <a:pt x="104" y="82"/>
                  <a:pt x="105" y="79"/>
                  <a:pt x="106" y="77"/>
                </a:cubicBezTo>
                <a:cubicBezTo>
                  <a:pt x="109" y="69"/>
                  <a:pt x="116" y="63"/>
                  <a:pt x="124" y="60"/>
                </a:cubicBezTo>
                <a:cubicBezTo>
                  <a:pt x="125" y="60"/>
                  <a:pt x="127" y="59"/>
                  <a:pt x="128" y="60"/>
                </a:cubicBezTo>
                <a:cubicBezTo>
                  <a:pt x="130" y="62"/>
                  <a:pt x="129" y="63"/>
                  <a:pt x="129" y="65"/>
                </a:cubicBezTo>
                <a:cubicBezTo>
                  <a:pt x="126" y="71"/>
                  <a:pt x="123" y="77"/>
                  <a:pt x="119" y="82"/>
                </a:cubicBezTo>
                <a:cubicBezTo>
                  <a:pt x="116" y="86"/>
                  <a:pt x="112" y="90"/>
                  <a:pt x="108" y="93"/>
                </a:cubicBezTo>
                <a:cubicBezTo>
                  <a:pt x="106" y="94"/>
                  <a:pt x="106" y="96"/>
                  <a:pt x="106" y="99"/>
                </a:cubicBezTo>
                <a:cubicBezTo>
                  <a:pt x="109" y="109"/>
                  <a:pt x="110" y="120"/>
                  <a:pt x="110" y="130"/>
                </a:cubicBezTo>
                <a:cubicBezTo>
                  <a:pt x="110" y="142"/>
                  <a:pt x="109" y="154"/>
                  <a:pt x="108" y="165"/>
                </a:cubicBezTo>
                <a:cubicBezTo>
                  <a:pt x="108" y="168"/>
                  <a:pt x="108" y="170"/>
                  <a:pt x="108" y="172"/>
                </a:cubicBezTo>
                <a:cubicBezTo>
                  <a:pt x="109" y="173"/>
                  <a:pt x="109" y="172"/>
                  <a:pt x="109" y="172"/>
                </a:cubicBezTo>
                <a:cubicBezTo>
                  <a:pt x="116" y="164"/>
                  <a:pt x="125" y="160"/>
                  <a:pt x="134" y="157"/>
                </a:cubicBezTo>
                <a:cubicBezTo>
                  <a:pt x="140" y="156"/>
                  <a:pt x="146" y="154"/>
                  <a:pt x="152" y="154"/>
                </a:cubicBezTo>
                <a:cubicBezTo>
                  <a:pt x="154" y="154"/>
                  <a:pt x="155" y="154"/>
                  <a:pt x="157" y="155"/>
                </a:cubicBezTo>
                <a:cubicBezTo>
                  <a:pt x="159" y="155"/>
                  <a:pt x="160" y="155"/>
                  <a:pt x="160" y="157"/>
                </a:cubicBezTo>
                <a:cubicBezTo>
                  <a:pt x="161" y="159"/>
                  <a:pt x="161" y="160"/>
                  <a:pt x="160" y="161"/>
                </a:cubicBezTo>
                <a:cubicBezTo>
                  <a:pt x="156" y="165"/>
                  <a:pt x="152" y="168"/>
                  <a:pt x="148" y="171"/>
                </a:cubicBezTo>
                <a:cubicBezTo>
                  <a:pt x="137" y="177"/>
                  <a:pt x="125" y="181"/>
                  <a:pt x="113" y="182"/>
                </a:cubicBezTo>
                <a:cubicBezTo>
                  <a:pt x="111" y="182"/>
                  <a:pt x="110" y="183"/>
                  <a:pt x="109" y="183"/>
                </a:cubicBezTo>
                <a:cubicBezTo>
                  <a:pt x="107" y="183"/>
                  <a:pt x="106" y="183"/>
                  <a:pt x="106" y="185"/>
                </a:cubicBezTo>
                <a:cubicBezTo>
                  <a:pt x="106" y="190"/>
                  <a:pt x="105" y="195"/>
                  <a:pt x="104" y="200"/>
                </a:cubicBezTo>
                <a:cubicBezTo>
                  <a:pt x="103" y="207"/>
                  <a:pt x="102" y="215"/>
                  <a:pt x="101" y="223"/>
                </a:cubicBezTo>
                <a:cubicBezTo>
                  <a:pt x="100" y="232"/>
                  <a:pt x="100" y="242"/>
                  <a:pt x="100" y="252"/>
                </a:cubicBezTo>
                <a:cubicBezTo>
                  <a:pt x="100" y="252"/>
                  <a:pt x="101" y="253"/>
                  <a:pt x="101" y="253"/>
                </a:cubicBezTo>
                <a:cubicBezTo>
                  <a:pt x="102" y="254"/>
                  <a:pt x="102" y="252"/>
                  <a:pt x="103" y="252"/>
                </a:cubicBezTo>
                <a:cubicBezTo>
                  <a:pt x="108" y="243"/>
                  <a:pt x="115" y="237"/>
                  <a:pt x="124" y="234"/>
                </a:cubicBezTo>
                <a:cubicBezTo>
                  <a:pt x="131" y="231"/>
                  <a:pt x="138" y="230"/>
                  <a:pt x="146" y="231"/>
                </a:cubicBezTo>
                <a:cubicBezTo>
                  <a:pt x="150" y="231"/>
                  <a:pt x="155" y="232"/>
                  <a:pt x="160" y="234"/>
                </a:cubicBezTo>
                <a:cubicBezTo>
                  <a:pt x="162" y="234"/>
                  <a:pt x="162" y="235"/>
                  <a:pt x="161" y="237"/>
                </a:cubicBezTo>
                <a:cubicBezTo>
                  <a:pt x="159" y="241"/>
                  <a:pt x="156" y="243"/>
                  <a:pt x="153" y="246"/>
                </a:cubicBezTo>
                <a:cubicBezTo>
                  <a:pt x="147" y="251"/>
                  <a:pt x="140" y="255"/>
                  <a:pt x="132" y="258"/>
                </a:cubicBezTo>
                <a:cubicBezTo>
                  <a:pt x="123" y="261"/>
                  <a:pt x="113" y="263"/>
                  <a:pt x="103" y="263"/>
                </a:cubicBezTo>
                <a:cubicBezTo>
                  <a:pt x="101" y="263"/>
                  <a:pt x="101" y="263"/>
                  <a:pt x="102" y="265"/>
                </a:cubicBezTo>
                <a:cubicBezTo>
                  <a:pt x="103" y="274"/>
                  <a:pt x="105" y="284"/>
                  <a:pt x="108" y="293"/>
                </a:cubicBezTo>
                <a:cubicBezTo>
                  <a:pt x="113" y="308"/>
                  <a:pt x="120" y="323"/>
                  <a:pt x="128" y="337"/>
                </a:cubicBezTo>
                <a:cubicBezTo>
                  <a:pt x="136" y="350"/>
                  <a:pt x="146" y="363"/>
                  <a:pt x="156" y="375"/>
                </a:cubicBezTo>
                <a:cubicBezTo>
                  <a:pt x="169" y="390"/>
                  <a:pt x="182" y="404"/>
                  <a:pt x="196" y="418"/>
                </a:cubicBezTo>
                <a:cubicBezTo>
                  <a:pt x="204" y="427"/>
                  <a:pt x="213" y="436"/>
                  <a:pt x="222" y="444"/>
                </a:cubicBezTo>
                <a:cubicBezTo>
                  <a:pt x="234" y="456"/>
                  <a:pt x="245" y="468"/>
                  <a:pt x="256" y="481"/>
                </a:cubicBezTo>
                <a:cubicBezTo>
                  <a:pt x="265" y="491"/>
                  <a:pt x="272" y="501"/>
                  <a:pt x="279" y="513"/>
                </a:cubicBezTo>
                <a:cubicBezTo>
                  <a:pt x="285" y="526"/>
                  <a:pt x="290" y="539"/>
                  <a:pt x="290" y="554"/>
                </a:cubicBezTo>
                <a:cubicBezTo>
                  <a:pt x="290" y="556"/>
                  <a:pt x="290" y="558"/>
                  <a:pt x="290" y="560"/>
                </a:cubicBezTo>
                <a:cubicBezTo>
                  <a:pt x="290" y="561"/>
                  <a:pt x="289" y="562"/>
                  <a:pt x="289" y="562"/>
                </a:cubicBezTo>
                <a:cubicBezTo>
                  <a:pt x="288" y="562"/>
                  <a:pt x="287" y="562"/>
                  <a:pt x="287" y="562"/>
                </a:cubicBezTo>
                <a:cubicBezTo>
                  <a:pt x="286" y="562"/>
                  <a:pt x="286" y="561"/>
                  <a:pt x="286" y="561"/>
                </a:cubicBezTo>
                <a:cubicBezTo>
                  <a:pt x="288" y="548"/>
                  <a:pt x="285" y="536"/>
                  <a:pt x="280" y="525"/>
                </a:cubicBezTo>
                <a:cubicBezTo>
                  <a:pt x="276" y="513"/>
                  <a:pt x="269" y="503"/>
                  <a:pt x="262" y="493"/>
                </a:cubicBezTo>
                <a:cubicBezTo>
                  <a:pt x="249" y="477"/>
                  <a:pt x="235" y="462"/>
                  <a:pt x="221" y="448"/>
                </a:cubicBezTo>
                <a:cubicBezTo>
                  <a:pt x="202" y="429"/>
                  <a:pt x="183" y="410"/>
                  <a:pt x="165" y="390"/>
                </a:cubicBezTo>
                <a:cubicBezTo>
                  <a:pt x="155" y="379"/>
                  <a:pt x="145" y="367"/>
                  <a:pt x="136" y="355"/>
                </a:cubicBezTo>
                <a:cubicBezTo>
                  <a:pt x="127" y="342"/>
                  <a:pt x="119" y="330"/>
                  <a:pt x="113" y="316"/>
                </a:cubicBezTo>
                <a:cubicBezTo>
                  <a:pt x="112" y="314"/>
                  <a:pt x="112" y="314"/>
                  <a:pt x="110" y="315"/>
                </a:cubicBezTo>
                <a:cubicBezTo>
                  <a:pt x="101" y="320"/>
                  <a:pt x="91" y="323"/>
                  <a:pt x="81" y="323"/>
                </a:cubicBezTo>
                <a:cubicBezTo>
                  <a:pt x="72" y="323"/>
                  <a:pt x="63" y="321"/>
                  <a:pt x="55" y="318"/>
                </a:cubicBezTo>
                <a:cubicBezTo>
                  <a:pt x="51" y="317"/>
                  <a:pt x="48" y="315"/>
                  <a:pt x="45" y="313"/>
                </a:cubicBezTo>
                <a:cubicBezTo>
                  <a:pt x="44" y="312"/>
                  <a:pt x="43" y="312"/>
                  <a:pt x="43" y="311"/>
                </a:cubicBezTo>
                <a:cubicBezTo>
                  <a:pt x="42" y="309"/>
                  <a:pt x="42" y="308"/>
                  <a:pt x="44" y="307"/>
                </a:cubicBezTo>
                <a:cubicBezTo>
                  <a:pt x="50" y="304"/>
                  <a:pt x="55" y="302"/>
                  <a:pt x="61" y="301"/>
                </a:cubicBezTo>
                <a:cubicBezTo>
                  <a:pt x="72" y="298"/>
                  <a:pt x="83" y="297"/>
                  <a:pt x="94" y="300"/>
                </a:cubicBezTo>
                <a:cubicBezTo>
                  <a:pt x="98" y="301"/>
                  <a:pt x="102" y="302"/>
                  <a:pt x="105" y="304"/>
                </a:cubicBezTo>
                <a:cubicBezTo>
                  <a:pt x="106" y="305"/>
                  <a:pt x="107" y="305"/>
                  <a:pt x="108" y="305"/>
                </a:cubicBezTo>
                <a:cubicBezTo>
                  <a:pt x="108" y="303"/>
                  <a:pt x="107" y="302"/>
                  <a:pt x="107" y="301"/>
                </a:cubicBezTo>
                <a:cubicBezTo>
                  <a:pt x="102" y="287"/>
                  <a:pt x="99" y="273"/>
                  <a:pt x="98" y="259"/>
                </a:cubicBezTo>
                <a:cubicBezTo>
                  <a:pt x="97" y="250"/>
                  <a:pt x="97" y="241"/>
                  <a:pt x="97" y="232"/>
                </a:cubicBezTo>
                <a:cubicBezTo>
                  <a:pt x="97" y="229"/>
                  <a:pt x="98" y="226"/>
                  <a:pt x="98" y="223"/>
                </a:cubicBezTo>
                <a:cubicBezTo>
                  <a:pt x="98" y="222"/>
                  <a:pt x="98" y="221"/>
                  <a:pt x="96" y="221"/>
                </a:cubicBezTo>
                <a:cubicBezTo>
                  <a:pt x="90" y="221"/>
                  <a:pt x="84" y="219"/>
                  <a:pt x="78" y="216"/>
                </a:cubicBezTo>
                <a:cubicBezTo>
                  <a:pt x="68" y="211"/>
                  <a:pt x="59" y="205"/>
                  <a:pt x="51" y="198"/>
                </a:cubicBezTo>
                <a:cubicBezTo>
                  <a:pt x="46" y="193"/>
                  <a:pt x="41" y="188"/>
                  <a:pt x="37" y="182"/>
                </a:cubicBezTo>
                <a:cubicBezTo>
                  <a:pt x="37" y="181"/>
                  <a:pt x="36" y="181"/>
                  <a:pt x="36" y="180"/>
                </a:cubicBezTo>
                <a:cubicBezTo>
                  <a:pt x="35" y="177"/>
                  <a:pt x="35" y="176"/>
                  <a:pt x="38" y="176"/>
                </a:cubicBezTo>
                <a:cubicBezTo>
                  <a:pt x="46" y="175"/>
                  <a:pt x="54" y="176"/>
                  <a:pt x="62" y="178"/>
                </a:cubicBezTo>
                <a:cubicBezTo>
                  <a:pt x="71" y="181"/>
                  <a:pt x="78" y="184"/>
                  <a:pt x="85" y="190"/>
                </a:cubicBezTo>
                <a:cubicBezTo>
                  <a:pt x="91" y="194"/>
                  <a:pt x="96" y="199"/>
                  <a:pt x="99" y="206"/>
                </a:cubicBezTo>
                <a:cubicBezTo>
                  <a:pt x="99" y="206"/>
                  <a:pt x="99" y="207"/>
                  <a:pt x="100" y="207"/>
                </a:cubicBezTo>
                <a:cubicBezTo>
                  <a:pt x="100" y="206"/>
                  <a:pt x="100" y="205"/>
                  <a:pt x="100" y="204"/>
                </a:cubicBezTo>
                <a:cubicBezTo>
                  <a:pt x="102" y="193"/>
                  <a:pt x="103" y="182"/>
                  <a:pt x="104" y="171"/>
                </a:cubicBezTo>
                <a:cubicBezTo>
                  <a:pt x="105" y="161"/>
                  <a:pt x="106" y="150"/>
                  <a:pt x="107" y="140"/>
                </a:cubicBezTo>
                <a:cubicBezTo>
                  <a:pt x="107" y="138"/>
                  <a:pt x="107" y="138"/>
                  <a:pt x="104" y="137"/>
                </a:cubicBezTo>
                <a:cubicBezTo>
                  <a:pt x="94" y="137"/>
                  <a:pt x="84" y="133"/>
                  <a:pt x="75" y="129"/>
                </a:cubicBezTo>
                <a:cubicBezTo>
                  <a:pt x="71" y="126"/>
                  <a:pt x="67" y="124"/>
                  <a:pt x="64" y="120"/>
                </a:cubicBezTo>
                <a:cubicBezTo>
                  <a:pt x="62" y="119"/>
                  <a:pt x="61" y="117"/>
                  <a:pt x="60" y="115"/>
                </a:cubicBezTo>
                <a:cubicBezTo>
                  <a:pt x="59" y="113"/>
                  <a:pt x="60" y="111"/>
                  <a:pt x="63" y="111"/>
                </a:cubicBezTo>
                <a:cubicBezTo>
                  <a:pt x="73" y="111"/>
                  <a:pt x="82" y="112"/>
                  <a:pt x="92" y="116"/>
                </a:cubicBezTo>
                <a:cubicBezTo>
                  <a:pt x="97" y="118"/>
                  <a:pt x="101" y="121"/>
                  <a:pt x="105" y="125"/>
                </a:cubicBezTo>
                <a:cubicBezTo>
                  <a:pt x="105" y="125"/>
                  <a:pt x="106" y="125"/>
                  <a:pt x="107" y="125"/>
                </a:cubicBezTo>
                <a:close/>
              </a:path>
            </a:pathLst>
          </a:custGeom>
          <a:solidFill>
            <a:srgbClr val="BEB8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2E3949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395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35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50"/>
                            </p:stCondLst>
                            <p:childTnLst>
                              <p:par>
                                <p:cTn id="23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3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9" grpId="1"/>
      <p:bldP spid="13" grpId="0"/>
      <p:bldP spid="12" grpId="0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96966B51-C39C-4215-9EE3-95058AC8DD6C}"/>
              </a:ext>
            </a:extLst>
          </p:cNvPr>
          <p:cNvGrpSpPr/>
          <p:nvPr/>
        </p:nvGrpSpPr>
        <p:grpSpPr>
          <a:xfrm>
            <a:off x="608027" y="455387"/>
            <a:ext cx="467833" cy="467833"/>
            <a:chOff x="1996991" y="4706509"/>
            <a:chExt cx="467833" cy="467833"/>
          </a:xfrm>
          <a:effectLst>
            <a:outerShdw blurRad="762000" dist="381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62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id="{753F57DA-6485-40AE-9619-E6D351D5C500}"/>
                </a:ext>
              </a:extLst>
            </p:cNvPr>
            <p:cNvSpPr/>
            <p:nvPr/>
          </p:nvSpPr>
          <p:spPr>
            <a:xfrm>
              <a:off x="1996991" y="4706509"/>
              <a:ext cx="467833" cy="467833"/>
            </a:xfrm>
            <a:prstGeom prst="ellipse">
              <a:avLst/>
            </a:prstGeom>
            <a:solidFill>
              <a:srgbClr val="B2C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63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id="{8FD8C1B6-163D-4020-BA58-8F8D702B2A98}"/>
                </a:ext>
              </a:extLst>
            </p:cNvPr>
            <p:cNvSpPr/>
            <p:nvPr/>
          </p:nvSpPr>
          <p:spPr>
            <a:xfrm>
              <a:off x="2126208" y="4868989"/>
              <a:ext cx="209401" cy="142875"/>
            </a:xfrm>
            <a:custGeom>
              <a:avLst/>
              <a:gdLst/>
              <a:ahLst/>
              <a:cxnLst/>
              <a:rect l="l" t="t" r="r" b="b"/>
              <a:pathLst>
                <a:path w="209401" h="142875">
                  <a:moveTo>
                    <a:pt x="87734" y="125239"/>
                  </a:moveTo>
                  <a:cubicBezTo>
                    <a:pt x="85799" y="125239"/>
                    <a:pt x="84683" y="125500"/>
                    <a:pt x="84385" y="126021"/>
                  </a:cubicBezTo>
                  <a:lnTo>
                    <a:pt x="78134" y="132160"/>
                  </a:lnTo>
                  <a:lnTo>
                    <a:pt x="77911" y="132383"/>
                  </a:lnTo>
                  <a:cubicBezTo>
                    <a:pt x="77911" y="132978"/>
                    <a:pt x="78916" y="133276"/>
                    <a:pt x="80925" y="133276"/>
                  </a:cubicBezTo>
                  <a:lnTo>
                    <a:pt x="128476" y="133276"/>
                  </a:lnTo>
                  <a:cubicBezTo>
                    <a:pt x="130485" y="133276"/>
                    <a:pt x="131489" y="132978"/>
                    <a:pt x="131489" y="132383"/>
                  </a:cubicBezTo>
                  <a:cubicBezTo>
                    <a:pt x="131489" y="132234"/>
                    <a:pt x="131415" y="132160"/>
                    <a:pt x="131266" y="132160"/>
                  </a:cubicBezTo>
                  <a:lnTo>
                    <a:pt x="125239" y="126021"/>
                  </a:lnTo>
                  <a:cubicBezTo>
                    <a:pt x="124718" y="125500"/>
                    <a:pt x="123527" y="125239"/>
                    <a:pt x="121667" y="125239"/>
                  </a:cubicBezTo>
                  <a:close/>
                  <a:moveTo>
                    <a:pt x="28575" y="9600"/>
                  </a:moveTo>
                  <a:lnTo>
                    <a:pt x="28575" y="114300"/>
                  </a:lnTo>
                  <a:lnTo>
                    <a:pt x="180826" y="114300"/>
                  </a:lnTo>
                  <a:lnTo>
                    <a:pt x="180826" y="9600"/>
                  </a:lnTo>
                  <a:close/>
                  <a:moveTo>
                    <a:pt x="28575" y="0"/>
                  </a:moveTo>
                  <a:lnTo>
                    <a:pt x="180826" y="0"/>
                  </a:lnTo>
                  <a:cubicBezTo>
                    <a:pt x="183207" y="0"/>
                    <a:pt x="185402" y="968"/>
                    <a:pt x="187411" y="2902"/>
                  </a:cubicBezTo>
                  <a:cubicBezTo>
                    <a:pt x="189421" y="4837"/>
                    <a:pt x="190425" y="6995"/>
                    <a:pt x="190425" y="9376"/>
                  </a:cubicBezTo>
                  <a:lnTo>
                    <a:pt x="190425" y="114300"/>
                  </a:lnTo>
                  <a:lnTo>
                    <a:pt x="209401" y="133276"/>
                  </a:lnTo>
                  <a:cubicBezTo>
                    <a:pt x="209401" y="135955"/>
                    <a:pt x="208526" y="138224"/>
                    <a:pt x="206778" y="140085"/>
                  </a:cubicBezTo>
                  <a:cubicBezTo>
                    <a:pt x="205029" y="141945"/>
                    <a:pt x="202778" y="142875"/>
                    <a:pt x="200025" y="142875"/>
                  </a:cubicBezTo>
                  <a:lnTo>
                    <a:pt x="9376" y="142875"/>
                  </a:lnTo>
                  <a:cubicBezTo>
                    <a:pt x="6623" y="142875"/>
                    <a:pt x="4371" y="141982"/>
                    <a:pt x="2623" y="140196"/>
                  </a:cubicBezTo>
                  <a:cubicBezTo>
                    <a:pt x="874" y="138410"/>
                    <a:pt x="0" y="136104"/>
                    <a:pt x="0" y="133276"/>
                  </a:cubicBezTo>
                  <a:lnTo>
                    <a:pt x="18975" y="114300"/>
                  </a:lnTo>
                  <a:lnTo>
                    <a:pt x="18975" y="9376"/>
                  </a:lnTo>
                  <a:cubicBezTo>
                    <a:pt x="18975" y="6995"/>
                    <a:pt x="19980" y="4837"/>
                    <a:pt x="21989" y="2902"/>
                  </a:cubicBezTo>
                  <a:cubicBezTo>
                    <a:pt x="23998" y="968"/>
                    <a:pt x="26193" y="0"/>
                    <a:pt x="285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D14A5BC5-BF52-4C56-B296-667C536211A1}"/>
              </a:ext>
            </a:extLst>
          </p:cNvPr>
          <p:cNvSpPr txBox="1"/>
          <p:nvPr/>
        </p:nvSpPr>
        <p:spPr>
          <a:xfrm>
            <a:off x="1205077" y="504637"/>
            <a:ext cx="233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功能介绍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—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公告管理</a:t>
            </a:r>
          </a:p>
        </p:txBody>
      </p:sp>
      <p:grpSp>
        <p:nvGrpSpPr>
          <p:cNvPr id="83" name="组合 82" descr="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">
            <a:extLst>
              <a:ext uri="{FF2B5EF4-FFF2-40B4-BE49-F238E27FC236}">
                <a16:creationId xmlns:a16="http://schemas.microsoft.com/office/drawing/2014/main" id="{BDB59E05-0AE5-44D3-A877-44200821942E}"/>
              </a:ext>
            </a:extLst>
          </p:cNvPr>
          <p:cNvGrpSpPr/>
          <p:nvPr/>
        </p:nvGrpSpPr>
        <p:grpSpPr>
          <a:xfrm>
            <a:off x="737244" y="1527814"/>
            <a:ext cx="4394635" cy="4382936"/>
            <a:chOff x="690932" y="2020017"/>
            <a:chExt cx="4217034" cy="4205808"/>
          </a:xfrm>
          <a:effectLst>
            <a:outerShdw blurRad="1066800" dist="1054100" dir="2700000" algn="tl" rotWithShape="0">
              <a:schemeClr val="bg1">
                <a:lumMod val="50000"/>
                <a:alpha val="40000"/>
              </a:schemeClr>
            </a:outerShdw>
          </a:effectLst>
        </p:grpSpPr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464421AA-D00E-4AF6-96DA-8503B3C63826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1278639" y="2364099"/>
              <a:ext cx="1741488" cy="2263775"/>
            </a:xfrm>
            <a:custGeom>
              <a:avLst/>
              <a:gdLst>
                <a:gd name="T0" fmla="*/ 361 w 361"/>
                <a:gd name="T1" fmla="*/ 236 h 469"/>
                <a:gd name="T2" fmla="*/ 361 w 361"/>
                <a:gd name="T3" fmla="*/ 235 h 469"/>
                <a:gd name="T4" fmla="*/ 361 w 361"/>
                <a:gd name="T5" fmla="*/ 234 h 469"/>
                <a:gd name="T6" fmla="*/ 181 w 361"/>
                <a:gd name="T7" fmla="*/ 55 h 469"/>
                <a:gd name="T8" fmla="*/ 85 w 361"/>
                <a:gd name="T9" fmla="*/ 0 h 469"/>
                <a:gd name="T10" fmla="*/ 0 w 361"/>
                <a:gd name="T11" fmla="*/ 235 h 469"/>
                <a:gd name="T12" fmla="*/ 84 w 361"/>
                <a:gd name="T13" fmla="*/ 469 h 469"/>
                <a:gd name="T14" fmla="*/ 182 w 361"/>
                <a:gd name="T15" fmla="*/ 415 h 469"/>
                <a:gd name="T16" fmla="*/ 361 w 361"/>
                <a:gd name="T17" fmla="*/ 236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469">
                  <a:moveTo>
                    <a:pt x="361" y="236"/>
                  </a:moveTo>
                  <a:cubicBezTo>
                    <a:pt x="361" y="235"/>
                    <a:pt x="361" y="235"/>
                    <a:pt x="361" y="235"/>
                  </a:cubicBezTo>
                  <a:cubicBezTo>
                    <a:pt x="361" y="235"/>
                    <a:pt x="361" y="234"/>
                    <a:pt x="361" y="234"/>
                  </a:cubicBezTo>
                  <a:cubicBezTo>
                    <a:pt x="320" y="233"/>
                    <a:pt x="244" y="153"/>
                    <a:pt x="181" y="55"/>
                  </a:cubicBezTo>
                  <a:cubicBezTo>
                    <a:pt x="150" y="35"/>
                    <a:pt x="117" y="16"/>
                    <a:pt x="85" y="0"/>
                  </a:cubicBezTo>
                  <a:cubicBezTo>
                    <a:pt x="32" y="64"/>
                    <a:pt x="0" y="146"/>
                    <a:pt x="0" y="235"/>
                  </a:cubicBezTo>
                  <a:cubicBezTo>
                    <a:pt x="0" y="324"/>
                    <a:pt x="32" y="406"/>
                    <a:pt x="84" y="469"/>
                  </a:cubicBezTo>
                  <a:cubicBezTo>
                    <a:pt x="117" y="453"/>
                    <a:pt x="151" y="435"/>
                    <a:pt x="182" y="415"/>
                  </a:cubicBezTo>
                  <a:cubicBezTo>
                    <a:pt x="245" y="316"/>
                    <a:pt x="320" y="237"/>
                    <a:pt x="361" y="236"/>
                  </a:cubicBezTo>
                  <a:close/>
                </a:path>
              </a:pathLst>
            </a:custGeom>
            <a:solidFill>
              <a:srgbClr val="DBDAD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912B3A78-35B8-4A58-BF7B-0F3DC9EC40D4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2503660" y="3598646"/>
              <a:ext cx="1808163" cy="2311400"/>
            </a:xfrm>
            <a:custGeom>
              <a:avLst/>
              <a:gdLst>
                <a:gd name="T0" fmla="*/ 0 w 375"/>
                <a:gd name="T1" fmla="*/ 239 h 479"/>
                <a:gd name="T2" fmla="*/ 0 w 375"/>
                <a:gd name="T3" fmla="*/ 240 h 479"/>
                <a:gd name="T4" fmla="*/ 0 w 375"/>
                <a:gd name="T5" fmla="*/ 241 h 479"/>
                <a:gd name="T6" fmla="*/ 180 w 375"/>
                <a:gd name="T7" fmla="*/ 420 h 479"/>
                <a:gd name="T8" fmla="*/ 287 w 375"/>
                <a:gd name="T9" fmla="*/ 479 h 479"/>
                <a:gd name="T10" fmla="*/ 375 w 375"/>
                <a:gd name="T11" fmla="*/ 240 h 479"/>
                <a:gd name="T12" fmla="*/ 287 w 375"/>
                <a:gd name="T13" fmla="*/ 0 h 479"/>
                <a:gd name="T14" fmla="*/ 180 w 375"/>
                <a:gd name="T15" fmla="*/ 59 h 479"/>
                <a:gd name="T16" fmla="*/ 0 w 375"/>
                <a:gd name="T17" fmla="*/ 23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5" h="479">
                  <a:moveTo>
                    <a:pt x="0" y="239"/>
                  </a:moveTo>
                  <a:cubicBezTo>
                    <a:pt x="0" y="239"/>
                    <a:pt x="0" y="240"/>
                    <a:pt x="0" y="240"/>
                  </a:cubicBezTo>
                  <a:cubicBezTo>
                    <a:pt x="0" y="240"/>
                    <a:pt x="0" y="240"/>
                    <a:pt x="0" y="241"/>
                  </a:cubicBezTo>
                  <a:cubicBezTo>
                    <a:pt x="41" y="242"/>
                    <a:pt x="117" y="322"/>
                    <a:pt x="180" y="420"/>
                  </a:cubicBezTo>
                  <a:cubicBezTo>
                    <a:pt x="214" y="442"/>
                    <a:pt x="251" y="462"/>
                    <a:pt x="287" y="479"/>
                  </a:cubicBezTo>
                  <a:cubicBezTo>
                    <a:pt x="342" y="415"/>
                    <a:pt x="375" y="331"/>
                    <a:pt x="375" y="240"/>
                  </a:cubicBezTo>
                  <a:cubicBezTo>
                    <a:pt x="375" y="148"/>
                    <a:pt x="342" y="65"/>
                    <a:pt x="287" y="0"/>
                  </a:cubicBezTo>
                  <a:cubicBezTo>
                    <a:pt x="251" y="17"/>
                    <a:pt x="215" y="37"/>
                    <a:pt x="180" y="59"/>
                  </a:cubicBezTo>
                  <a:cubicBezTo>
                    <a:pt x="117" y="158"/>
                    <a:pt x="42" y="238"/>
                    <a:pt x="0" y="239"/>
                  </a:cubicBezTo>
                  <a:close/>
                </a:path>
              </a:pathLst>
            </a:custGeom>
            <a:solidFill>
              <a:srgbClr val="DBDAD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B329F448-8833-4CAE-9385-CFB0CB185344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2261374" y="2604413"/>
              <a:ext cx="2286000" cy="1776413"/>
            </a:xfrm>
            <a:custGeom>
              <a:avLst/>
              <a:gdLst>
                <a:gd name="T0" fmla="*/ 0 w 474"/>
                <a:gd name="T1" fmla="*/ 91 h 368"/>
                <a:gd name="T2" fmla="*/ 54 w 474"/>
                <a:gd name="T3" fmla="*/ 189 h 368"/>
                <a:gd name="T4" fmla="*/ 234 w 474"/>
                <a:gd name="T5" fmla="*/ 368 h 368"/>
                <a:gd name="T6" fmla="*/ 235 w 474"/>
                <a:gd name="T7" fmla="*/ 368 h 368"/>
                <a:gd name="T8" fmla="*/ 235 w 474"/>
                <a:gd name="T9" fmla="*/ 368 h 368"/>
                <a:gd name="T10" fmla="*/ 415 w 474"/>
                <a:gd name="T11" fmla="*/ 188 h 368"/>
                <a:gd name="T12" fmla="*/ 474 w 474"/>
                <a:gd name="T13" fmla="*/ 82 h 368"/>
                <a:gd name="T14" fmla="*/ 242 w 474"/>
                <a:gd name="T15" fmla="*/ 0 h 368"/>
                <a:gd name="T16" fmla="*/ 0 w 474"/>
                <a:gd name="T17" fmla="*/ 91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4" h="368">
                  <a:moveTo>
                    <a:pt x="0" y="91"/>
                  </a:moveTo>
                  <a:cubicBezTo>
                    <a:pt x="16" y="124"/>
                    <a:pt x="34" y="157"/>
                    <a:pt x="54" y="189"/>
                  </a:cubicBezTo>
                  <a:cubicBezTo>
                    <a:pt x="153" y="251"/>
                    <a:pt x="233" y="327"/>
                    <a:pt x="234" y="368"/>
                  </a:cubicBezTo>
                  <a:cubicBezTo>
                    <a:pt x="234" y="368"/>
                    <a:pt x="234" y="368"/>
                    <a:pt x="235" y="368"/>
                  </a:cubicBezTo>
                  <a:cubicBezTo>
                    <a:pt x="235" y="368"/>
                    <a:pt x="235" y="368"/>
                    <a:pt x="235" y="368"/>
                  </a:cubicBezTo>
                  <a:cubicBezTo>
                    <a:pt x="236" y="327"/>
                    <a:pt x="317" y="251"/>
                    <a:pt x="415" y="188"/>
                  </a:cubicBezTo>
                  <a:cubicBezTo>
                    <a:pt x="437" y="154"/>
                    <a:pt x="457" y="118"/>
                    <a:pt x="474" y="82"/>
                  </a:cubicBezTo>
                  <a:cubicBezTo>
                    <a:pt x="410" y="31"/>
                    <a:pt x="330" y="0"/>
                    <a:pt x="242" y="0"/>
                  </a:cubicBezTo>
                  <a:cubicBezTo>
                    <a:pt x="149" y="0"/>
                    <a:pt x="64" y="35"/>
                    <a:pt x="0" y="91"/>
                  </a:cubicBezTo>
                  <a:close/>
                </a:path>
              </a:pathLst>
            </a:custGeom>
            <a:solidFill>
              <a:srgbClr val="B2CFD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2EFB225F-B110-43C6-B93D-C16A220CCBF4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1000771" y="3868192"/>
              <a:ext cx="2286000" cy="1770063"/>
            </a:xfrm>
            <a:custGeom>
              <a:avLst/>
              <a:gdLst>
                <a:gd name="T0" fmla="*/ 235 w 474"/>
                <a:gd name="T1" fmla="*/ 0 h 367"/>
                <a:gd name="T2" fmla="*/ 235 w 474"/>
                <a:gd name="T3" fmla="*/ 0 h 367"/>
                <a:gd name="T4" fmla="*/ 234 w 474"/>
                <a:gd name="T5" fmla="*/ 0 h 367"/>
                <a:gd name="T6" fmla="*/ 55 w 474"/>
                <a:gd name="T7" fmla="*/ 179 h 367"/>
                <a:gd name="T8" fmla="*/ 0 w 474"/>
                <a:gd name="T9" fmla="*/ 277 h 367"/>
                <a:gd name="T10" fmla="*/ 242 w 474"/>
                <a:gd name="T11" fmla="*/ 367 h 367"/>
                <a:gd name="T12" fmla="*/ 474 w 474"/>
                <a:gd name="T13" fmla="*/ 285 h 367"/>
                <a:gd name="T14" fmla="*/ 415 w 474"/>
                <a:gd name="T15" fmla="*/ 179 h 367"/>
                <a:gd name="T16" fmla="*/ 235 w 474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4" h="367">
                  <a:moveTo>
                    <a:pt x="235" y="0"/>
                  </a:moveTo>
                  <a:cubicBezTo>
                    <a:pt x="235" y="0"/>
                    <a:pt x="235" y="0"/>
                    <a:pt x="235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3" y="40"/>
                    <a:pt x="153" y="116"/>
                    <a:pt x="55" y="179"/>
                  </a:cubicBezTo>
                  <a:cubicBezTo>
                    <a:pt x="35" y="210"/>
                    <a:pt x="16" y="243"/>
                    <a:pt x="0" y="277"/>
                  </a:cubicBezTo>
                  <a:cubicBezTo>
                    <a:pt x="64" y="333"/>
                    <a:pt x="149" y="367"/>
                    <a:pt x="242" y="367"/>
                  </a:cubicBezTo>
                  <a:cubicBezTo>
                    <a:pt x="330" y="367"/>
                    <a:pt x="410" y="337"/>
                    <a:pt x="474" y="285"/>
                  </a:cubicBezTo>
                  <a:cubicBezTo>
                    <a:pt x="457" y="249"/>
                    <a:pt x="437" y="213"/>
                    <a:pt x="415" y="179"/>
                  </a:cubicBezTo>
                  <a:cubicBezTo>
                    <a:pt x="316" y="116"/>
                    <a:pt x="236" y="40"/>
                    <a:pt x="235" y="0"/>
                  </a:cubicBezTo>
                  <a:close/>
                </a:path>
              </a:pathLst>
            </a:custGeom>
            <a:solidFill>
              <a:srgbClr val="B2CFD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CA6E7CF2-9D30-411C-8544-F276B6BF6CB5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670046" y="4904231"/>
              <a:ext cx="2179638" cy="463550"/>
            </a:xfrm>
            <a:custGeom>
              <a:avLst/>
              <a:gdLst>
                <a:gd name="T0" fmla="*/ 0 w 452"/>
                <a:gd name="T1" fmla="*/ 7 h 96"/>
                <a:gd name="T2" fmla="*/ 231 w 452"/>
                <a:gd name="T3" fmla="*/ 96 h 96"/>
                <a:gd name="T4" fmla="*/ 452 w 452"/>
                <a:gd name="T5" fmla="*/ 15 h 96"/>
                <a:gd name="T6" fmla="*/ 448 w 452"/>
                <a:gd name="T7" fmla="*/ 8 h 96"/>
                <a:gd name="T8" fmla="*/ 231 w 452"/>
                <a:gd name="T9" fmla="*/ 88 h 96"/>
                <a:gd name="T10" fmla="*/ 4 w 452"/>
                <a:gd name="T11" fmla="*/ 0 h 96"/>
                <a:gd name="T12" fmla="*/ 0 w 452"/>
                <a:gd name="T13" fmla="*/ 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96">
                  <a:moveTo>
                    <a:pt x="0" y="7"/>
                  </a:moveTo>
                  <a:cubicBezTo>
                    <a:pt x="61" y="62"/>
                    <a:pt x="142" y="96"/>
                    <a:pt x="231" y="96"/>
                  </a:cubicBezTo>
                  <a:cubicBezTo>
                    <a:pt x="315" y="96"/>
                    <a:pt x="392" y="66"/>
                    <a:pt x="452" y="15"/>
                  </a:cubicBezTo>
                  <a:cubicBezTo>
                    <a:pt x="451" y="13"/>
                    <a:pt x="450" y="11"/>
                    <a:pt x="448" y="8"/>
                  </a:cubicBezTo>
                  <a:cubicBezTo>
                    <a:pt x="390" y="58"/>
                    <a:pt x="314" y="88"/>
                    <a:pt x="231" y="88"/>
                  </a:cubicBezTo>
                  <a:cubicBezTo>
                    <a:pt x="143" y="88"/>
                    <a:pt x="63" y="54"/>
                    <a:pt x="4" y="0"/>
                  </a:cubicBezTo>
                  <a:cubicBezTo>
                    <a:pt x="2" y="2"/>
                    <a:pt x="1" y="4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267FD15E-5916-46DD-8455-CA8B1B4D2C33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3576847" y="4051120"/>
              <a:ext cx="458788" cy="2203450"/>
            </a:xfrm>
            <a:custGeom>
              <a:avLst/>
              <a:gdLst>
                <a:gd name="T0" fmla="*/ 8 w 95"/>
                <a:gd name="T1" fmla="*/ 0 h 457"/>
                <a:gd name="T2" fmla="*/ 0 w 95"/>
                <a:gd name="T3" fmla="*/ 4 h 457"/>
                <a:gd name="T4" fmla="*/ 87 w 95"/>
                <a:gd name="T5" fmla="*/ 229 h 457"/>
                <a:gd name="T6" fmla="*/ 1 w 95"/>
                <a:gd name="T7" fmla="*/ 454 h 457"/>
                <a:gd name="T8" fmla="*/ 8 w 95"/>
                <a:gd name="T9" fmla="*/ 457 h 457"/>
                <a:gd name="T10" fmla="*/ 95 w 95"/>
                <a:gd name="T11" fmla="*/ 229 h 457"/>
                <a:gd name="T12" fmla="*/ 8 w 95"/>
                <a:gd name="T13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457">
                  <a:moveTo>
                    <a:pt x="8" y="0"/>
                  </a:moveTo>
                  <a:cubicBezTo>
                    <a:pt x="5" y="1"/>
                    <a:pt x="3" y="3"/>
                    <a:pt x="0" y="4"/>
                  </a:cubicBezTo>
                  <a:cubicBezTo>
                    <a:pt x="54" y="64"/>
                    <a:pt x="87" y="142"/>
                    <a:pt x="87" y="229"/>
                  </a:cubicBezTo>
                  <a:cubicBezTo>
                    <a:pt x="87" y="315"/>
                    <a:pt x="54" y="394"/>
                    <a:pt x="1" y="454"/>
                  </a:cubicBezTo>
                  <a:cubicBezTo>
                    <a:pt x="3" y="455"/>
                    <a:pt x="5" y="456"/>
                    <a:pt x="8" y="457"/>
                  </a:cubicBezTo>
                  <a:cubicBezTo>
                    <a:pt x="62" y="397"/>
                    <a:pt x="95" y="317"/>
                    <a:pt x="95" y="229"/>
                  </a:cubicBezTo>
                  <a:cubicBezTo>
                    <a:pt x="95" y="141"/>
                    <a:pt x="62" y="61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3CC9EBEF-D5F4-4B0B-933D-5183FB08CC98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2696216" y="2878061"/>
              <a:ext cx="2179638" cy="463550"/>
            </a:xfrm>
            <a:custGeom>
              <a:avLst/>
              <a:gdLst>
                <a:gd name="T0" fmla="*/ 452 w 452"/>
                <a:gd name="T1" fmla="*/ 80 h 96"/>
                <a:gd name="T2" fmla="*/ 231 w 452"/>
                <a:gd name="T3" fmla="*/ 0 h 96"/>
                <a:gd name="T4" fmla="*/ 0 w 452"/>
                <a:gd name="T5" fmla="*/ 89 h 96"/>
                <a:gd name="T6" fmla="*/ 4 w 452"/>
                <a:gd name="T7" fmla="*/ 96 h 96"/>
                <a:gd name="T8" fmla="*/ 231 w 452"/>
                <a:gd name="T9" fmla="*/ 8 h 96"/>
                <a:gd name="T10" fmla="*/ 448 w 452"/>
                <a:gd name="T11" fmla="*/ 88 h 96"/>
                <a:gd name="T12" fmla="*/ 452 w 452"/>
                <a:gd name="T13" fmla="*/ 8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96">
                  <a:moveTo>
                    <a:pt x="452" y="80"/>
                  </a:moveTo>
                  <a:cubicBezTo>
                    <a:pt x="392" y="30"/>
                    <a:pt x="315" y="0"/>
                    <a:pt x="231" y="0"/>
                  </a:cubicBezTo>
                  <a:cubicBezTo>
                    <a:pt x="142" y="0"/>
                    <a:pt x="61" y="34"/>
                    <a:pt x="0" y="89"/>
                  </a:cubicBezTo>
                  <a:cubicBezTo>
                    <a:pt x="1" y="91"/>
                    <a:pt x="2" y="94"/>
                    <a:pt x="4" y="96"/>
                  </a:cubicBezTo>
                  <a:cubicBezTo>
                    <a:pt x="63" y="41"/>
                    <a:pt x="143" y="8"/>
                    <a:pt x="231" y="8"/>
                  </a:cubicBezTo>
                  <a:cubicBezTo>
                    <a:pt x="314" y="8"/>
                    <a:pt x="390" y="38"/>
                    <a:pt x="448" y="88"/>
                  </a:cubicBezTo>
                  <a:cubicBezTo>
                    <a:pt x="450" y="85"/>
                    <a:pt x="451" y="83"/>
                    <a:pt x="452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259B548D-7E3C-462C-97D8-BE953B45C876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1552151" y="2037536"/>
              <a:ext cx="433388" cy="2155825"/>
            </a:xfrm>
            <a:custGeom>
              <a:avLst/>
              <a:gdLst>
                <a:gd name="T0" fmla="*/ 82 w 90"/>
                <a:gd name="T1" fmla="*/ 447 h 447"/>
                <a:gd name="T2" fmla="*/ 89 w 90"/>
                <a:gd name="T3" fmla="*/ 444 h 447"/>
                <a:gd name="T4" fmla="*/ 8 w 90"/>
                <a:gd name="T5" fmla="*/ 224 h 447"/>
                <a:gd name="T6" fmla="*/ 90 w 90"/>
                <a:gd name="T7" fmla="*/ 4 h 447"/>
                <a:gd name="T8" fmla="*/ 82 w 90"/>
                <a:gd name="T9" fmla="*/ 0 h 447"/>
                <a:gd name="T10" fmla="*/ 0 w 90"/>
                <a:gd name="T11" fmla="*/ 224 h 447"/>
                <a:gd name="T12" fmla="*/ 82 w 90"/>
                <a:gd name="T13" fmla="*/ 447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447">
                  <a:moveTo>
                    <a:pt x="82" y="447"/>
                  </a:moveTo>
                  <a:cubicBezTo>
                    <a:pt x="85" y="446"/>
                    <a:pt x="87" y="445"/>
                    <a:pt x="89" y="444"/>
                  </a:cubicBezTo>
                  <a:cubicBezTo>
                    <a:pt x="39" y="385"/>
                    <a:pt x="8" y="308"/>
                    <a:pt x="8" y="224"/>
                  </a:cubicBezTo>
                  <a:cubicBezTo>
                    <a:pt x="8" y="140"/>
                    <a:pt x="39" y="63"/>
                    <a:pt x="90" y="4"/>
                  </a:cubicBezTo>
                  <a:cubicBezTo>
                    <a:pt x="87" y="3"/>
                    <a:pt x="85" y="1"/>
                    <a:pt x="82" y="0"/>
                  </a:cubicBezTo>
                  <a:cubicBezTo>
                    <a:pt x="31" y="60"/>
                    <a:pt x="0" y="139"/>
                    <a:pt x="0" y="224"/>
                  </a:cubicBezTo>
                  <a:cubicBezTo>
                    <a:pt x="0" y="309"/>
                    <a:pt x="31" y="387"/>
                    <a:pt x="82" y="4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92" name="Oval 46">
              <a:extLst>
                <a:ext uri="{FF2B5EF4-FFF2-40B4-BE49-F238E27FC236}">
                  <a16:creationId xmlns:a16="http://schemas.microsoft.com/office/drawing/2014/main" id="{CB7F904E-8A31-4F47-B41F-757ABD1DBF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088113" y="3434717"/>
              <a:ext cx="1403350" cy="1403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sp>
        <p:nvSpPr>
          <p:cNvPr id="98" name="Freeform 140">
            <a:extLst>
              <a:ext uri="{FF2B5EF4-FFF2-40B4-BE49-F238E27FC236}">
                <a16:creationId xmlns:a16="http://schemas.microsoft.com/office/drawing/2014/main" id="{A35EE7E9-07F7-4DEE-BEAE-EA0B8C2418CC}"/>
              </a:ext>
            </a:extLst>
          </p:cNvPr>
          <p:cNvSpPr>
            <a:spLocks noEditPoints="1"/>
          </p:cNvSpPr>
          <p:nvPr/>
        </p:nvSpPr>
        <p:spPr bwMode="auto">
          <a:xfrm>
            <a:off x="5758568" y="540249"/>
            <a:ext cx="463561" cy="440985"/>
          </a:xfrm>
          <a:custGeom>
            <a:avLst/>
            <a:gdLst>
              <a:gd name="T0" fmla="*/ 129 w 130"/>
              <a:gd name="T1" fmla="*/ 46 h 124"/>
              <a:gd name="T2" fmla="*/ 121 w 130"/>
              <a:gd name="T3" fmla="*/ 40 h 124"/>
              <a:gd name="T4" fmla="*/ 88 w 130"/>
              <a:gd name="T5" fmla="*/ 35 h 124"/>
              <a:gd name="T6" fmla="*/ 73 w 130"/>
              <a:gd name="T7" fmla="*/ 5 h 124"/>
              <a:gd name="T8" fmla="*/ 65 w 130"/>
              <a:gd name="T9" fmla="*/ 0 h 124"/>
              <a:gd name="T10" fmla="*/ 57 w 130"/>
              <a:gd name="T11" fmla="*/ 5 h 124"/>
              <a:gd name="T12" fmla="*/ 42 w 130"/>
              <a:gd name="T13" fmla="*/ 35 h 124"/>
              <a:gd name="T14" fmla="*/ 9 w 130"/>
              <a:gd name="T15" fmla="*/ 40 h 124"/>
              <a:gd name="T16" fmla="*/ 1 w 130"/>
              <a:gd name="T17" fmla="*/ 46 h 124"/>
              <a:gd name="T18" fmla="*/ 4 w 130"/>
              <a:gd name="T19" fmla="*/ 55 h 124"/>
              <a:gd name="T20" fmla="*/ 28 w 130"/>
              <a:gd name="T21" fmla="*/ 80 h 124"/>
              <a:gd name="T22" fmla="*/ 22 w 130"/>
              <a:gd name="T23" fmla="*/ 114 h 124"/>
              <a:gd name="T24" fmla="*/ 26 w 130"/>
              <a:gd name="T25" fmla="*/ 122 h 124"/>
              <a:gd name="T26" fmla="*/ 31 w 130"/>
              <a:gd name="T27" fmla="*/ 124 h 124"/>
              <a:gd name="T28" fmla="*/ 36 w 130"/>
              <a:gd name="T29" fmla="*/ 123 h 124"/>
              <a:gd name="T30" fmla="*/ 65 w 130"/>
              <a:gd name="T31" fmla="*/ 107 h 124"/>
              <a:gd name="T32" fmla="*/ 94 w 130"/>
              <a:gd name="T33" fmla="*/ 123 h 124"/>
              <a:gd name="T34" fmla="*/ 99 w 130"/>
              <a:gd name="T35" fmla="*/ 124 h 124"/>
              <a:gd name="T36" fmla="*/ 104 w 130"/>
              <a:gd name="T37" fmla="*/ 122 h 124"/>
              <a:gd name="T38" fmla="*/ 108 w 130"/>
              <a:gd name="T39" fmla="*/ 114 h 124"/>
              <a:gd name="T40" fmla="*/ 102 w 130"/>
              <a:gd name="T41" fmla="*/ 80 h 124"/>
              <a:gd name="T42" fmla="*/ 126 w 130"/>
              <a:gd name="T43" fmla="*/ 55 h 124"/>
              <a:gd name="T44" fmla="*/ 129 w 130"/>
              <a:gd name="T45" fmla="*/ 46 h 124"/>
              <a:gd name="T46" fmla="*/ 95 w 130"/>
              <a:gd name="T47" fmla="*/ 73 h 124"/>
              <a:gd name="T48" fmla="*/ 93 w 130"/>
              <a:gd name="T49" fmla="*/ 81 h 124"/>
              <a:gd name="T50" fmla="*/ 99 w 130"/>
              <a:gd name="T51" fmla="*/ 115 h 124"/>
              <a:gd name="T52" fmla="*/ 69 w 130"/>
              <a:gd name="T53" fmla="*/ 99 h 124"/>
              <a:gd name="T54" fmla="*/ 65 w 130"/>
              <a:gd name="T55" fmla="*/ 98 h 124"/>
              <a:gd name="T56" fmla="*/ 61 w 130"/>
              <a:gd name="T57" fmla="*/ 99 h 124"/>
              <a:gd name="T58" fmla="*/ 31 w 130"/>
              <a:gd name="T59" fmla="*/ 115 h 124"/>
              <a:gd name="T60" fmla="*/ 37 w 130"/>
              <a:gd name="T61" fmla="*/ 81 h 124"/>
              <a:gd name="T62" fmla="*/ 35 w 130"/>
              <a:gd name="T63" fmla="*/ 73 h 124"/>
              <a:gd name="T64" fmla="*/ 10 w 130"/>
              <a:gd name="T65" fmla="*/ 49 h 124"/>
              <a:gd name="T66" fmla="*/ 44 w 130"/>
              <a:gd name="T67" fmla="*/ 44 h 124"/>
              <a:gd name="T68" fmla="*/ 51 w 130"/>
              <a:gd name="T69" fmla="*/ 39 h 124"/>
              <a:gd name="T70" fmla="*/ 65 w 130"/>
              <a:gd name="T71" fmla="*/ 9 h 124"/>
              <a:gd name="T72" fmla="*/ 79 w 130"/>
              <a:gd name="T73" fmla="*/ 39 h 124"/>
              <a:gd name="T74" fmla="*/ 86 w 130"/>
              <a:gd name="T75" fmla="*/ 44 h 124"/>
              <a:gd name="T76" fmla="*/ 120 w 130"/>
              <a:gd name="T77" fmla="*/ 49 h 124"/>
              <a:gd name="T78" fmla="*/ 95 w 130"/>
              <a:gd name="T79" fmla="*/ 7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0" h="124">
                <a:moveTo>
                  <a:pt x="129" y="46"/>
                </a:moveTo>
                <a:cubicBezTo>
                  <a:pt x="127" y="43"/>
                  <a:pt x="125" y="41"/>
                  <a:pt x="121" y="40"/>
                </a:cubicBezTo>
                <a:cubicBezTo>
                  <a:pt x="88" y="35"/>
                  <a:pt x="88" y="35"/>
                  <a:pt x="88" y="35"/>
                </a:cubicBezTo>
                <a:cubicBezTo>
                  <a:pt x="73" y="5"/>
                  <a:pt x="73" y="5"/>
                  <a:pt x="73" y="5"/>
                </a:cubicBezTo>
                <a:cubicBezTo>
                  <a:pt x="72" y="2"/>
                  <a:pt x="69" y="0"/>
                  <a:pt x="65" y="0"/>
                </a:cubicBezTo>
                <a:cubicBezTo>
                  <a:pt x="61" y="0"/>
                  <a:pt x="58" y="2"/>
                  <a:pt x="57" y="5"/>
                </a:cubicBezTo>
                <a:cubicBezTo>
                  <a:pt x="42" y="35"/>
                  <a:pt x="42" y="35"/>
                  <a:pt x="42" y="35"/>
                </a:cubicBezTo>
                <a:cubicBezTo>
                  <a:pt x="9" y="40"/>
                  <a:pt x="9" y="40"/>
                  <a:pt x="9" y="40"/>
                </a:cubicBezTo>
                <a:cubicBezTo>
                  <a:pt x="5" y="41"/>
                  <a:pt x="3" y="43"/>
                  <a:pt x="1" y="46"/>
                </a:cubicBezTo>
                <a:cubicBezTo>
                  <a:pt x="0" y="49"/>
                  <a:pt x="1" y="53"/>
                  <a:pt x="4" y="55"/>
                </a:cubicBezTo>
                <a:cubicBezTo>
                  <a:pt x="28" y="80"/>
                  <a:pt x="28" y="80"/>
                  <a:pt x="28" y="80"/>
                </a:cubicBezTo>
                <a:cubicBezTo>
                  <a:pt x="22" y="114"/>
                  <a:pt x="22" y="114"/>
                  <a:pt x="22" y="114"/>
                </a:cubicBezTo>
                <a:cubicBezTo>
                  <a:pt x="22" y="117"/>
                  <a:pt x="23" y="120"/>
                  <a:pt x="26" y="122"/>
                </a:cubicBezTo>
                <a:cubicBezTo>
                  <a:pt x="28" y="123"/>
                  <a:pt x="30" y="124"/>
                  <a:pt x="31" y="124"/>
                </a:cubicBezTo>
                <a:cubicBezTo>
                  <a:pt x="33" y="124"/>
                  <a:pt x="35" y="124"/>
                  <a:pt x="36" y="123"/>
                </a:cubicBezTo>
                <a:cubicBezTo>
                  <a:pt x="65" y="107"/>
                  <a:pt x="65" y="107"/>
                  <a:pt x="65" y="107"/>
                </a:cubicBezTo>
                <a:cubicBezTo>
                  <a:pt x="94" y="123"/>
                  <a:pt x="94" y="123"/>
                  <a:pt x="94" y="123"/>
                </a:cubicBezTo>
                <a:cubicBezTo>
                  <a:pt x="95" y="124"/>
                  <a:pt x="97" y="124"/>
                  <a:pt x="99" y="124"/>
                </a:cubicBezTo>
                <a:cubicBezTo>
                  <a:pt x="100" y="124"/>
                  <a:pt x="102" y="123"/>
                  <a:pt x="104" y="122"/>
                </a:cubicBezTo>
                <a:cubicBezTo>
                  <a:pt x="107" y="120"/>
                  <a:pt x="108" y="117"/>
                  <a:pt x="108" y="114"/>
                </a:cubicBezTo>
                <a:cubicBezTo>
                  <a:pt x="102" y="80"/>
                  <a:pt x="102" y="80"/>
                  <a:pt x="102" y="80"/>
                </a:cubicBezTo>
                <a:cubicBezTo>
                  <a:pt x="126" y="55"/>
                  <a:pt x="126" y="55"/>
                  <a:pt x="126" y="55"/>
                </a:cubicBezTo>
                <a:cubicBezTo>
                  <a:pt x="129" y="53"/>
                  <a:pt x="130" y="49"/>
                  <a:pt x="129" y="46"/>
                </a:cubicBezTo>
                <a:close/>
                <a:moveTo>
                  <a:pt x="95" y="73"/>
                </a:moveTo>
                <a:cubicBezTo>
                  <a:pt x="93" y="75"/>
                  <a:pt x="92" y="78"/>
                  <a:pt x="93" y="81"/>
                </a:cubicBezTo>
                <a:cubicBezTo>
                  <a:pt x="99" y="115"/>
                  <a:pt x="99" y="115"/>
                  <a:pt x="99" y="115"/>
                </a:cubicBezTo>
                <a:cubicBezTo>
                  <a:pt x="69" y="99"/>
                  <a:pt x="69" y="99"/>
                  <a:pt x="69" y="99"/>
                </a:cubicBezTo>
                <a:cubicBezTo>
                  <a:pt x="68" y="99"/>
                  <a:pt x="67" y="98"/>
                  <a:pt x="65" y="98"/>
                </a:cubicBezTo>
                <a:cubicBezTo>
                  <a:pt x="63" y="98"/>
                  <a:pt x="62" y="99"/>
                  <a:pt x="61" y="99"/>
                </a:cubicBezTo>
                <a:cubicBezTo>
                  <a:pt x="31" y="115"/>
                  <a:pt x="31" y="115"/>
                  <a:pt x="31" y="115"/>
                </a:cubicBezTo>
                <a:cubicBezTo>
                  <a:pt x="37" y="81"/>
                  <a:pt x="37" y="81"/>
                  <a:pt x="37" y="81"/>
                </a:cubicBezTo>
                <a:cubicBezTo>
                  <a:pt x="38" y="78"/>
                  <a:pt x="37" y="75"/>
                  <a:pt x="35" y="73"/>
                </a:cubicBezTo>
                <a:cubicBezTo>
                  <a:pt x="10" y="49"/>
                  <a:pt x="10" y="49"/>
                  <a:pt x="10" y="49"/>
                </a:cubicBezTo>
                <a:cubicBezTo>
                  <a:pt x="44" y="44"/>
                  <a:pt x="44" y="44"/>
                  <a:pt x="44" y="44"/>
                </a:cubicBezTo>
                <a:cubicBezTo>
                  <a:pt x="47" y="44"/>
                  <a:pt x="49" y="42"/>
                  <a:pt x="51" y="39"/>
                </a:cubicBezTo>
                <a:cubicBezTo>
                  <a:pt x="65" y="9"/>
                  <a:pt x="65" y="9"/>
                  <a:pt x="65" y="9"/>
                </a:cubicBezTo>
                <a:cubicBezTo>
                  <a:pt x="79" y="39"/>
                  <a:pt x="79" y="39"/>
                  <a:pt x="79" y="39"/>
                </a:cubicBezTo>
                <a:cubicBezTo>
                  <a:pt x="81" y="42"/>
                  <a:pt x="83" y="44"/>
                  <a:pt x="86" y="44"/>
                </a:cubicBezTo>
                <a:cubicBezTo>
                  <a:pt x="120" y="49"/>
                  <a:pt x="120" y="49"/>
                  <a:pt x="120" y="49"/>
                </a:cubicBezTo>
                <a:lnTo>
                  <a:pt x="95" y="73"/>
                </a:lnTo>
                <a:close/>
              </a:path>
            </a:pathLst>
          </a:custGeom>
          <a:solidFill>
            <a:srgbClr val="B2CFD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9" name="Freeform 33">
            <a:extLst>
              <a:ext uri="{FF2B5EF4-FFF2-40B4-BE49-F238E27FC236}">
                <a16:creationId xmlns:a16="http://schemas.microsoft.com/office/drawing/2014/main" id="{8A381621-6BFF-4837-89F3-75EB671FD973}"/>
              </a:ext>
            </a:extLst>
          </p:cNvPr>
          <p:cNvSpPr>
            <a:spLocks noEditPoints="1"/>
          </p:cNvSpPr>
          <p:nvPr/>
        </p:nvSpPr>
        <p:spPr bwMode="auto">
          <a:xfrm>
            <a:off x="5852989" y="5640575"/>
            <a:ext cx="406625" cy="348535"/>
          </a:xfrm>
          <a:custGeom>
            <a:avLst/>
            <a:gdLst>
              <a:gd name="T0" fmla="*/ 126 w 130"/>
              <a:gd name="T1" fmla="*/ 18 h 112"/>
              <a:gd name="T2" fmla="*/ 106 w 130"/>
              <a:gd name="T3" fmla="*/ 2 h 112"/>
              <a:gd name="T4" fmla="*/ 101 w 130"/>
              <a:gd name="T5" fmla="*/ 0 h 112"/>
              <a:gd name="T6" fmla="*/ 29 w 130"/>
              <a:gd name="T7" fmla="*/ 0 h 112"/>
              <a:gd name="T8" fmla="*/ 24 w 130"/>
              <a:gd name="T9" fmla="*/ 2 h 112"/>
              <a:gd name="T10" fmla="*/ 4 w 130"/>
              <a:gd name="T11" fmla="*/ 18 h 112"/>
              <a:gd name="T12" fmla="*/ 1 w 130"/>
              <a:gd name="T13" fmla="*/ 27 h 112"/>
              <a:gd name="T14" fmla="*/ 9 w 130"/>
              <a:gd name="T15" fmla="*/ 51 h 112"/>
              <a:gd name="T16" fmla="*/ 14 w 130"/>
              <a:gd name="T17" fmla="*/ 56 h 112"/>
              <a:gd name="T18" fmla="*/ 17 w 130"/>
              <a:gd name="T19" fmla="*/ 56 h 112"/>
              <a:gd name="T20" fmla="*/ 21 w 130"/>
              <a:gd name="T21" fmla="*/ 55 h 112"/>
              <a:gd name="T22" fmla="*/ 21 w 130"/>
              <a:gd name="T23" fmla="*/ 104 h 112"/>
              <a:gd name="T24" fmla="*/ 29 w 130"/>
              <a:gd name="T25" fmla="*/ 112 h 112"/>
              <a:gd name="T26" fmla="*/ 101 w 130"/>
              <a:gd name="T27" fmla="*/ 112 h 112"/>
              <a:gd name="T28" fmla="*/ 109 w 130"/>
              <a:gd name="T29" fmla="*/ 104 h 112"/>
              <a:gd name="T30" fmla="*/ 109 w 130"/>
              <a:gd name="T31" fmla="*/ 55 h 112"/>
              <a:gd name="T32" fmla="*/ 113 w 130"/>
              <a:gd name="T33" fmla="*/ 56 h 112"/>
              <a:gd name="T34" fmla="*/ 116 w 130"/>
              <a:gd name="T35" fmla="*/ 56 h 112"/>
              <a:gd name="T36" fmla="*/ 121 w 130"/>
              <a:gd name="T37" fmla="*/ 51 h 112"/>
              <a:gd name="T38" fmla="*/ 129 w 130"/>
              <a:gd name="T39" fmla="*/ 27 h 112"/>
              <a:gd name="T40" fmla="*/ 126 w 130"/>
              <a:gd name="T41" fmla="*/ 18 h 112"/>
              <a:gd name="T42" fmla="*/ 80 w 130"/>
              <a:gd name="T43" fmla="*/ 8 h 112"/>
              <a:gd name="T44" fmla="*/ 65 w 130"/>
              <a:gd name="T45" fmla="*/ 16 h 112"/>
              <a:gd name="T46" fmla="*/ 50 w 130"/>
              <a:gd name="T47" fmla="*/ 8 h 112"/>
              <a:gd name="T48" fmla="*/ 80 w 130"/>
              <a:gd name="T49" fmla="*/ 8 h 112"/>
              <a:gd name="T50" fmla="*/ 113 w 130"/>
              <a:gd name="T51" fmla="*/ 48 h 112"/>
              <a:gd name="T52" fmla="*/ 101 w 130"/>
              <a:gd name="T53" fmla="*/ 40 h 112"/>
              <a:gd name="T54" fmla="*/ 101 w 130"/>
              <a:gd name="T55" fmla="*/ 104 h 112"/>
              <a:gd name="T56" fmla="*/ 29 w 130"/>
              <a:gd name="T57" fmla="*/ 104 h 112"/>
              <a:gd name="T58" fmla="*/ 29 w 130"/>
              <a:gd name="T59" fmla="*/ 40 h 112"/>
              <a:gd name="T60" fmla="*/ 17 w 130"/>
              <a:gd name="T61" fmla="*/ 48 h 112"/>
              <a:gd name="T62" fmla="*/ 9 w 130"/>
              <a:gd name="T63" fmla="*/ 24 h 112"/>
              <a:gd name="T64" fmla="*/ 29 w 130"/>
              <a:gd name="T65" fmla="*/ 8 h 112"/>
              <a:gd name="T66" fmla="*/ 46 w 130"/>
              <a:gd name="T67" fmla="*/ 8 h 112"/>
              <a:gd name="T68" fmla="*/ 65 w 130"/>
              <a:gd name="T69" fmla="*/ 20 h 112"/>
              <a:gd name="T70" fmla="*/ 84 w 130"/>
              <a:gd name="T71" fmla="*/ 8 h 112"/>
              <a:gd name="T72" fmla="*/ 101 w 130"/>
              <a:gd name="T73" fmla="*/ 8 h 112"/>
              <a:gd name="T74" fmla="*/ 121 w 130"/>
              <a:gd name="T75" fmla="*/ 24 h 112"/>
              <a:gd name="T76" fmla="*/ 113 w 130"/>
              <a:gd name="T77" fmla="*/ 48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30" h="112">
                <a:moveTo>
                  <a:pt x="126" y="18"/>
                </a:moveTo>
                <a:cubicBezTo>
                  <a:pt x="106" y="2"/>
                  <a:pt x="106" y="2"/>
                  <a:pt x="106" y="2"/>
                </a:cubicBezTo>
                <a:cubicBezTo>
                  <a:pt x="105" y="1"/>
                  <a:pt x="103" y="0"/>
                  <a:pt x="101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7" y="0"/>
                  <a:pt x="25" y="1"/>
                  <a:pt x="24" y="2"/>
                </a:cubicBezTo>
                <a:cubicBezTo>
                  <a:pt x="4" y="18"/>
                  <a:pt x="4" y="18"/>
                  <a:pt x="4" y="18"/>
                </a:cubicBezTo>
                <a:cubicBezTo>
                  <a:pt x="1" y="20"/>
                  <a:pt x="0" y="23"/>
                  <a:pt x="1" y="27"/>
                </a:cubicBezTo>
                <a:cubicBezTo>
                  <a:pt x="9" y="51"/>
                  <a:pt x="9" y="51"/>
                  <a:pt x="9" y="51"/>
                </a:cubicBezTo>
                <a:cubicBezTo>
                  <a:pt x="10" y="53"/>
                  <a:pt x="12" y="55"/>
                  <a:pt x="14" y="56"/>
                </a:cubicBezTo>
                <a:cubicBezTo>
                  <a:pt x="15" y="56"/>
                  <a:pt x="16" y="56"/>
                  <a:pt x="17" y="56"/>
                </a:cubicBezTo>
                <a:cubicBezTo>
                  <a:pt x="18" y="56"/>
                  <a:pt x="20" y="56"/>
                  <a:pt x="21" y="55"/>
                </a:cubicBezTo>
                <a:cubicBezTo>
                  <a:pt x="21" y="104"/>
                  <a:pt x="21" y="104"/>
                  <a:pt x="21" y="104"/>
                </a:cubicBezTo>
                <a:cubicBezTo>
                  <a:pt x="21" y="108"/>
                  <a:pt x="25" y="112"/>
                  <a:pt x="29" y="112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105" y="112"/>
                  <a:pt x="109" y="108"/>
                  <a:pt x="109" y="104"/>
                </a:cubicBezTo>
                <a:cubicBezTo>
                  <a:pt x="109" y="55"/>
                  <a:pt x="109" y="55"/>
                  <a:pt x="109" y="55"/>
                </a:cubicBezTo>
                <a:cubicBezTo>
                  <a:pt x="110" y="56"/>
                  <a:pt x="112" y="56"/>
                  <a:pt x="113" y="56"/>
                </a:cubicBezTo>
                <a:cubicBezTo>
                  <a:pt x="114" y="56"/>
                  <a:pt x="115" y="56"/>
                  <a:pt x="116" y="56"/>
                </a:cubicBezTo>
                <a:cubicBezTo>
                  <a:pt x="118" y="55"/>
                  <a:pt x="120" y="53"/>
                  <a:pt x="121" y="51"/>
                </a:cubicBezTo>
                <a:cubicBezTo>
                  <a:pt x="129" y="27"/>
                  <a:pt x="129" y="27"/>
                  <a:pt x="129" y="27"/>
                </a:cubicBezTo>
                <a:cubicBezTo>
                  <a:pt x="130" y="23"/>
                  <a:pt x="129" y="20"/>
                  <a:pt x="126" y="18"/>
                </a:cubicBezTo>
                <a:close/>
                <a:moveTo>
                  <a:pt x="80" y="8"/>
                </a:moveTo>
                <a:cubicBezTo>
                  <a:pt x="78" y="13"/>
                  <a:pt x="72" y="16"/>
                  <a:pt x="65" y="16"/>
                </a:cubicBezTo>
                <a:cubicBezTo>
                  <a:pt x="58" y="16"/>
                  <a:pt x="52" y="13"/>
                  <a:pt x="50" y="8"/>
                </a:cubicBezTo>
                <a:lnTo>
                  <a:pt x="80" y="8"/>
                </a:lnTo>
                <a:close/>
                <a:moveTo>
                  <a:pt x="113" y="48"/>
                </a:moveTo>
                <a:cubicBezTo>
                  <a:pt x="101" y="40"/>
                  <a:pt x="101" y="40"/>
                  <a:pt x="101" y="40"/>
                </a:cubicBezTo>
                <a:cubicBezTo>
                  <a:pt x="101" y="104"/>
                  <a:pt x="101" y="104"/>
                  <a:pt x="101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40"/>
                  <a:pt x="29" y="40"/>
                  <a:pt x="29" y="40"/>
                </a:cubicBezTo>
                <a:cubicBezTo>
                  <a:pt x="17" y="48"/>
                  <a:pt x="17" y="48"/>
                  <a:pt x="17" y="48"/>
                </a:cubicBezTo>
                <a:cubicBezTo>
                  <a:pt x="9" y="24"/>
                  <a:pt x="9" y="24"/>
                  <a:pt x="9" y="24"/>
                </a:cubicBezTo>
                <a:cubicBezTo>
                  <a:pt x="29" y="8"/>
                  <a:pt x="29" y="8"/>
                  <a:pt x="29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8" y="15"/>
                  <a:pt x="56" y="20"/>
                  <a:pt x="65" y="20"/>
                </a:cubicBezTo>
                <a:cubicBezTo>
                  <a:pt x="74" y="20"/>
                  <a:pt x="82" y="15"/>
                  <a:pt x="84" y="8"/>
                </a:cubicBezTo>
                <a:cubicBezTo>
                  <a:pt x="101" y="8"/>
                  <a:pt x="101" y="8"/>
                  <a:pt x="101" y="8"/>
                </a:cubicBezTo>
                <a:cubicBezTo>
                  <a:pt x="121" y="24"/>
                  <a:pt x="121" y="24"/>
                  <a:pt x="121" y="24"/>
                </a:cubicBezTo>
                <a:lnTo>
                  <a:pt x="113" y="48"/>
                </a:lnTo>
                <a:close/>
              </a:path>
            </a:pathLst>
          </a:custGeom>
          <a:solidFill>
            <a:srgbClr val="DBDAD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00" name="Group 44">
            <a:extLst>
              <a:ext uri="{FF2B5EF4-FFF2-40B4-BE49-F238E27FC236}">
                <a16:creationId xmlns:a16="http://schemas.microsoft.com/office/drawing/2014/main" id="{E6DE9448-6025-4ACA-BF4D-773780FEBDB9}"/>
              </a:ext>
            </a:extLst>
          </p:cNvPr>
          <p:cNvGrpSpPr/>
          <p:nvPr/>
        </p:nvGrpSpPr>
        <p:grpSpPr>
          <a:xfrm>
            <a:off x="5825058" y="2374362"/>
            <a:ext cx="400024" cy="374940"/>
            <a:chOff x="4836122" y="1968640"/>
            <a:chExt cx="400024" cy="374940"/>
          </a:xfrm>
          <a:solidFill>
            <a:srgbClr val="DBDADF"/>
          </a:solidFill>
        </p:grpSpPr>
        <p:sp>
          <p:nvSpPr>
            <p:cNvPr id="101" name="Freeform 111">
              <a:extLst>
                <a:ext uri="{FF2B5EF4-FFF2-40B4-BE49-F238E27FC236}">
                  <a16:creationId xmlns:a16="http://schemas.microsoft.com/office/drawing/2014/main" id="{4445B5F5-635B-48F0-8875-9C978F05EF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6290" y="2018808"/>
              <a:ext cx="301008" cy="199352"/>
            </a:xfrm>
            <a:custGeom>
              <a:avLst/>
              <a:gdLst>
                <a:gd name="T0" fmla="*/ 92 w 96"/>
                <a:gd name="T1" fmla="*/ 0 h 64"/>
                <a:gd name="T2" fmla="*/ 4 w 96"/>
                <a:gd name="T3" fmla="*/ 0 h 64"/>
                <a:gd name="T4" fmla="*/ 0 w 96"/>
                <a:gd name="T5" fmla="*/ 4 h 64"/>
                <a:gd name="T6" fmla="*/ 0 w 96"/>
                <a:gd name="T7" fmla="*/ 60 h 64"/>
                <a:gd name="T8" fmla="*/ 4 w 96"/>
                <a:gd name="T9" fmla="*/ 64 h 64"/>
                <a:gd name="T10" fmla="*/ 92 w 96"/>
                <a:gd name="T11" fmla="*/ 64 h 64"/>
                <a:gd name="T12" fmla="*/ 96 w 96"/>
                <a:gd name="T13" fmla="*/ 60 h 64"/>
                <a:gd name="T14" fmla="*/ 96 w 96"/>
                <a:gd name="T15" fmla="*/ 4 h 64"/>
                <a:gd name="T16" fmla="*/ 92 w 96"/>
                <a:gd name="T17" fmla="*/ 0 h 64"/>
                <a:gd name="T18" fmla="*/ 92 w 96"/>
                <a:gd name="T19" fmla="*/ 60 h 64"/>
                <a:gd name="T20" fmla="*/ 4 w 96"/>
                <a:gd name="T21" fmla="*/ 60 h 64"/>
                <a:gd name="T22" fmla="*/ 4 w 96"/>
                <a:gd name="T23" fmla="*/ 4 h 64"/>
                <a:gd name="T24" fmla="*/ 92 w 96"/>
                <a:gd name="T25" fmla="*/ 4 h 64"/>
                <a:gd name="T26" fmla="*/ 92 w 96"/>
                <a:gd name="T2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64">
                  <a:moveTo>
                    <a:pt x="9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2" y="64"/>
                    <a:pt x="4" y="64"/>
                  </a:cubicBezTo>
                  <a:cubicBezTo>
                    <a:pt x="92" y="64"/>
                    <a:pt x="92" y="64"/>
                    <a:pt x="92" y="64"/>
                  </a:cubicBezTo>
                  <a:cubicBezTo>
                    <a:pt x="94" y="64"/>
                    <a:pt x="96" y="62"/>
                    <a:pt x="96" y="60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2"/>
                    <a:pt x="94" y="0"/>
                    <a:pt x="92" y="0"/>
                  </a:cubicBezTo>
                  <a:close/>
                  <a:moveTo>
                    <a:pt x="92" y="60"/>
                  </a:moveTo>
                  <a:cubicBezTo>
                    <a:pt x="4" y="60"/>
                    <a:pt x="4" y="60"/>
                    <a:pt x="4" y="6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92" y="4"/>
                    <a:pt x="92" y="4"/>
                    <a:pt x="92" y="4"/>
                  </a:cubicBezTo>
                  <a:lnTo>
                    <a:pt x="9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2" name="Freeform 112">
              <a:extLst>
                <a:ext uri="{FF2B5EF4-FFF2-40B4-BE49-F238E27FC236}">
                  <a16:creationId xmlns:a16="http://schemas.microsoft.com/office/drawing/2014/main" id="{2FA10345-0E8E-438C-B070-7321F8D554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6122" y="1968640"/>
              <a:ext cx="400024" cy="374940"/>
            </a:xfrm>
            <a:custGeom>
              <a:avLst/>
              <a:gdLst>
                <a:gd name="T0" fmla="*/ 116 w 128"/>
                <a:gd name="T1" fmla="*/ 0 h 120"/>
                <a:gd name="T2" fmla="*/ 12 w 128"/>
                <a:gd name="T3" fmla="*/ 0 h 120"/>
                <a:gd name="T4" fmla="*/ 0 w 128"/>
                <a:gd name="T5" fmla="*/ 12 h 120"/>
                <a:gd name="T6" fmla="*/ 0 w 128"/>
                <a:gd name="T7" fmla="*/ 92 h 120"/>
                <a:gd name="T8" fmla="*/ 12 w 128"/>
                <a:gd name="T9" fmla="*/ 104 h 120"/>
                <a:gd name="T10" fmla="*/ 52 w 128"/>
                <a:gd name="T11" fmla="*/ 104 h 120"/>
                <a:gd name="T12" fmla="*/ 52 w 128"/>
                <a:gd name="T13" fmla="*/ 109 h 120"/>
                <a:gd name="T14" fmla="*/ 27 w 128"/>
                <a:gd name="T15" fmla="*/ 112 h 120"/>
                <a:gd name="T16" fmla="*/ 24 w 128"/>
                <a:gd name="T17" fmla="*/ 116 h 120"/>
                <a:gd name="T18" fmla="*/ 28 w 128"/>
                <a:gd name="T19" fmla="*/ 120 h 120"/>
                <a:gd name="T20" fmla="*/ 100 w 128"/>
                <a:gd name="T21" fmla="*/ 120 h 120"/>
                <a:gd name="T22" fmla="*/ 104 w 128"/>
                <a:gd name="T23" fmla="*/ 116 h 120"/>
                <a:gd name="T24" fmla="*/ 101 w 128"/>
                <a:gd name="T25" fmla="*/ 112 h 120"/>
                <a:gd name="T26" fmla="*/ 76 w 128"/>
                <a:gd name="T27" fmla="*/ 109 h 120"/>
                <a:gd name="T28" fmla="*/ 76 w 128"/>
                <a:gd name="T29" fmla="*/ 104 h 120"/>
                <a:gd name="T30" fmla="*/ 116 w 128"/>
                <a:gd name="T31" fmla="*/ 104 h 120"/>
                <a:gd name="T32" fmla="*/ 128 w 128"/>
                <a:gd name="T33" fmla="*/ 92 h 120"/>
                <a:gd name="T34" fmla="*/ 128 w 128"/>
                <a:gd name="T35" fmla="*/ 12 h 120"/>
                <a:gd name="T36" fmla="*/ 116 w 128"/>
                <a:gd name="T37" fmla="*/ 0 h 120"/>
                <a:gd name="T38" fmla="*/ 120 w 128"/>
                <a:gd name="T39" fmla="*/ 92 h 120"/>
                <a:gd name="T40" fmla="*/ 116 w 128"/>
                <a:gd name="T41" fmla="*/ 96 h 120"/>
                <a:gd name="T42" fmla="*/ 80 w 128"/>
                <a:gd name="T43" fmla="*/ 96 h 120"/>
                <a:gd name="T44" fmla="*/ 48 w 128"/>
                <a:gd name="T45" fmla="*/ 96 h 120"/>
                <a:gd name="T46" fmla="*/ 12 w 128"/>
                <a:gd name="T47" fmla="*/ 96 h 120"/>
                <a:gd name="T48" fmla="*/ 8 w 128"/>
                <a:gd name="T49" fmla="*/ 92 h 120"/>
                <a:gd name="T50" fmla="*/ 8 w 128"/>
                <a:gd name="T51" fmla="*/ 12 h 120"/>
                <a:gd name="T52" fmla="*/ 12 w 128"/>
                <a:gd name="T53" fmla="*/ 8 h 120"/>
                <a:gd name="T54" fmla="*/ 116 w 128"/>
                <a:gd name="T55" fmla="*/ 8 h 120"/>
                <a:gd name="T56" fmla="*/ 120 w 128"/>
                <a:gd name="T57" fmla="*/ 12 h 120"/>
                <a:gd name="T58" fmla="*/ 120 w 128"/>
                <a:gd name="T59" fmla="*/ 9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8" h="120">
                  <a:moveTo>
                    <a:pt x="11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9"/>
                    <a:pt x="5" y="104"/>
                    <a:pt x="12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5" y="113"/>
                    <a:pt x="24" y="114"/>
                    <a:pt x="24" y="116"/>
                  </a:cubicBezTo>
                  <a:cubicBezTo>
                    <a:pt x="24" y="118"/>
                    <a:pt x="26" y="120"/>
                    <a:pt x="28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2" y="120"/>
                    <a:pt x="104" y="118"/>
                    <a:pt x="104" y="116"/>
                  </a:cubicBezTo>
                  <a:cubicBezTo>
                    <a:pt x="104" y="114"/>
                    <a:pt x="103" y="113"/>
                    <a:pt x="101" y="112"/>
                  </a:cubicBezTo>
                  <a:cubicBezTo>
                    <a:pt x="76" y="109"/>
                    <a:pt x="76" y="109"/>
                    <a:pt x="76" y="109"/>
                  </a:cubicBezTo>
                  <a:cubicBezTo>
                    <a:pt x="76" y="104"/>
                    <a:pt x="76" y="104"/>
                    <a:pt x="76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123" y="104"/>
                    <a:pt x="128" y="99"/>
                    <a:pt x="128" y="9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5"/>
                    <a:pt x="123" y="0"/>
                    <a:pt x="116" y="0"/>
                  </a:cubicBezTo>
                  <a:close/>
                  <a:moveTo>
                    <a:pt x="120" y="92"/>
                  </a:moveTo>
                  <a:cubicBezTo>
                    <a:pt x="120" y="94"/>
                    <a:pt x="118" y="96"/>
                    <a:pt x="116" y="9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0" y="96"/>
                    <a:pt x="8" y="94"/>
                    <a:pt x="8" y="9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8" y="8"/>
                    <a:pt x="120" y="10"/>
                    <a:pt x="120" y="12"/>
                  </a:cubicBezTo>
                  <a:lnTo>
                    <a:pt x="120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03" name="Group 47">
            <a:extLst>
              <a:ext uri="{FF2B5EF4-FFF2-40B4-BE49-F238E27FC236}">
                <a16:creationId xmlns:a16="http://schemas.microsoft.com/office/drawing/2014/main" id="{F3B429DB-7026-49EB-8BA7-082705C401C3}"/>
              </a:ext>
            </a:extLst>
          </p:cNvPr>
          <p:cNvGrpSpPr/>
          <p:nvPr/>
        </p:nvGrpSpPr>
        <p:grpSpPr>
          <a:xfrm>
            <a:off x="5790997" y="3997927"/>
            <a:ext cx="400024" cy="398703"/>
            <a:chOff x="4037394" y="1144829"/>
            <a:chExt cx="400024" cy="398703"/>
          </a:xfrm>
          <a:solidFill>
            <a:srgbClr val="B2CFDF"/>
          </a:solidFill>
        </p:grpSpPr>
        <p:sp>
          <p:nvSpPr>
            <p:cNvPr id="104" name="Freeform 124">
              <a:extLst>
                <a:ext uri="{FF2B5EF4-FFF2-40B4-BE49-F238E27FC236}">
                  <a16:creationId xmlns:a16="http://schemas.microsoft.com/office/drawing/2014/main" id="{6B6B4C94-72C8-45C7-81F4-770BFA131E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7394" y="1144829"/>
              <a:ext cx="400024" cy="398703"/>
            </a:xfrm>
            <a:custGeom>
              <a:avLst/>
              <a:gdLst>
                <a:gd name="T0" fmla="*/ 109 w 128"/>
                <a:gd name="T1" fmla="*/ 48 h 128"/>
                <a:gd name="T2" fmla="*/ 114 w 128"/>
                <a:gd name="T3" fmla="*/ 33 h 128"/>
                <a:gd name="T4" fmla="*/ 105 w 128"/>
                <a:gd name="T5" fmla="*/ 15 h 128"/>
                <a:gd name="T6" fmla="*/ 95 w 128"/>
                <a:gd name="T7" fmla="*/ 14 h 128"/>
                <a:gd name="T8" fmla="*/ 80 w 128"/>
                <a:gd name="T9" fmla="*/ 19 h 128"/>
                <a:gd name="T10" fmla="*/ 69 w 128"/>
                <a:gd name="T11" fmla="*/ 0 h 128"/>
                <a:gd name="T12" fmla="*/ 51 w 128"/>
                <a:gd name="T13" fmla="*/ 6 h 128"/>
                <a:gd name="T14" fmla="*/ 43 w 128"/>
                <a:gd name="T15" fmla="*/ 21 h 128"/>
                <a:gd name="T16" fmla="*/ 28 w 128"/>
                <a:gd name="T17" fmla="*/ 13 h 128"/>
                <a:gd name="T18" fmla="*/ 15 w 128"/>
                <a:gd name="T19" fmla="*/ 23 h 128"/>
                <a:gd name="T20" fmla="*/ 21 w 128"/>
                <a:gd name="T21" fmla="*/ 43 h 128"/>
                <a:gd name="T22" fmla="*/ 6 w 128"/>
                <a:gd name="T23" fmla="*/ 51 h 128"/>
                <a:gd name="T24" fmla="*/ 0 w 128"/>
                <a:gd name="T25" fmla="*/ 69 h 128"/>
                <a:gd name="T26" fmla="*/ 19 w 128"/>
                <a:gd name="T27" fmla="*/ 80 h 128"/>
                <a:gd name="T28" fmla="*/ 14 w 128"/>
                <a:gd name="T29" fmla="*/ 95 h 128"/>
                <a:gd name="T30" fmla="*/ 23 w 128"/>
                <a:gd name="T31" fmla="*/ 113 h 128"/>
                <a:gd name="T32" fmla="*/ 33 w 128"/>
                <a:gd name="T33" fmla="*/ 114 h 128"/>
                <a:gd name="T34" fmla="*/ 48 w 128"/>
                <a:gd name="T35" fmla="*/ 109 h 128"/>
                <a:gd name="T36" fmla="*/ 59 w 128"/>
                <a:gd name="T37" fmla="*/ 128 h 128"/>
                <a:gd name="T38" fmla="*/ 77 w 128"/>
                <a:gd name="T39" fmla="*/ 122 h 128"/>
                <a:gd name="T40" fmla="*/ 85 w 128"/>
                <a:gd name="T41" fmla="*/ 107 h 128"/>
                <a:gd name="T42" fmla="*/ 100 w 128"/>
                <a:gd name="T43" fmla="*/ 115 h 128"/>
                <a:gd name="T44" fmla="*/ 113 w 128"/>
                <a:gd name="T45" fmla="*/ 105 h 128"/>
                <a:gd name="T46" fmla="*/ 107 w 128"/>
                <a:gd name="T47" fmla="*/ 85 h 128"/>
                <a:gd name="T48" fmla="*/ 122 w 128"/>
                <a:gd name="T49" fmla="*/ 77 h 128"/>
                <a:gd name="T50" fmla="*/ 128 w 128"/>
                <a:gd name="T51" fmla="*/ 59 h 128"/>
                <a:gd name="T52" fmla="*/ 108 w 128"/>
                <a:gd name="T53" fmla="*/ 72 h 128"/>
                <a:gd name="T54" fmla="*/ 100 w 128"/>
                <a:gd name="T55" fmla="*/ 81 h 128"/>
                <a:gd name="T56" fmla="*/ 107 w 128"/>
                <a:gd name="T57" fmla="*/ 100 h 128"/>
                <a:gd name="T58" fmla="*/ 89 w 128"/>
                <a:gd name="T59" fmla="*/ 101 h 128"/>
                <a:gd name="T60" fmla="*/ 81 w 128"/>
                <a:gd name="T61" fmla="*/ 100 h 128"/>
                <a:gd name="T62" fmla="*/ 72 w 128"/>
                <a:gd name="T63" fmla="*/ 108 h 128"/>
                <a:gd name="T64" fmla="*/ 59 w 128"/>
                <a:gd name="T65" fmla="*/ 120 h 128"/>
                <a:gd name="T66" fmla="*/ 51 w 128"/>
                <a:gd name="T67" fmla="*/ 102 h 128"/>
                <a:gd name="T68" fmla="*/ 43 w 128"/>
                <a:gd name="T69" fmla="*/ 99 h 128"/>
                <a:gd name="T70" fmla="*/ 28 w 128"/>
                <a:gd name="T71" fmla="*/ 107 h 128"/>
                <a:gd name="T72" fmla="*/ 27 w 128"/>
                <a:gd name="T73" fmla="*/ 89 h 128"/>
                <a:gd name="T74" fmla="*/ 26 w 128"/>
                <a:gd name="T75" fmla="*/ 77 h 128"/>
                <a:gd name="T76" fmla="*/ 8 w 128"/>
                <a:gd name="T77" fmla="*/ 69 h 128"/>
                <a:gd name="T78" fmla="*/ 20 w 128"/>
                <a:gd name="T79" fmla="*/ 56 h 128"/>
                <a:gd name="T80" fmla="*/ 28 w 128"/>
                <a:gd name="T81" fmla="*/ 47 h 128"/>
                <a:gd name="T82" fmla="*/ 21 w 128"/>
                <a:gd name="T83" fmla="*/ 28 h 128"/>
                <a:gd name="T84" fmla="*/ 39 w 128"/>
                <a:gd name="T85" fmla="*/ 27 h 128"/>
                <a:gd name="T86" fmla="*/ 47 w 128"/>
                <a:gd name="T87" fmla="*/ 28 h 128"/>
                <a:gd name="T88" fmla="*/ 56 w 128"/>
                <a:gd name="T89" fmla="*/ 20 h 128"/>
                <a:gd name="T90" fmla="*/ 69 w 128"/>
                <a:gd name="T91" fmla="*/ 8 h 128"/>
                <a:gd name="T92" fmla="*/ 77 w 128"/>
                <a:gd name="T93" fmla="*/ 26 h 128"/>
                <a:gd name="T94" fmla="*/ 85 w 128"/>
                <a:gd name="T95" fmla="*/ 29 h 128"/>
                <a:gd name="T96" fmla="*/ 100 w 128"/>
                <a:gd name="T97" fmla="*/ 21 h 128"/>
                <a:gd name="T98" fmla="*/ 101 w 128"/>
                <a:gd name="T99" fmla="*/ 39 h 128"/>
                <a:gd name="T100" fmla="*/ 102 w 128"/>
                <a:gd name="T101" fmla="*/ 51 h 128"/>
                <a:gd name="T102" fmla="*/ 120 w 128"/>
                <a:gd name="T103" fmla="*/ 59 h 128"/>
                <a:gd name="T104" fmla="*/ 108 w 128"/>
                <a:gd name="T105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8" h="128">
                  <a:moveTo>
                    <a:pt x="122" y="51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9" y="46"/>
                    <a:pt x="108" y="45"/>
                    <a:pt x="107" y="43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6" y="30"/>
                    <a:pt x="116" y="25"/>
                    <a:pt x="113" y="23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4" y="13"/>
                    <a:pt x="102" y="13"/>
                    <a:pt x="100" y="13"/>
                  </a:cubicBezTo>
                  <a:cubicBezTo>
                    <a:pt x="98" y="13"/>
                    <a:pt x="97" y="13"/>
                    <a:pt x="95" y="14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3" y="20"/>
                    <a:pt x="82" y="19"/>
                    <a:pt x="80" y="19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3"/>
                    <a:pt x="73" y="0"/>
                    <a:pt x="6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5" y="0"/>
                    <a:pt x="51" y="3"/>
                    <a:pt x="51" y="6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6" y="19"/>
                    <a:pt x="45" y="20"/>
                    <a:pt x="43" y="21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1" y="13"/>
                    <a:pt x="30" y="13"/>
                    <a:pt x="28" y="13"/>
                  </a:cubicBezTo>
                  <a:cubicBezTo>
                    <a:pt x="26" y="13"/>
                    <a:pt x="24" y="13"/>
                    <a:pt x="23" y="15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2" y="25"/>
                    <a:pt x="12" y="30"/>
                    <a:pt x="14" y="3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19" y="46"/>
                    <a:pt x="19" y="48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55"/>
                    <a:pt x="0" y="5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3" y="77"/>
                    <a:pt x="6" y="77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19" y="82"/>
                    <a:pt x="20" y="83"/>
                    <a:pt x="21" y="85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2" y="98"/>
                    <a:pt x="12" y="103"/>
                    <a:pt x="15" y="105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4" y="115"/>
                    <a:pt x="26" y="115"/>
                    <a:pt x="28" y="115"/>
                  </a:cubicBezTo>
                  <a:cubicBezTo>
                    <a:pt x="30" y="115"/>
                    <a:pt x="31" y="115"/>
                    <a:pt x="33" y="114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5" y="108"/>
                    <a:pt x="46" y="109"/>
                    <a:pt x="48" y="109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5"/>
                    <a:pt x="55" y="128"/>
                    <a:pt x="59" y="128"/>
                  </a:cubicBezTo>
                  <a:cubicBezTo>
                    <a:pt x="69" y="128"/>
                    <a:pt x="69" y="128"/>
                    <a:pt x="69" y="128"/>
                  </a:cubicBezTo>
                  <a:cubicBezTo>
                    <a:pt x="73" y="128"/>
                    <a:pt x="77" y="125"/>
                    <a:pt x="77" y="122"/>
                  </a:cubicBezTo>
                  <a:cubicBezTo>
                    <a:pt x="80" y="109"/>
                    <a:pt x="80" y="109"/>
                    <a:pt x="80" y="109"/>
                  </a:cubicBezTo>
                  <a:cubicBezTo>
                    <a:pt x="82" y="109"/>
                    <a:pt x="83" y="108"/>
                    <a:pt x="85" y="107"/>
                  </a:cubicBezTo>
                  <a:cubicBezTo>
                    <a:pt x="95" y="114"/>
                    <a:pt x="95" y="114"/>
                    <a:pt x="95" y="114"/>
                  </a:cubicBezTo>
                  <a:cubicBezTo>
                    <a:pt x="97" y="115"/>
                    <a:pt x="98" y="115"/>
                    <a:pt x="100" y="115"/>
                  </a:cubicBezTo>
                  <a:cubicBezTo>
                    <a:pt x="102" y="115"/>
                    <a:pt x="104" y="115"/>
                    <a:pt x="105" y="113"/>
                  </a:cubicBezTo>
                  <a:cubicBezTo>
                    <a:pt x="113" y="105"/>
                    <a:pt x="113" y="105"/>
                    <a:pt x="113" y="105"/>
                  </a:cubicBezTo>
                  <a:cubicBezTo>
                    <a:pt x="116" y="103"/>
                    <a:pt x="116" y="98"/>
                    <a:pt x="114" y="9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8" y="83"/>
                    <a:pt x="109" y="82"/>
                    <a:pt x="109" y="80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5" y="77"/>
                    <a:pt x="128" y="73"/>
                    <a:pt x="128" y="69"/>
                  </a:cubicBezTo>
                  <a:cubicBezTo>
                    <a:pt x="128" y="59"/>
                    <a:pt x="128" y="59"/>
                    <a:pt x="128" y="59"/>
                  </a:cubicBezTo>
                  <a:cubicBezTo>
                    <a:pt x="128" y="55"/>
                    <a:pt x="125" y="51"/>
                    <a:pt x="122" y="51"/>
                  </a:cubicBezTo>
                  <a:close/>
                  <a:moveTo>
                    <a:pt x="108" y="72"/>
                  </a:moveTo>
                  <a:cubicBezTo>
                    <a:pt x="105" y="72"/>
                    <a:pt x="103" y="74"/>
                    <a:pt x="102" y="77"/>
                  </a:cubicBezTo>
                  <a:cubicBezTo>
                    <a:pt x="101" y="79"/>
                    <a:pt x="101" y="80"/>
                    <a:pt x="100" y="81"/>
                  </a:cubicBezTo>
                  <a:cubicBezTo>
                    <a:pt x="99" y="84"/>
                    <a:pt x="99" y="87"/>
                    <a:pt x="101" y="89"/>
                  </a:cubicBezTo>
                  <a:cubicBezTo>
                    <a:pt x="107" y="100"/>
                    <a:pt x="107" y="100"/>
                    <a:pt x="107" y="100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8" y="100"/>
                    <a:pt x="86" y="99"/>
                    <a:pt x="85" y="99"/>
                  </a:cubicBezTo>
                  <a:cubicBezTo>
                    <a:pt x="84" y="99"/>
                    <a:pt x="83" y="99"/>
                    <a:pt x="81" y="100"/>
                  </a:cubicBezTo>
                  <a:cubicBezTo>
                    <a:pt x="80" y="101"/>
                    <a:pt x="79" y="101"/>
                    <a:pt x="77" y="102"/>
                  </a:cubicBezTo>
                  <a:cubicBezTo>
                    <a:pt x="74" y="103"/>
                    <a:pt x="72" y="105"/>
                    <a:pt x="72" y="108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5"/>
                    <a:pt x="54" y="103"/>
                    <a:pt x="51" y="102"/>
                  </a:cubicBezTo>
                  <a:cubicBezTo>
                    <a:pt x="49" y="101"/>
                    <a:pt x="48" y="101"/>
                    <a:pt x="47" y="100"/>
                  </a:cubicBezTo>
                  <a:cubicBezTo>
                    <a:pt x="45" y="99"/>
                    <a:pt x="44" y="99"/>
                    <a:pt x="43" y="99"/>
                  </a:cubicBezTo>
                  <a:cubicBezTo>
                    <a:pt x="42" y="99"/>
                    <a:pt x="40" y="100"/>
                    <a:pt x="39" y="101"/>
                  </a:cubicBezTo>
                  <a:cubicBezTo>
                    <a:pt x="28" y="107"/>
                    <a:pt x="28" y="107"/>
                    <a:pt x="28" y="107"/>
                  </a:cubicBezTo>
                  <a:cubicBezTo>
                    <a:pt x="21" y="100"/>
                    <a:pt x="21" y="100"/>
                    <a:pt x="21" y="100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29" y="87"/>
                    <a:pt x="29" y="84"/>
                    <a:pt x="28" y="81"/>
                  </a:cubicBezTo>
                  <a:cubicBezTo>
                    <a:pt x="27" y="80"/>
                    <a:pt x="27" y="79"/>
                    <a:pt x="26" y="77"/>
                  </a:cubicBezTo>
                  <a:cubicBezTo>
                    <a:pt x="25" y="74"/>
                    <a:pt x="23" y="72"/>
                    <a:pt x="20" y="72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5" y="54"/>
                    <a:pt x="26" y="51"/>
                  </a:cubicBezTo>
                  <a:cubicBezTo>
                    <a:pt x="27" y="49"/>
                    <a:pt x="27" y="48"/>
                    <a:pt x="28" y="47"/>
                  </a:cubicBezTo>
                  <a:cubicBezTo>
                    <a:pt x="29" y="44"/>
                    <a:pt x="29" y="41"/>
                    <a:pt x="27" y="39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8"/>
                    <a:pt x="42" y="29"/>
                    <a:pt x="43" y="29"/>
                  </a:cubicBezTo>
                  <a:cubicBezTo>
                    <a:pt x="44" y="29"/>
                    <a:pt x="45" y="29"/>
                    <a:pt x="47" y="28"/>
                  </a:cubicBezTo>
                  <a:cubicBezTo>
                    <a:pt x="48" y="27"/>
                    <a:pt x="49" y="27"/>
                    <a:pt x="51" y="26"/>
                  </a:cubicBezTo>
                  <a:cubicBezTo>
                    <a:pt x="54" y="25"/>
                    <a:pt x="56" y="23"/>
                    <a:pt x="56" y="20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3"/>
                    <a:pt x="74" y="25"/>
                    <a:pt x="77" y="26"/>
                  </a:cubicBezTo>
                  <a:cubicBezTo>
                    <a:pt x="79" y="27"/>
                    <a:pt x="80" y="27"/>
                    <a:pt x="81" y="28"/>
                  </a:cubicBezTo>
                  <a:cubicBezTo>
                    <a:pt x="83" y="29"/>
                    <a:pt x="84" y="29"/>
                    <a:pt x="85" y="29"/>
                  </a:cubicBezTo>
                  <a:cubicBezTo>
                    <a:pt x="86" y="29"/>
                    <a:pt x="88" y="28"/>
                    <a:pt x="89" y="27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99" y="41"/>
                    <a:pt x="99" y="44"/>
                    <a:pt x="100" y="47"/>
                  </a:cubicBezTo>
                  <a:cubicBezTo>
                    <a:pt x="101" y="48"/>
                    <a:pt x="101" y="49"/>
                    <a:pt x="102" y="51"/>
                  </a:cubicBezTo>
                  <a:cubicBezTo>
                    <a:pt x="103" y="54"/>
                    <a:pt x="105" y="56"/>
                    <a:pt x="108" y="56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08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5" name="Freeform 125">
              <a:extLst>
                <a:ext uri="{FF2B5EF4-FFF2-40B4-BE49-F238E27FC236}">
                  <a16:creationId xmlns:a16="http://schemas.microsoft.com/office/drawing/2014/main" id="{A4158AA6-5163-4E44-9BAE-93DEE8661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49612" y="1257048"/>
              <a:ext cx="174268" cy="174268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28 h 56"/>
                <a:gd name="T4" fmla="*/ 28 w 56"/>
                <a:gd name="T5" fmla="*/ 56 h 56"/>
                <a:gd name="T6" fmla="*/ 56 w 56"/>
                <a:gd name="T7" fmla="*/ 28 h 56"/>
                <a:gd name="T8" fmla="*/ 28 w 56"/>
                <a:gd name="T9" fmla="*/ 0 h 56"/>
                <a:gd name="T10" fmla="*/ 28 w 56"/>
                <a:gd name="T11" fmla="*/ 53 h 56"/>
                <a:gd name="T12" fmla="*/ 4 w 56"/>
                <a:gd name="T13" fmla="*/ 28 h 56"/>
                <a:gd name="T14" fmla="*/ 28 w 56"/>
                <a:gd name="T15" fmla="*/ 4 h 56"/>
                <a:gd name="T16" fmla="*/ 53 w 56"/>
                <a:gd name="T17" fmla="*/ 28 h 56"/>
                <a:gd name="T18" fmla="*/ 28 w 56"/>
                <a:gd name="T19" fmla="*/ 5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  <a:moveTo>
                    <a:pt x="28" y="53"/>
                  </a:moveTo>
                  <a:cubicBezTo>
                    <a:pt x="14" y="53"/>
                    <a:pt x="4" y="42"/>
                    <a:pt x="4" y="28"/>
                  </a:cubicBezTo>
                  <a:cubicBezTo>
                    <a:pt x="4" y="14"/>
                    <a:pt x="14" y="4"/>
                    <a:pt x="28" y="4"/>
                  </a:cubicBezTo>
                  <a:cubicBezTo>
                    <a:pt x="42" y="4"/>
                    <a:pt x="53" y="14"/>
                    <a:pt x="53" y="28"/>
                  </a:cubicBezTo>
                  <a:cubicBezTo>
                    <a:pt x="53" y="42"/>
                    <a:pt x="42" y="53"/>
                    <a:pt x="28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6" name="Freeform 126">
              <a:extLst>
                <a:ext uri="{FF2B5EF4-FFF2-40B4-BE49-F238E27FC236}">
                  <a16:creationId xmlns:a16="http://schemas.microsoft.com/office/drawing/2014/main" id="{9C486E2E-5029-42B4-939D-63A08A49AA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6578" y="1294013"/>
              <a:ext cx="100336" cy="100336"/>
            </a:xfrm>
            <a:custGeom>
              <a:avLst/>
              <a:gdLst>
                <a:gd name="T0" fmla="*/ 16 w 32"/>
                <a:gd name="T1" fmla="*/ 0 h 32"/>
                <a:gd name="T2" fmla="*/ 0 w 32"/>
                <a:gd name="T3" fmla="*/ 16 h 32"/>
                <a:gd name="T4" fmla="*/ 16 w 32"/>
                <a:gd name="T5" fmla="*/ 32 h 32"/>
                <a:gd name="T6" fmla="*/ 32 w 32"/>
                <a:gd name="T7" fmla="*/ 16 h 32"/>
                <a:gd name="T8" fmla="*/ 16 w 32"/>
                <a:gd name="T9" fmla="*/ 0 h 32"/>
                <a:gd name="T10" fmla="*/ 16 w 32"/>
                <a:gd name="T11" fmla="*/ 28 h 32"/>
                <a:gd name="T12" fmla="*/ 4 w 32"/>
                <a:gd name="T13" fmla="*/ 16 h 32"/>
                <a:gd name="T14" fmla="*/ 16 w 32"/>
                <a:gd name="T15" fmla="*/ 4 h 32"/>
                <a:gd name="T16" fmla="*/ 28 w 32"/>
                <a:gd name="T17" fmla="*/ 16 h 32"/>
                <a:gd name="T18" fmla="*/ 16 w 32"/>
                <a:gd name="T19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28"/>
                  </a:moveTo>
                  <a:cubicBezTo>
                    <a:pt x="9" y="28"/>
                    <a:pt x="4" y="23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23" y="4"/>
                    <a:pt x="28" y="9"/>
                    <a:pt x="28" y="16"/>
                  </a:cubicBezTo>
                  <a:cubicBezTo>
                    <a:pt x="28" y="23"/>
                    <a:pt x="23" y="28"/>
                    <a:pt x="1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07" name="TextBox 43">
            <a:extLst>
              <a:ext uri="{FF2B5EF4-FFF2-40B4-BE49-F238E27FC236}">
                <a16:creationId xmlns:a16="http://schemas.microsoft.com/office/drawing/2014/main" id="{7E013090-B5DF-482A-A054-A76825E2A19D}"/>
              </a:ext>
            </a:extLst>
          </p:cNvPr>
          <p:cNvSpPr txBox="1"/>
          <p:nvPr/>
        </p:nvSpPr>
        <p:spPr>
          <a:xfrm>
            <a:off x="1442628" y="2749302"/>
            <a:ext cx="902811" cy="285078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cs typeface="+mn-ea"/>
                <a:sym typeface="+mn-lt"/>
              </a:rPr>
              <a:t>增加公告</a:t>
            </a:r>
          </a:p>
        </p:txBody>
      </p:sp>
      <p:sp>
        <p:nvSpPr>
          <p:cNvPr id="109" name="TextBox 43">
            <a:extLst>
              <a:ext uri="{FF2B5EF4-FFF2-40B4-BE49-F238E27FC236}">
                <a16:creationId xmlns:a16="http://schemas.microsoft.com/office/drawing/2014/main" id="{AD3CB686-ADF2-4177-802C-3AEF153C38B0}"/>
              </a:ext>
            </a:extLst>
          </p:cNvPr>
          <p:cNvSpPr txBox="1"/>
          <p:nvPr/>
        </p:nvSpPr>
        <p:spPr>
          <a:xfrm>
            <a:off x="1394600" y="4416194"/>
            <a:ext cx="902811" cy="285078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cs typeface="+mn-ea"/>
                <a:sym typeface="+mn-lt"/>
              </a:rPr>
              <a:t>搜索公告</a:t>
            </a:r>
          </a:p>
        </p:txBody>
      </p:sp>
      <p:sp>
        <p:nvSpPr>
          <p:cNvPr id="111" name="TextBox 43">
            <a:extLst>
              <a:ext uri="{FF2B5EF4-FFF2-40B4-BE49-F238E27FC236}">
                <a16:creationId xmlns:a16="http://schemas.microsoft.com/office/drawing/2014/main" id="{69A33EA4-429C-4F2A-83FB-57FFF0196A5D}"/>
              </a:ext>
            </a:extLst>
          </p:cNvPr>
          <p:cNvSpPr txBox="1"/>
          <p:nvPr/>
        </p:nvSpPr>
        <p:spPr>
          <a:xfrm>
            <a:off x="3404541" y="2780602"/>
            <a:ext cx="902811" cy="285078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cs typeface="+mn-ea"/>
                <a:sym typeface="+mn-lt"/>
              </a:rPr>
              <a:t>修改公告</a:t>
            </a:r>
          </a:p>
        </p:txBody>
      </p:sp>
      <p:sp>
        <p:nvSpPr>
          <p:cNvPr id="113" name="TextBox 43">
            <a:extLst>
              <a:ext uri="{FF2B5EF4-FFF2-40B4-BE49-F238E27FC236}">
                <a16:creationId xmlns:a16="http://schemas.microsoft.com/office/drawing/2014/main" id="{E5C15ED5-062E-42FF-B318-F3A615150B46}"/>
              </a:ext>
            </a:extLst>
          </p:cNvPr>
          <p:cNvSpPr txBox="1"/>
          <p:nvPr/>
        </p:nvSpPr>
        <p:spPr>
          <a:xfrm>
            <a:off x="3441686" y="4406525"/>
            <a:ext cx="902811" cy="285078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cs typeface="+mn-ea"/>
                <a:sym typeface="+mn-lt"/>
              </a:rPr>
              <a:t>删除公告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BC5845C-7895-4D9E-8577-1534952A858C}"/>
              </a:ext>
            </a:extLst>
          </p:cNvPr>
          <p:cNvSpPr/>
          <p:nvPr/>
        </p:nvSpPr>
        <p:spPr>
          <a:xfrm>
            <a:off x="2337743" y="357745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公告列表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2615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8" grpId="0" animBg="1"/>
      <p:bldP spid="99" grpId="0" animBg="1"/>
      <p:bldP spid="107" grpId="0"/>
      <p:bldP spid="109" grpId="0"/>
      <p:bldP spid="111" grpId="0"/>
      <p:bldP spid="1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 descr="e7d195523061f1c03a90ee8e42cb24248e56383cd534985688F9F494128731F165EE95AB4B0C0A38076AAEA07667B1565C446FC45FF01DFB0E885BCDBDF3A284F3DB14DA61DD97F0BAB2E6C668FB4931CCA1232F21BFBFC3DE5B5028DBB0124DFB5E7AD3BD69448A441B432B7BAD1B97402D0A8D7D416C0A4E8132619B1C0A86C5146A202B5C4242F78B2D3C1D833CAE">
            <a:extLst>
              <a:ext uri="{FF2B5EF4-FFF2-40B4-BE49-F238E27FC236}">
                <a16:creationId xmlns:a16="http://schemas.microsoft.com/office/drawing/2014/main" id="{E7377D28-8B05-4C52-B266-6BD4E3291566}"/>
              </a:ext>
            </a:extLst>
          </p:cNvPr>
          <p:cNvSpPr txBox="1"/>
          <p:nvPr/>
        </p:nvSpPr>
        <p:spPr>
          <a:xfrm>
            <a:off x="4478215" y="1687006"/>
            <a:ext cx="32355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9600">
                <a:solidFill>
                  <a:srgbClr val="75A8C5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F54DA43B-CEBC-433F-ADBF-51ADD2281EED}"/>
              </a:ext>
            </a:extLst>
          </p:cNvPr>
          <p:cNvSpPr txBox="1"/>
          <p:nvPr/>
        </p:nvSpPr>
        <p:spPr>
          <a:xfrm>
            <a:off x="3178999" y="3429000"/>
            <a:ext cx="583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75A8C5"/>
                </a:solidFill>
                <a:cs typeface="+mn-ea"/>
                <a:sym typeface="+mn-lt"/>
              </a:rPr>
              <a:t>数据库设计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390BA73-5DB4-4AA0-A50F-328EC9981B49}"/>
              </a:ext>
            </a:extLst>
          </p:cNvPr>
          <p:cNvGrpSpPr/>
          <p:nvPr/>
        </p:nvGrpSpPr>
        <p:grpSpPr>
          <a:xfrm>
            <a:off x="5118679" y="4893810"/>
            <a:ext cx="409561" cy="409561"/>
            <a:chOff x="1405173" y="3362244"/>
            <a:chExt cx="1279758" cy="1279758"/>
          </a:xfrm>
        </p:grpSpPr>
        <p:sp>
          <p:nvSpPr>
            <p:cNvPr id="10" name="Polygon">
              <a:extLst>
                <a:ext uri="{FF2B5EF4-FFF2-40B4-BE49-F238E27FC236}">
                  <a16:creationId xmlns:a16="http://schemas.microsoft.com/office/drawing/2014/main" id="{55AEF26B-9B16-4143-9AF6-01FAB5CFA899}"/>
                </a:ext>
              </a:extLst>
            </p:cNvPr>
            <p:cNvSpPr/>
            <p:nvPr/>
          </p:nvSpPr>
          <p:spPr>
            <a:xfrm>
              <a:off x="1405173" y="3362244"/>
              <a:ext cx="1279758" cy="1279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ln w="12700">
              <a:solidFill>
                <a:srgbClr val="8CC8D6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 sz="1600">
                <a:cs typeface="+mn-ea"/>
                <a:sym typeface="+mn-lt"/>
              </a:endParaRPr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1FF7ACFE-1EF0-4E43-829E-F7CEF9A5CB47}"/>
                </a:ext>
              </a:extLst>
            </p:cNvPr>
            <p:cNvSpPr/>
            <p:nvPr/>
          </p:nvSpPr>
          <p:spPr>
            <a:xfrm>
              <a:off x="1796143" y="3813498"/>
              <a:ext cx="497818" cy="402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8345"/>
                  </a:lnTo>
                  <a:lnTo>
                    <a:pt x="8827" y="18345"/>
                  </a:lnTo>
                  <a:lnTo>
                    <a:pt x="8827" y="16688"/>
                  </a:lnTo>
                  <a:lnTo>
                    <a:pt x="1340" y="16688"/>
                  </a:lnTo>
                  <a:lnTo>
                    <a:pt x="1340" y="1687"/>
                  </a:lnTo>
                  <a:lnTo>
                    <a:pt x="20260" y="1687"/>
                  </a:lnTo>
                  <a:lnTo>
                    <a:pt x="20260" y="16688"/>
                  </a:lnTo>
                  <a:lnTo>
                    <a:pt x="12821" y="16688"/>
                  </a:lnTo>
                  <a:lnTo>
                    <a:pt x="12821" y="18345"/>
                  </a:lnTo>
                  <a:lnTo>
                    <a:pt x="21600" y="18345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631" y="3403"/>
                  </a:moveTo>
                  <a:lnTo>
                    <a:pt x="2631" y="15120"/>
                  </a:lnTo>
                  <a:lnTo>
                    <a:pt x="18849" y="15120"/>
                  </a:lnTo>
                  <a:lnTo>
                    <a:pt x="18849" y="3403"/>
                  </a:lnTo>
                  <a:lnTo>
                    <a:pt x="2631" y="3403"/>
                  </a:lnTo>
                  <a:close/>
                  <a:moveTo>
                    <a:pt x="3995" y="5060"/>
                  </a:moveTo>
                  <a:lnTo>
                    <a:pt x="17510" y="5060"/>
                  </a:lnTo>
                  <a:lnTo>
                    <a:pt x="17510" y="13433"/>
                  </a:lnTo>
                  <a:lnTo>
                    <a:pt x="3995" y="13433"/>
                  </a:lnTo>
                  <a:lnTo>
                    <a:pt x="3995" y="5060"/>
                  </a:lnTo>
                  <a:close/>
                  <a:moveTo>
                    <a:pt x="10070" y="16688"/>
                  </a:moveTo>
                  <a:lnTo>
                    <a:pt x="10070" y="18345"/>
                  </a:lnTo>
                  <a:lnTo>
                    <a:pt x="10740" y="18345"/>
                  </a:lnTo>
                  <a:lnTo>
                    <a:pt x="11410" y="18345"/>
                  </a:lnTo>
                  <a:lnTo>
                    <a:pt x="11410" y="16688"/>
                  </a:lnTo>
                  <a:lnTo>
                    <a:pt x="10070" y="16688"/>
                  </a:lnTo>
                  <a:close/>
                  <a:moveTo>
                    <a:pt x="6746" y="19943"/>
                  </a:moveTo>
                  <a:lnTo>
                    <a:pt x="6746" y="21600"/>
                  </a:lnTo>
                  <a:lnTo>
                    <a:pt x="10884" y="21600"/>
                  </a:lnTo>
                  <a:lnTo>
                    <a:pt x="14998" y="21600"/>
                  </a:lnTo>
                  <a:lnTo>
                    <a:pt x="14998" y="19943"/>
                  </a:lnTo>
                  <a:lnTo>
                    <a:pt x="6746" y="19943"/>
                  </a:lnTo>
                  <a:close/>
                </a:path>
              </a:pathLst>
            </a:custGeom>
            <a:solidFill>
              <a:srgbClr val="8CC8D6"/>
            </a:solidFill>
            <a:ln w="12700">
              <a:miter lim="400000"/>
            </a:ln>
          </p:spPr>
          <p:txBody>
            <a:bodyPr lIns="22860" rIns="22860" anchor="ctr"/>
            <a:lstStyle/>
            <a:p>
              <a:pPr defTabSz="228600">
                <a:lnSpc>
                  <a:spcPct val="93000"/>
                </a:lnSpc>
                <a:def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sz="900">
                <a:cs typeface="+mn-ea"/>
                <a:sym typeface="+mn-lt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1A3D742C-ADAB-4E91-864E-9921910C1C9F}"/>
              </a:ext>
            </a:extLst>
          </p:cNvPr>
          <p:cNvSpPr txBox="1"/>
          <p:nvPr/>
        </p:nvSpPr>
        <p:spPr>
          <a:xfrm>
            <a:off x="5609012" y="4935396"/>
            <a:ext cx="1862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300" dirty="0">
                <a:solidFill>
                  <a:srgbClr val="B2CFDF"/>
                </a:solidFill>
                <a:cs typeface="+mn-ea"/>
                <a:sym typeface="+mn-lt"/>
              </a:rPr>
              <a:t>The part three</a:t>
            </a:r>
          </a:p>
        </p:txBody>
      </p:sp>
      <p:grpSp>
        <p:nvGrpSpPr>
          <p:cNvPr id="14" name="Group 4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id="{BA1BC6C8-DA10-4276-BE55-A9FCB19776AB}"/>
              </a:ext>
            </a:extLst>
          </p:cNvPr>
          <p:cNvGrpSpPr>
            <a:grpSpLocks noChangeAspect="1"/>
          </p:cNvGrpSpPr>
          <p:nvPr/>
        </p:nvGrpSpPr>
        <p:grpSpPr bwMode="auto">
          <a:xfrm rot="20715039">
            <a:off x="9582514" y="866725"/>
            <a:ext cx="1859182" cy="1640561"/>
            <a:chOff x="1275" y="-205"/>
            <a:chExt cx="5128" cy="4525"/>
          </a:xfrm>
        </p:grpSpPr>
        <p:sp>
          <p:nvSpPr>
            <p:cNvPr id="15" name="AutoShape 39">
              <a:extLst>
                <a:ext uri="{FF2B5EF4-FFF2-40B4-BE49-F238E27FC236}">
                  <a16:creationId xmlns:a16="http://schemas.microsoft.com/office/drawing/2014/main" id="{9CC73B80-1FA8-4AF7-8983-6422388C02E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77" y="0"/>
              <a:ext cx="512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41">
              <a:extLst>
                <a:ext uri="{FF2B5EF4-FFF2-40B4-BE49-F238E27FC236}">
                  <a16:creationId xmlns:a16="http://schemas.microsoft.com/office/drawing/2014/main" id="{23F7A8DC-40BD-4720-80A7-0E4D5C424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911"/>
              <a:ext cx="1499" cy="1680"/>
            </a:xfrm>
            <a:custGeom>
              <a:avLst/>
              <a:gdLst>
                <a:gd name="T0" fmla="*/ 402 w 1109"/>
                <a:gd name="T1" fmla="*/ 46 h 1243"/>
                <a:gd name="T2" fmla="*/ 339 w 1109"/>
                <a:gd name="T3" fmla="*/ 62 h 1243"/>
                <a:gd name="T4" fmla="*/ 290 w 1109"/>
                <a:gd name="T5" fmla="*/ 113 h 1243"/>
                <a:gd name="T6" fmla="*/ 203 w 1109"/>
                <a:gd name="T7" fmla="*/ 181 h 1243"/>
                <a:gd name="T8" fmla="*/ 97 w 1109"/>
                <a:gd name="T9" fmla="*/ 240 h 1243"/>
                <a:gd name="T10" fmla="*/ 9 w 1109"/>
                <a:gd name="T11" fmla="*/ 353 h 1243"/>
                <a:gd name="T12" fmla="*/ 9 w 1109"/>
                <a:gd name="T13" fmla="*/ 414 h 1243"/>
                <a:gd name="T14" fmla="*/ 41 w 1109"/>
                <a:gd name="T15" fmla="*/ 473 h 1243"/>
                <a:gd name="T16" fmla="*/ 92 w 1109"/>
                <a:gd name="T17" fmla="*/ 526 h 1243"/>
                <a:gd name="T18" fmla="*/ 206 w 1109"/>
                <a:gd name="T19" fmla="*/ 659 h 1243"/>
                <a:gd name="T20" fmla="*/ 306 w 1109"/>
                <a:gd name="T21" fmla="*/ 856 h 1243"/>
                <a:gd name="T22" fmla="*/ 341 w 1109"/>
                <a:gd name="T23" fmla="*/ 924 h 1243"/>
                <a:gd name="T24" fmla="*/ 467 w 1109"/>
                <a:gd name="T25" fmla="*/ 972 h 1243"/>
                <a:gd name="T26" fmla="*/ 487 w 1109"/>
                <a:gd name="T27" fmla="*/ 968 h 1243"/>
                <a:gd name="T28" fmla="*/ 516 w 1109"/>
                <a:gd name="T29" fmla="*/ 1021 h 1243"/>
                <a:gd name="T30" fmla="*/ 706 w 1109"/>
                <a:gd name="T31" fmla="*/ 1202 h 1243"/>
                <a:gd name="T32" fmla="*/ 852 w 1109"/>
                <a:gd name="T33" fmla="*/ 1241 h 1243"/>
                <a:gd name="T34" fmla="*/ 994 w 1109"/>
                <a:gd name="T35" fmla="*/ 1182 h 1243"/>
                <a:gd name="T36" fmla="*/ 1094 w 1109"/>
                <a:gd name="T37" fmla="*/ 1036 h 1243"/>
                <a:gd name="T38" fmla="*/ 1096 w 1109"/>
                <a:gd name="T39" fmla="*/ 930 h 1243"/>
                <a:gd name="T40" fmla="*/ 1055 w 1109"/>
                <a:gd name="T41" fmla="*/ 827 h 1243"/>
                <a:gd name="T42" fmla="*/ 959 w 1109"/>
                <a:gd name="T43" fmla="*/ 594 h 1243"/>
                <a:gd name="T44" fmla="*/ 916 w 1109"/>
                <a:gd name="T45" fmla="*/ 383 h 1243"/>
                <a:gd name="T46" fmla="*/ 853 w 1109"/>
                <a:gd name="T47" fmla="*/ 125 h 1243"/>
                <a:gd name="T48" fmla="*/ 798 w 1109"/>
                <a:gd name="T49" fmla="*/ 63 h 1243"/>
                <a:gd name="T50" fmla="*/ 754 w 1109"/>
                <a:gd name="T51" fmla="*/ 43 h 1243"/>
                <a:gd name="T52" fmla="*/ 432 w 1109"/>
                <a:gd name="T53" fmla="*/ 42 h 1243"/>
                <a:gd name="T54" fmla="*/ 402 w 1109"/>
                <a:gd name="T55" fmla="*/ 46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09" h="1243">
                  <a:moveTo>
                    <a:pt x="402" y="46"/>
                  </a:moveTo>
                  <a:cubicBezTo>
                    <a:pt x="377" y="39"/>
                    <a:pt x="357" y="46"/>
                    <a:pt x="339" y="62"/>
                  </a:cubicBezTo>
                  <a:cubicBezTo>
                    <a:pt x="321" y="78"/>
                    <a:pt x="304" y="95"/>
                    <a:pt x="290" y="113"/>
                  </a:cubicBezTo>
                  <a:cubicBezTo>
                    <a:pt x="266" y="143"/>
                    <a:pt x="237" y="164"/>
                    <a:pt x="203" y="181"/>
                  </a:cubicBezTo>
                  <a:cubicBezTo>
                    <a:pt x="167" y="199"/>
                    <a:pt x="131" y="219"/>
                    <a:pt x="97" y="240"/>
                  </a:cubicBezTo>
                  <a:cubicBezTo>
                    <a:pt x="55" y="267"/>
                    <a:pt x="27" y="306"/>
                    <a:pt x="9" y="353"/>
                  </a:cubicBezTo>
                  <a:cubicBezTo>
                    <a:pt x="2" y="373"/>
                    <a:pt x="0" y="394"/>
                    <a:pt x="9" y="414"/>
                  </a:cubicBezTo>
                  <a:cubicBezTo>
                    <a:pt x="18" y="434"/>
                    <a:pt x="27" y="455"/>
                    <a:pt x="41" y="473"/>
                  </a:cubicBezTo>
                  <a:cubicBezTo>
                    <a:pt x="55" y="493"/>
                    <a:pt x="74" y="509"/>
                    <a:pt x="92" y="526"/>
                  </a:cubicBezTo>
                  <a:cubicBezTo>
                    <a:pt x="136" y="565"/>
                    <a:pt x="179" y="606"/>
                    <a:pt x="206" y="659"/>
                  </a:cubicBezTo>
                  <a:cubicBezTo>
                    <a:pt x="241" y="724"/>
                    <a:pt x="273" y="790"/>
                    <a:pt x="306" y="856"/>
                  </a:cubicBezTo>
                  <a:cubicBezTo>
                    <a:pt x="317" y="879"/>
                    <a:pt x="328" y="903"/>
                    <a:pt x="341" y="924"/>
                  </a:cubicBezTo>
                  <a:cubicBezTo>
                    <a:pt x="370" y="969"/>
                    <a:pt x="415" y="985"/>
                    <a:pt x="467" y="972"/>
                  </a:cubicBezTo>
                  <a:cubicBezTo>
                    <a:pt x="473" y="971"/>
                    <a:pt x="480" y="970"/>
                    <a:pt x="487" y="968"/>
                  </a:cubicBezTo>
                  <a:cubicBezTo>
                    <a:pt x="498" y="988"/>
                    <a:pt x="504" y="1006"/>
                    <a:pt x="516" y="1021"/>
                  </a:cubicBezTo>
                  <a:cubicBezTo>
                    <a:pt x="569" y="1092"/>
                    <a:pt x="632" y="1153"/>
                    <a:pt x="706" y="1202"/>
                  </a:cubicBezTo>
                  <a:cubicBezTo>
                    <a:pt x="750" y="1231"/>
                    <a:pt x="801" y="1243"/>
                    <a:pt x="852" y="1241"/>
                  </a:cubicBezTo>
                  <a:cubicBezTo>
                    <a:pt x="906" y="1239"/>
                    <a:pt x="954" y="1217"/>
                    <a:pt x="994" y="1182"/>
                  </a:cubicBezTo>
                  <a:cubicBezTo>
                    <a:pt x="1040" y="1142"/>
                    <a:pt x="1073" y="1093"/>
                    <a:pt x="1094" y="1036"/>
                  </a:cubicBezTo>
                  <a:cubicBezTo>
                    <a:pt x="1106" y="1001"/>
                    <a:pt x="1109" y="965"/>
                    <a:pt x="1096" y="930"/>
                  </a:cubicBezTo>
                  <a:cubicBezTo>
                    <a:pt x="1083" y="895"/>
                    <a:pt x="1069" y="861"/>
                    <a:pt x="1055" y="827"/>
                  </a:cubicBezTo>
                  <a:cubicBezTo>
                    <a:pt x="1023" y="749"/>
                    <a:pt x="989" y="672"/>
                    <a:pt x="959" y="594"/>
                  </a:cubicBezTo>
                  <a:cubicBezTo>
                    <a:pt x="933" y="526"/>
                    <a:pt x="917" y="456"/>
                    <a:pt x="916" y="383"/>
                  </a:cubicBezTo>
                  <a:cubicBezTo>
                    <a:pt x="914" y="292"/>
                    <a:pt x="884" y="208"/>
                    <a:pt x="853" y="125"/>
                  </a:cubicBezTo>
                  <a:cubicBezTo>
                    <a:pt x="843" y="97"/>
                    <a:pt x="824" y="77"/>
                    <a:pt x="798" y="63"/>
                  </a:cubicBezTo>
                  <a:cubicBezTo>
                    <a:pt x="784" y="55"/>
                    <a:pt x="769" y="48"/>
                    <a:pt x="754" y="43"/>
                  </a:cubicBezTo>
                  <a:cubicBezTo>
                    <a:pt x="647" y="7"/>
                    <a:pt x="539" y="0"/>
                    <a:pt x="432" y="42"/>
                  </a:cubicBezTo>
                  <a:cubicBezTo>
                    <a:pt x="422" y="46"/>
                    <a:pt x="411" y="49"/>
                    <a:pt x="402" y="4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42">
              <a:extLst>
                <a:ext uri="{FF2B5EF4-FFF2-40B4-BE49-F238E27FC236}">
                  <a16:creationId xmlns:a16="http://schemas.microsoft.com/office/drawing/2014/main" id="{59B8339E-B9DF-440C-99AC-8C1082C1CF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5" y="-205"/>
              <a:ext cx="5128" cy="4321"/>
            </a:xfrm>
            <a:custGeom>
              <a:avLst/>
              <a:gdLst>
                <a:gd name="T0" fmla="*/ 2161 w 3794"/>
                <a:gd name="T1" fmla="*/ 2773 h 3196"/>
                <a:gd name="T2" fmla="*/ 2080 w 3794"/>
                <a:gd name="T3" fmla="*/ 3054 h 3196"/>
                <a:gd name="T4" fmla="*/ 1694 w 3794"/>
                <a:gd name="T5" fmla="*/ 2153 h 3196"/>
                <a:gd name="T6" fmla="*/ 1001 w 3794"/>
                <a:gd name="T7" fmla="*/ 504 h 3196"/>
                <a:gd name="T8" fmla="*/ 18 w 3794"/>
                <a:gd name="T9" fmla="*/ 122 h 3196"/>
                <a:gd name="T10" fmla="*/ 817 w 3794"/>
                <a:gd name="T11" fmla="*/ 126 h 3196"/>
                <a:gd name="T12" fmla="*/ 1541 w 3794"/>
                <a:gd name="T13" fmla="*/ 565 h 3196"/>
                <a:gd name="T14" fmla="*/ 3765 w 3794"/>
                <a:gd name="T15" fmla="*/ 376 h 3196"/>
                <a:gd name="T16" fmla="*/ 2661 w 3794"/>
                <a:gd name="T17" fmla="*/ 978 h 3196"/>
                <a:gd name="T18" fmla="*/ 2189 w 3794"/>
                <a:gd name="T19" fmla="*/ 1167 h 3196"/>
                <a:gd name="T20" fmla="*/ 2066 w 3794"/>
                <a:gd name="T21" fmla="*/ 1297 h 3196"/>
                <a:gd name="T22" fmla="*/ 2206 w 3794"/>
                <a:gd name="T23" fmla="*/ 1770 h 3196"/>
                <a:gd name="T24" fmla="*/ 1919 w 3794"/>
                <a:gd name="T25" fmla="*/ 1710 h 3196"/>
                <a:gd name="T26" fmla="*/ 1357 w 3794"/>
                <a:gd name="T27" fmla="*/ 717 h 3196"/>
                <a:gd name="T28" fmla="*/ 1433 w 3794"/>
                <a:gd name="T29" fmla="*/ 1061 h 3196"/>
                <a:gd name="T30" fmla="*/ 1303 w 3794"/>
                <a:gd name="T31" fmla="*/ 936 h 3196"/>
                <a:gd name="T32" fmla="*/ 1660 w 3794"/>
                <a:gd name="T33" fmla="*/ 1946 h 3196"/>
                <a:gd name="T34" fmla="*/ 2052 w 3794"/>
                <a:gd name="T35" fmla="*/ 2771 h 3196"/>
                <a:gd name="T36" fmla="*/ 2056 w 3794"/>
                <a:gd name="T37" fmla="*/ 2420 h 3196"/>
                <a:gd name="T38" fmla="*/ 2717 w 3794"/>
                <a:gd name="T39" fmla="*/ 413 h 3196"/>
                <a:gd name="T40" fmla="*/ 3246 w 3794"/>
                <a:gd name="T41" fmla="*/ 563 h 3196"/>
                <a:gd name="T42" fmla="*/ 2781 w 3794"/>
                <a:gd name="T43" fmla="*/ 865 h 3196"/>
                <a:gd name="T44" fmla="*/ 2130 w 3794"/>
                <a:gd name="T45" fmla="*/ 725 h 3196"/>
                <a:gd name="T46" fmla="*/ 1602 w 3794"/>
                <a:gd name="T47" fmla="*/ 750 h 3196"/>
                <a:gd name="T48" fmla="*/ 1076 w 3794"/>
                <a:gd name="T49" fmla="*/ 849 h 3196"/>
                <a:gd name="T50" fmla="*/ 1370 w 3794"/>
                <a:gd name="T51" fmla="*/ 1731 h 3196"/>
                <a:gd name="T52" fmla="*/ 2356 w 3794"/>
                <a:gd name="T53" fmla="*/ 1058 h 3196"/>
                <a:gd name="T54" fmla="*/ 1823 w 3794"/>
                <a:gd name="T55" fmla="*/ 1252 h 3196"/>
                <a:gd name="T56" fmla="*/ 2072 w 3794"/>
                <a:gd name="T57" fmla="*/ 1115 h 3196"/>
                <a:gd name="T58" fmla="*/ 1388 w 3794"/>
                <a:gd name="T59" fmla="*/ 432 h 3196"/>
                <a:gd name="T60" fmla="*/ 1080 w 3794"/>
                <a:gd name="T61" fmla="*/ 303 h 3196"/>
                <a:gd name="T62" fmla="*/ 1307 w 3794"/>
                <a:gd name="T63" fmla="*/ 653 h 3196"/>
                <a:gd name="T64" fmla="*/ 2141 w 3794"/>
                <a:gd name="T65" fmla="*/ 962 h 3196"/>
                <a:gd name="T66" fmla="*/ 1684 w 3794"/>
                <a:gd name="T67" fmla="*/ 889 h 3196"/>
                <a:gd name="T68" fmla="*/ 1463 w 3794"/>
                <a:gd name="T69" fmla="*/ 787 h 3196"/>
                <a:gd name="T70" fmla="*/ 1911 w 3794"/>
                <a:gd name="T71" fmla="*/ 1687 h 3196"/>
                <a:gd name="T72" fmla="*/ 1528 w 3794"/>
                <a:gd name="T73" fmla="*/ 944 h 3196"/>
                <a:gd name="T74" fmla="*/ 1542 w 3794"/>
                <a:gd name="T75" fmla="*/ 1888 h 3196"/>
                <a:gd name="T76" fmla="*/ 1031 w 3794"/>
                <a:gd name="T77" fmla="*/ 694 h 3196"/>
                <a:gd name="T78" fmla="*/ 1587 w 3794"/>
                <a:gd name="T79" fmla="*/ 1983 h 3196"/>
                <a:gd name="T80" fmla="*/ 1754 w 3794"/>
                <a:gd name="T81" fmla="*/ 1947 h 3196"/>
                <a:gd name="T82" fmla="*/ 2052 w 3794"/>
                <a:gd name="T83" fmla="*/ 2956 h 3196"/>
                <a:gd name="T84" fmla="*/ 2216 w 3794"/>
                <a:gd name="T85" fmla="*/ 525 h 3196"/>
                <a:gd name="T86" fmla="*/ 1643 w 3794"/>
                <a:gd name="T87" fmla="*/ 682 h 3196"/>
                <a:gd name="T88" fmla="*/ 3384 w 3794"/>
                <a:gd name="T89" fmla="*/ 642 h 3196"/>
                <a:gd name="T90" fmla="*/ 2706 w 3794"/>
                <a:gd name="T91" fmla="*/ 954 h 3196"/>
                <a:gd name="T92" fmla="*/ 649 w 3794"/>
                <a:gd name="T93" fmla="*/ 103 h 3196"/>
                <a:gd name="T94" fmla="*/ 892 w 3794"/>
                <a:gd name="T95" fmla="*/ 309 h 3196"/>
                <a:gd name="T96" fmla="*/ 2108 w 3794"/>
                <a:gd name="T97" fmla="*/ 3049 h 3196"/>
                <a:gd name="T98" fmla="*/ 973 w 3794"/>
                <a:gd name="T99" fmla="*/ 345 h 3196"/>
                <a:gd name="T100" fmla="*/ 2424 w 3794"/>
                <a:gd name="T101" fmla="*/ 1086 h 3196"/>
                <a:gd name="T102" fmla="*/ 2050 w 3794"/>
                <a:gd name="T103" fmla="*/ 1222 h 3196"/>
                <a:gd name="T104" fmla="*/ 1521 w 3794"/>
                <a:gd name="T105" fmla="*/ 1238 h 3196"/>
                <a:gd name="T106" fmla="*/ 1623 w 3794"/>
                <a:gd name="T107" fmla="*/ 775 h 3196"/>
                <a:gd name="T108" fmla="*/ 803 w 3794"/>
                <a:gd name="T109" fmla="*/ 146 h 3196"/>
                <a:gd name="T110" fmla="*/ 1745 w 3794"/>
                <a:gd name="T111" fmla="*/ 2252 h 3196"/>
                <a:gd name="T112" fmla="*/ 1148 w 3794"/>
                <a:gd name="T113" fmla="*/ 361 h 3196"/>
                <a:gd name="T114" fmla="*/ 1915 w 3794"/>
                <a:gd name="T115" fmla="*/ 1285 h 3196"/>
                <a:gd name="T116" fmla="*/ 348 w 3794"/>
                <a:gd name="T117" fmla="*/ 31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94" h="3196">
                  <a:moveTo>
                    <a:pt x="1880" y="1303"/>
                  </a:moveTo>
                  <a:cubicBezTo>
                    <a:pt x="1872" y="1301"/>
                    <a:pt x="1864" y="1299"/>
                    <a:pt x="1855" y="1296"/>
                  </a:cubicBezTo>
                  <a:cubicBezTo>
                    <a:pt x="1855" y="1299"/>
                    <a:pt x="1855" y="1302"/>
                    <a:pt x="1856" y="1303"/>
                  </a:cubicBezTo>
                  <a:cubicBezTo>
                    <a:pt x="1884" y="1352"/>
                    <a:pt x="1899" y="1406"/>
                    <a:pt x="1910" y="1461"/>
                  </a:cubicBezTo>
                  <a:cubicBezTo>
                    <a:pt x="1920" y="1506"/>
                    <a:pt x="1932" y="1551"/>
                    <a:pt x="1942" y="1597"/>
                  </a:cubicBezTo>
                  <a:cubicBezTo>
                    <a:pt x="1952" y="1647"/>
                    <a:pt x="1961" y="1697"/>
                    <a:pt x="1968" y="1747"/>
                  </a:cubicBezTo>
                  <a:cubicBezTo>
                    <a:pt x="1978" y="1824"/>
                    <a:pt x="1993" y="1900"/>
                    <a:pt x="2010" y="1976"/>
                  </a:cubicBezTo>
                  <a:cubicBezTo>
                    <a:pt x="2021" y="2032"/>
                    <a:pt x="2030" y="2089"/>
                    <a:pt x="2029" y="2145"/>
                  </a:cubicBezTo>
                  <a:cubicBezTo>
                    <a:pt x="2027" y="2240"/>
                    <a:pt x="2040" y="2332"/>
                    <a:pt x="2070" y="2422"/>
                  </a:cubicBezTo>
                  <a:cubicBezTo>
                    <a:pt x="2094" y="2496"/>
                    <a:pt x="2112" y="2571"/>
                    <a:pt x="2124" y="2648"/>
                  </a:cubicBezTo>
                  <a:cubicBezTo>
                    <a:pt x="2131" y="2691"/>
                    <a:pt x="2144" y="2733"/>
                    <a:pt x="2161" y="2773"/>
                  </a:cubicBezTo>
                  <a:cubicBezTo>
                    <a:pt x="2189" y="2839"/>
                    <a:pt x="2217" y="2906"/>
                    <a:pt x="2254" y="2968"/>
                  </a:cubicBezTo>
                  <a:cubicBezTo>
                    <a:pt x="2288" y="3026"/>
                    <a:pt x="2328" y="3080"/>
                    <a:pt x="2377" y="3125"/>
                  </a:cubicBezTo>
                  <a:cubicBezTo>
                    <a:pt x="2389" y="3136"/>
                    <a:pt x="2400" y="3148"/>
                    <a:pt x="2410" y="3160"/>
                  </a:cubicBezTo>
                  <a:cubicBezTo>
                    <a:pt x="2415" y="3165"/>
                    <a:pt x="2420" y="3171"/>
                    <a:pt x="2423" y="3178"/>
                  </a:cubicBezTo>
                  <a:cubicBezTo>
                    <a:pt x="2430" y="3190"/>
                    <a:pt x="2426" y="3196"/>
                    <a:pt x="2413" y="3196"/>
                  </a:cubicBezTo>
                  <a:cubicBezTo>
                    <a:pt x="2402" y="3196"/>
                    <a:pt x="2391" y="3194"/>
                    <a:pt x="2381" y="3191"/>
                  </a:cubicBezTo>
                  <a:cubicBezTo>
                    <a:pt x="2368" y="3187"/>
                    <a:pt x="2355" y="3181"/>
                    <a:pt x="2342" y="3177"/>
                  </a:cubicBezTo>
                  <a:cubicBezTo>
                    <a:pt x="2334" y="3174"/>
                    <a:pt x="2325" y="3172"/>
                    <a:pt x="2317" y="3171"/>
                  </a:cubicBezTo>
                  <a:cubicBezTo>
                    <a:pt x="2274" y="3167"/>
                    <a:pt x="2234" y="3154"/>
                    <a:pt x="2199" y="3130"/>
                  </a:cubicBezTo>
                  <a:cubicBezTo>
                    <a:pt x="2184" y="3121"/>
                    <a:pt x="2171" y="3110"/>
                    <a:pt x="2156" y="3100"/>
                  </a:cubicBezTo>
                  <a:cubicBezTo>
                    <a:pt x="2131" y="3084"/>
                    <a:pt x="2105" y="3069"/>
                    <a:pt x="2080" y="3054"/>
                  </a:cubicBezTo>
                  <a:cubicBezTo>
                    <a:pt x="2072" y="3049"/>
                    <a:pt x="2063" y="3045"/>
                    <a:pt x="2056" y="3039"/>
                  </a:cubicBezTo>
                  <a:cubicBezTo>
                    <a:pt x="2002" y="2990"/>
                    <a:pt x="1945" y="2945"/>
                    <a:pt x="1917" y="2874"/>
                  </a:cubicBezTo>
                  <a:cubicBezTo>
                    <a:pt x="1908" y="2851"/>
                    <a:pt x="1894" y="2830"/>
                    <a:pt x="1884" y="2807"/>
                  </a:cubicBezTo>
                  <a:cubicBezTo>
                    <a:pt x="1870" y="2780"/>
                    <a:pt x="1858" y="2752"/>
                    <a:pt x="1845" y="2725"/>
                  </a:cubicBezTo>
                  <a:cubicBezTo>
                    <a:pt x="1836" y="2706"/>
                    <a:pt x="1828" y="2687"/>
                    <a:pt x="1819" y="2669"/>
                  </a:cubicBezTo>
                  <a:cubicBezTo>
                    <a:pt x="1809" y="2648"/>
                    <a:pt x="1801" y="2627"/>
                    <a:pt x="1797" y="2603"/>
                  </a:cubicBezTo>
                  <a:cubicBezTo>
                    <a:pt x="1788" y="2542"/>
                    <a:pt x="1777" y="2482"/>
                    <a:pt x="1780" y="2419"/>
                  </a:cubicBezTo>
                  <a:cubicBezTo>
                    <a:pt x="1780" y="2408"/>
                    <a:pt x="1777" y="2396"/>
                    <a:pt x="1774" y="2385"/>
                  </a:cubicBezTo>
                  <a:cubicBezTo>
                    <a:pt x="1766" y="2362"/>
                    <a:pt x="1756" y="2339"/>
                    <a:pt x="1749" y="2316"/>
                  </a:cubicBezTo>
                  <a:cubicBezTo>
                    <a:pt x="1736" y="2279"/>
                    <a:pt x="1725" y="2242"/>
                    <a:pt x="1713" y="2206"/>
                  </a:cubicBezTo>
                  <a:cubicBezTo>
                    <a:pt x="1707" y="2188"/>
                    <a:pt x="1702" y="2169"/>
                    <a:pt x="1694" y="2153"/>
                  </a:cubicBezTo>
                  <a:cubicBezTo>
                    <a:pt x="1672" y="2112"/>
                    <a:pt x="1648" y="2072"/>
                    <a:pt x="1624" y="2032"/>
                  </a:cubicBezTo>
                  <a:cubicBezTo>
                    <a:pt x="1619" y="2023"/>
                    <a:pt x="1610" y="2015"/>
                    <a:pt x="1601" y="2010"/>
                  </a:cubicBezTo>
                  <a:cubicBezTo>
                    <a:pt x="1528" y="1968"/>
                    <a:pt x="1461" y="1917"/>
                    <a:pt x="1396" y="1862"/>
                  </a:cubicBezTo>
                  <a:cubicBezTo>
                    <a:pt x="1365" y="1836"/>
                    <a:pt x="1339" y="1805"/>
                    <a:pt x="1316" y="1770"/>
                  </a:cubicBezTo>
                  <a:cubicBezTo>
                    <a:pt x="1256" y="1678"/>
                    <a:pt x="1197" y="1585"/>
                    <a:pt x="1137" y="1491"/>
                  </a:cubicBezTo>
                  <a:cubicBezTo>
                    <a:pt x="1090" y="1418"/>
                    <a:pt x="1065" y="1336"/>
                    <a:pt x="1045" y="1253"/>
                  </a:cubicBezTo>
                  <a:cubicBezTo>
                    <a:pt x="1033" y="1205"/>
                    <a:pt x="1025" y="1157"/>
                    <a:pt x="1017" y="1109"/>
                  </a:cubicBezTo>
                  <a:cubicBezTo>
                    <a:pt x="1004" y="1036"/>
                    <a:pt x="991" y="963"/>
                    <a:pt x="979" y="890"/>
                  </a:cubicBezTo>
                  <a:cubicBezTo>
                    <a:pt x="969" y="827"/>
                    <a:pt x="971" y="764"/>
                    <a:pt x="981" y="701"/>
                  </a:cubicBezTo>
                  <a:cubicBezTo>
                    <a:pt x="985" y="676"/>
                    <a:pt x="989" y="651"/>
                    <a:pt x="994" y="626"/>
                  </a:cubicBezTo>
                  <a:cubicBezTo>
                    <a:pt x="1002" y="586"/>
                    <a:pt x="1005" y="545"/>
                    <a:pt x="1001" y="504"/>
                  </a:cubicBezTo>
                  <a:cubicBezTo>
                    <a:pt x="997" y="468"/>
                    <a:pt x="988" y="434"/>
                    <a:pt x="959" y="407"/>
                  </a:cubicBezTo>
                  <a:cubicBezTo>
                    <a:pt x="942" y="391"/>
                    <a:pt x="930" y="369"/>
                    <a:pt x="918" y="348"/>
                  </a:cubicBezTo>
                  <a:cubicBezTo>
                    <a:pt x="912" y="337"/>
                    <a:pt x="905" y="330"/>
                    <a:pt x="893" y="326"/>
                  </a:cubicBezTo>
                  <a:cubicBezTo>
                    <a:pt x="884" y="322"/>
                    <a:pt x="876" y="318"/>
                    <a:pt x="867" y="314"/>
                  </a:cubicBezTo>
                  <a:cubicBezTo>
                    <a:pt x="812" y="293"/>
                    <a:pt x="768" y="255"/>
                    <a:pt x="726" y="214"/>
                  </a:cubicBezTo>
                  <a:cubicBezTo>
                    <a:pt x="709" y="197"/>
                    <a:pt x="688" y="182"/>
                    <a:pt x="667" y="169"/>
                  </a:cubicBezTo>
                  <a:cubicBezTo>
                    <a:pt x="619" y="140"/>
                    <a:pt x="565" y="120"/>
                    <a:pt x="511" y="104"/>
                  </a:cubicBezTo>
                  <a:cubicBezTo>
                    <a:pt x="480" y="95"/>
                    <a:pt x="449" y="93"/>
                    <a:pt x="418" y="96"/>
                  </a:cubicBezTo>
                  <a:cubicBezTo>
                    <a:pt x="346" y="103"/>
                    <a:pt x="274" y="98"/>
                    <a:pt x="203" y="83"/>
                  </a:cubicBezTo>
                  <a:cubicBezTo>
                    <a:pt x="163" y="74"/>
                    <a:pt x="124" y="78"/>
                    <a:pt x="85" y="87"/>
                  </a:cubicBezTo>
                  <a:cubicBezTo>
                    <a:pt x="60" y="93"/>
                    <a:pt x="36" y="103"/>
                    <a:pt x="18" y="122"/>
                  </a:cubicBezTo>
                  <a:cubicBezTo>
                    <a:pt x="15" y="126"/>
                    <a:pt x="9" y="128"/>
                    <a:pt x="0" y="133"/>
                  </a:cubicBezTo>
                  <a:cubicBezTo>
                    <a:pt x="2" y="123"/>
                    <a:pt x="1" y="118"/>
                    <a:pt x="4" y="115"/>
                  </a:cubicBezTo>
                  <a:cubicBezTo>
                    <a:pt x="12" y="106"/>
                    <a:pt x="20" y="97"/>
                    <a:pt x="29" y="91"/>
                  </a:cubicBezTo>
                  <a:cubicBezTo>
                    <a:pt x="63" y="67"/>
                    <a:pt x="101" y="50"/>
                    <a:pt x="142" y="42"/>
                  </a:cubicBezTo>
                  <a:cubicBezTo>
                    <a:pt x="161" y="39"/>
                    <a:pt x="179" y="34"/>
                    <a:pt x="197" y="29"/>
                  </a:cubicBezTo>
                  <a:cubicBezTo>
                    <a:pt x="226" y="20"/>
                    <a:pt x="255" y="16"/>
                    <a:pt x="285" y="15"/>
                  </a:cubicBezTo>
                  <a:cubicBezTo>
                    <a:pt x="310" y="14"/>
                    <a:pt x="335" y="9"/>
                    <a:pt x="361" y="6"/>
                  </a:cubicBezTo>
                  <a:cubicBezTo>
                    <a:pt x="411" y="0"/>
                    <a:pt x="461" y="0"/>
                    <a:pt x="510" y="10"/>
                  </a:cubicBezTo>
                  <a:cubicBezTo>
                    <a:pt x="588" y="27"/>
                    <a:pt x="664" y="49"/>
                    <a:pt x="735" y="86"/>
                  </a:cubicBezTo>
                  <a:cubicBezTo>
                    <a:pt x="750" y="95"/>
                    <a:pt x="766" y="101"/>
                    <a:pt x="782" y="108"/>
                  </a:cubicBezTo>
                  <a:cubicBezTo>
                    <a:pt x="794" y="114"/>
                    <a:pt x="807" y="118"/>
                    <a:pt x="817" y="126"/>
                  </a:cubicBezTo>
                  <a:cubicBezTo>
                    <a:pt x="860" y="159"/>
                    <a:pt x="911" y="167"/>
                    <a:pt x="962" y="173"/>
                  </a:cubicBezTo>
                  <a:cubicBezTo>
                    <a:pt x="990" y="176"/>
                    <a:pt x="1018" y="177"/>
                    <a:pt x="1045" y="178"/>
                  </a:cubicBezTo>
                  <a:cubicBezTo>
                    <a:pt x="1091" y="180"/>
                    <a:pt x="1134" y="193"/>
                    <a:pt x="1175" y="212"/>
                  </a:cubicBezTo>
                  <a:cubicBezTo>
                    <a:pt x="1222" y="233"/>
                    <a:pt x="1265" y="258"/>
                    <a:pt x="1301" y="297"/>
                  </a:cubicBezTo>
                  <a:cubicBezTo>
                    <a:pt x="1320" y="318"/>
                    <a:pt x="1343" y="337"/>
                    <a:pt x="1364" y="357"/>
                  </a:cubicBezTo>
                  <a:cubicBezTo>
                    <a:pt x="1385" y="376"/>
                    <a:pt x="1398" y="399"/>
                    <a:pt x="1403" y="428"/>
                  </a:cubicBezTo>
                  <a:cubicBezTo>
                    <a:pt x="1415" y="497"/>
                    <a:pt x="1428" y="565"/>
                    <a:pt x="1440" y="634"/>
                  </a:cubicBezTo>
                  <a:cubicBezTo>
                    <a:pt x="1443" y="652"/>
                    <a:pt x="1443" y="670"/>
                    <a:pt x="1447" y="689"/>
                  </a:cubicBezTo>
                  <a:cubicBezTo>
                    <a:pt x="1449" y="684"/>
                    <a:pt x="1452" y="680"/>
                    <a:pt x="1454" y="675"/>
                  </a:cubicBezTo>
                  <a:cubicBezTo>
                    <a:pt x="1460" y="659"/>
                    <a:pt x="1465" y="642"/>
                    <a:pt x="1473" y="626"/>
                  </a:cubicBezTo>
                  <a:cubicBezTo>
                    <a:pt x="1487" y="597"/>
                    <a:pt x="1509" y="576"/>
                    <a:pt x="1541" y="565"/>
                  </a:cubicBezTo>
                  <a:cubicBezTo>
                    <a:pt x="1556" y="560"/>
                    <a:pt x="1572" y="555"/>
                    <a:pt x="1589" y="551"/>
                  </a:cubicBezTo>
                  <a:cubicBezTo>
                    <a:pt x="1667" y="531"/>
                    <a:pt x="1746" y="510"/>
                    <a:pt x="1825" y="491"/>
                  </a:cubicBezTo>
                  <a:cubicBezTo>
                    <a:pt x="1902" y="472"/>
                    <a:pt x="1975" y="444"/>
                    <a:pt x="2047" y="414"/>
                  </a:cubicBezTo>
                  <a:cubicBezTo>
                    <a:pt x="2149" y="373"/>
                    <a:pt x="2253" y="341"/>
                    <a:pt x="2361" y="323"/>
                  </a:cubicBezTo>
                  <a:cubicBezTo>
                    <a:pt x="2432" y="312"/>
                    <a:pt x="2504" y="311"/>
                    <a:pt x="2576" y="314"/>
                  </a:cubicBezTo>
                  <a:cubicBezTo>
                    <a:pt x="2677" y="317"/>
                    <a:pt x="2778" y="330"/>
                    <a:pt x="2876" y="356"/>
                  </a:cubicBezTo>
                  <a:cubicBezTo>
                    <a:pt x="2918" y="368"/>
                    <a:pt x="2960" y="384"/>
                    <a:pt x="3002" y="397"/>
                  </a:cubicBezTo>
                  <a:cubicBezTo>
                    <a:pt x="3015" y="401"/>
                    <a:pt x="3029" y="405"/>
                    <a:pt x="3042" y="405"/>
                  </a:cubicBezTo>
                  <a:cubicBezTo>
                    <a:pt x="3178" y="407"/>
                    <a:pt x="3314" y="400"/>
                    <a:pt x="3450" y="394"/>
                  </a:cubicBezTo>
                  <a:cubicBezTo>
                    <a:pt x="3506" y="392"/>
                    <a:pt x="3562" y="392"/>
                    <a:pt x="3617" y="389"/>
                  </a:cubicBezTo>
                  <a:cubicBezTo>
                    <a:pt x="3667" y="386"/>
                    <a:pt x="3716" y="380"/>
                    <a:pt x="3765" y="376"/>
                  </a:cubicBezTo>
                  <a:cubicBezTo>
                    <a:pt x="3775" y="375"/>
                    <a:pt x="3785" y="371"/>
                    <a:pt x="3794" y="379"/>
                  </a:cubicBezTo>
                  <a:cubicBezTo>
                    <a:pt x="3793" y="392"/>
                    <a:pt x="3782" y="392"/>
                    <a:pt x="3775" y="395"/>
                  </a:cubicBezTo>
                  <a:cubicBezTo>
                    <a:pt x="3710" y="415"/>
                    <a:pt x="3654" y="452"/>
                    <a:pt x="3600" y="492"/>
                  </a:cubicBezTo>
                  <a:cubicBezTo>
                    <a:pt x="3533" y="542"/>
                    <a:pt x="3469" y="598"/>
                    <a:pt x="3402" y="653"/>
                  </a:cubicBezTo>
                  <a:cubicBezTo>
                    <a:pt x="3425" y="673"/>
                    <a:pt x="3454" y="687"/>
                    <a:pt x="3481" y="708"/>
                  </a:cubicBezTo>
                  <a:cubicBezTo>
                    <a:pt x="3474" y="713"/>
                    <a:pt x="3471" y="717"/>
                    <a:pt x="3466" y="720"/>
                  </a:cubicBezTo>
                  <a:cubicBezTo>
                    <a:pt x="3453" y="726"/>
                    <a:pt x="3440" y="732"/>
                    <a:pt x="3426" y="738"/>
                  </a:cubicBezTo>
                  <a:cubicBezTo>
                    <a:pt x="3371" y="759"/>
                    <a:pt x="3319" y="786"/>
                    <a:pt x="3269" y="817"/>
                  </a:cubicBezTo>
                  <a:cubicBezTo>
                    <a:pt x="3148" y="893"/>
                    <a:pt x="3017" y="940"/>
                    <a:pt x="2878" y="964"/>
                  </a:cubicBezTo>
                  <a:cubicBezTo>
                    <a:pt x="2817" y="975"/>
                    <a:pt x="2756" y="976"/>
                    <a:pt x="2695" y="967"/>
                  </a:cubicBezTo>
                  <a:cubicBezTo>
                    <a:pt x="2681" y="965"/>
                    <a:pt x="2671" y="967"/>
                    <a:pt x="2661" y="978"/>
                  </a:cubicBezTo>
                  <a:cubicBezTo>
                    <a:pt x="2626" y="1016"/>
                    <a:pt x="2581" y="1037"/>
                    <a:pt x="2531" y="1049"/>
                  </a:cubicBezTo>
                  <a:cubicBezTo>
                    <a:pt x="2506" y="1056"/>
                    <a:pt x="2480" y="1061"/>
                    <a:pt x="2455" y="1067"/>
                  </a:cubicBezTo>
                  <a:cubicBezTo>
                    <a:pt x="2449" y="1068"/>
                    <a:pt x="2444" y="1070"/>
                    <a:pt x="2435" y="1073"/>
                  </a:cubicBezTo>
                  <a:cubicBezTo>
                    <a:pt x="2453" y="1081"/>
                    <a:pt x="2467" y="1087"/>
                    <a:pt x="2481" y="1093"/>
                  </a:cubicBezTo>
                  <a:cubicBezTo>
                    <a:pt x="2495" y="1099"/>
                    <a:pt x="2509" y="1105"/>
                    <a:pt x="2523" y="1111"/>
                  </a:cubicBezTo>
                  <a:cubicBezTo>
                    <a:pt x="2537" y="1116"/>
                    <a:pt x="2550" y="1121"/>
                    <a:pt x="2564" y="1126"/>
                  </a:cubicBezTo>
                  <a:cubicBezTo>
                    <a:pt x="2577" y="1132"/>
                    <a:pt x="2593" y="1132"/>
                    <a:pt x="2607" y="1147"/>
                  </a:cubicBezTo>
                  <a:cubicBezTo>
                    <a:pt x="2598" y="1149"/>
                    <a:pt x="2594" y="1151"/>
                    <a:pt x="2589" y="1151"/>
                  </a:cubicBezTo>
                  <a:cubicBezTo>
                    <a:pt x="2560" y="1147"/>
                    <a:pt x="2533" y="1154"/>
                    <a:pt x="2506" y="1162"/>
                  </a:cubicBezTo>
                  <a:cubicBezTo>
                    <a:pt x="2443" y="1180"/>
                    <a:pt x="2380" y="1190"/>
                    <a:pt x="2314" y="1190"/>
                  </a:cubicBezTo>
                  <a:cubicBezTo>
                    <a:pt x="2271" y="1190"/>
                    <a:pt x="2229" y="1182"/>
                    <a:pt x="2189" y="1167"/>
                  </a:cubicBezTo>
                  <a:cubicBezTo>
                    <a:pt x="2183" y="1165"/>
                    <a:pt x="2177" y="1163"/>
                    <a:pt x="2169" y="1164"/>
                  </a:cubicBezTo>
                  <a:cubicBezTo>
                    <a:pt x="2182" y="1173"/>
                    <a:pt x="2194" y="1182"/>
                    <a:pt x="2206" y="1191"/>
                  </a:cubicBezTo>
                  <a:cubicBezTo>
                    <a:pt x="2219" y="1200"/>
                    <a:pt x="2232" y="1209"/>
                    <a:pt x="2245" y="1219"/>
                  </a:cubicBezTo>
                  <a:cubicBezTo>
                    <a:pt x="2250" y="1223"/>
                    <a:pt x="2255" y="1228"/>
                    <a:pt x="2259" y="1233"/>
                  </a:cubicBezTo>
                  <a:cubicBezTo>
                    <a:pt x="2269" y="1245"/>
                    <a:pt x="2266" y="1255"/>
                    <a:pt x="2249" y="1256"/>
                  </a:cubicBezTo>
                  <a:cubicBezTo>
                    <a:pt x="2209" y="1258"/>
                    <a:pt x="2169" y="1257"/>
                    <a:pt x="2130" y="1248"/>
                  </a:cubicBezTo>
                  <a:cubicBezTo>
                    <a:pt x="2127" y="1248"/>
                    <a:pt x="2124" y="1247"/>
                    <a:pt x="2119" y="1246"/>
                  </a:cubicBezTo>
                  <a:cubicBezTo>
                    <a:pt x="2132" y="1269"/>
                    <a:pt x="2159" y="1279"/>
                    <a:pt x="2168" y="1303"/>
                  </a:cubicBezTo>
                  <a:cubicBezTo>
                    <a:pt x="2156" y="1311"/>
                    <a:pt x="2146" y="1309"/>
                    <a:pt x="2136" y="1306"/>
                  </a:cubicBezTo>
                  <a:cubicBezTo>
                    <a:pt x="2129" y="1304"/>
                    <a:pt x="2123" y="1301"/>
                    <a:pt x="2116" y="1298"/>
                  </a:cubicBezTo>
                  <a:cubicBezTo>
                    <a:pt x="2100" y="1290"/>
                    <a:pt x="2083" y="1288"/>
                    <a:pt x="2066" y="1297"/>
                  </a:cubicBezTo>
                  <a:cubicBezTo>
                    <a:pt x="2059" y="1301"/>
                    <a:pt x="2051" y="1302"/>
                    <a:pt x="2042" y="1305"/>
                  </a:cubicBezTo>
                  <a:cubicBezTo>
                    <a:pt x="2043" y="1311"/>
                    <a:pt x="2043" y="1316"/>
                    <a:pt x="2043" y="1322"/>
                  </a:cubicBezTo>
                  <a:cubicBezTo>
                    <a:pt x="2044" y="1338"/>
                    <a:pt x="2037" y="1343"/>
                    <a:pt x="2022" y="1339"/>
                  </a:cubicBezTo>
                  <a:cubicBezTo>
                    <a:pt x="2015" y="1337"/>
                    <a:pt x="2010" y="1333"/>
                    <a:pt x="2004" y="1330"/>
                  </a:cubicBezTo>
                  <a:cubicBezTo>
                    <a:pt x="1986" y="1320"/>
                    <a:pt x="1967" y="1310"/>
                    <a:pt x="1949" y="1300"/>
                  </a:cubicBezTo>
                  <a:cubicBezTo>
                    <a:pt x="1942" y="1296"/>
                    <a:pt x="1936" y="1296"/>
                    <a:pt x="1928" y="1299"/>
                  </a:cubicBezTo>
                  <a:cubicBezTo>
                    <a:pt x="1920" y="1303"/>
                    <a:pt x="1910" y="1304"/>
                    <a:pt x="1899" y="1307"/>
                  </a:cubicBezTo>
                  <a:cubicBezTo>
                    <a:pt x="1904" y="1318"/>
                    <a:pt x="1907" y="1329"/>
                    <a:pt x="1914" y="1338"/>
                  </a:cubicBezTo>
                  <a:cubicBezTo>
                    <a:pt x="1931" y="1362"/>
                    <a:pt x="1950" y="1386"/>
                    <a:pt x="1969" y="1409"/>
                  </a:cubicBezTo>
                  <a:cubicBezTo>
                    <a:pt x="2009" y="1457"/>
                    <a:pt x="2051" y="1504"/>
                    <a:pt x="2091" y="1554"/>
                  </a:cubicBezTo>
                  <a:cubicBezTo>
                    <a:pt x="2142" y="1619"/>
                    <a:pt x="2180" y="1692"/>
                    <a:pt x="2206" y="1770"/>
                  </a:cubicBezTo>
                  <a:cubicBezTo>
                    <a:pt x="2207" y="1774"/>
                    <a:pt x="2208" y="1777"/>
                    <a:pt x="2209" y="1780"/>
                  </a:cubicBezTo>
                  <a:cubicBezTo>
                    <a:pt x="2209" y="1781"/>
                    <a:pt x="2209" y="1782"/>
                    <a:pt x="2208" y="1784"/>
                  </a:cubicBezTo>
                  <a:cubicBezTo>
                    <a:pt x="2206" y="1782"/>
                    <a:pt x="2205" y="1780"/>
                    <a:pt x="2204" y="1778"/>
                  </a:cubicBezTo>
                  <a:cubicBezTo>
                    <a:pt x="2165" y="1684"/>
                    <a:pt x="2109" y="1602"/>
                    <a:pt x="2045" y="1524"/>
                  </a:cubicBezTo>
                  <a:cubicBezTo>
                    <a:pt x="2020" y="1493"/>
                    <a:pt x="1993" y="1464"/>
                    <a:pt x="1968" y="1435"/>
                  </a:cubicBezTo>
                  <a:cubicBezTo>
                    <a:pt x="1953" y="1417"/>
                    <a:pt x="1937" y="1399"/>
                    <a:pt x="1923" y="1381"/>
                  </a:cubicBezTo>
                  <a:cubicBezTo>
                    <a:pt x="1904" y="1359"/>
                    <a:pt x="1889" y="1334"/>
                    <a:pt x="1880" y="1303"/>
                  </a:cubicBezTo>
                  <a:close/>
                  <a:moveTo>
                    <a:pt x="1914" y="1554"/>
                  </a:moveTo>
                  <a:cubicBezTo>
                    <a:pt x="1913" y="1594"/>
                    <a:pt x="1908" y="1635"/>
                    <a:pt x="1921" y="1674"/>
                  </a:cubicBezTo>
                  <a:cubicBezTo>
                    <a:pt x="1923" y="1681"/>
                    <a:pt x="1925" y="1688"/>
                    <a:pt x="1925" y="1696"/>
                  </a:cubicBezTo>
                  <a:cubicBezTo>
                    <a:pt x="1925" y="1701"/>
                    <a:pt x="1923" y="1707"/>
                    <a:pt x="1919" y="1710"/>
                  </a:cubicBezTo>
                  <a:cubicBezTo>
                    <a:pt x="1918" y="1712"/>
                    <a:pt x="1909" y="1710"/>
                    <a:pt x="1906" y="1707"/>
                  </a:cubicBezTo>
                  <a:cubicBezTo>
                    <a:pt x="1895" y="1697"/>
                    <a:pt x="1885" y="1687"/>
                    <a:pt x="1875" y="1676"/>
                  </a:cubicBezTo>
                  <a:cubicBezTo>
                    <a:pt x="1839" y="1635"/>
                    <a:pt x="1802" y="1593"/>
                    <a:pt x="1768" y="1550"/>
                  </a:cubicBezTo>
                  <a:cubicBezTo>
                    <a:pt x="1743" y="1521"/>
                    <a:pt x="1719" y="1490"/>
                    <a:pt x="1699" y="1457"/>
                  </a:cubicBezTo>
                  <a:cubicBezTo>
                    <a:pt x="1659" y="1390"/>
                    <a:pt x="1633" y="1317"/>
                    <a:pt x="1637" y="1236"/>
                  </a:cubicBezTo>
                  <a:cubicBezTo>
                    <a:pt x="1638" y="1216"/>
                    <a:pt x="1634" y="1196"/>
                    <a:pt x="1628" y="1176"/>
                  </a:cubicBezTo>
                  <a:cubicBezTo>
                    <a:pt x="1618" y="1141"/>
                    <a:pt x="1606" y="1107"/>
                    <a:pt x="1594" y="1073"/>
                  </a:cubicBezTo>
                  <a:cubicBezTo>
                    <a:pt x="1577" y="1028"/>
                    <a:pt x="1553" y="988"/>
                    <a:pt x="1518" y="955"/>
                  </a:cubicBezTo>
                  <a:cubicBezTo>
                    <a:pt x="1494" y="932"/>
                    <a:pt x="1474" y="906"/>
                    <a:pt x="1458" y="877"/>
                  </a:cubicBezTo>
                  <a:cubicBezTo>
                    <a:pt x="1438" y="841"/>
                    <a:pt x="1419" y="804"/>
                    <a:pt x="1397" y="769"/>
                  </a:cubicBezTo>
                  <a:cubicBezTo>
                    <a:pt x="1386" y="750"/>
                    <a:pt x="1373" y="732"/>
                    <a:pt x="1357" y="717"/>
                  </a:cubicBezTo>
                  <a:cubicBezTo>
                    <a:pt x="1325" y="688"/>
                    <a:pt x="1290" y="660"/>
                    <a:pt x="1255" y="632"/>
                  </a:cubicBezTo>
                  <a:cubicBezTo>
                    <a:pt x="1236" y="617"/>
                    <a:pt x="1214" y="604"/>
                    <a:pt x="1197" y="587"/>
                  </a:cubicBezTo>
                  <a:cubicBezTo>
                    <a:pt x="1153" y="544"/>
                    <a:pt x="1110" y="500"/>
                    <a:pt x="1104" y="434"/>
                  </a:cubicBezTo>
                  <a:cubicBezTo>
                    <a:pt x="1104" y="428"/>
                    <a:pt x="1097" y="420"/>
                    <a:pt x="1092" y="418"/>
                  </a:cubicBezTo>
                  <a:cubicBezTo>
                    <a:pt x="1066" y="406"/>
                    <a:pt x="1039" y="395"/>
                    <a:pt x="1008" y="382"/>
                  </a:cubicBezTo>
                  <a:cubicBezTo>
                    <a:pt x="1011" y="391"/>
                    <a:pt x="1013" y="399"/>
                    <a:pt x="1016" y="405"/>
                  </a:cubicBezTo>
                  <a:cubicBezTo>
                    <a:pt x="1023" y="423"/>
                    <a:pt x="1034" y="439"/>
                    <a:pt x="1039" y="457"/>
                  </a:cubicBezTo>
                  <a:cubicBezTo>
                    <a:pt x="1053" y="503"/>
                    <a:pt x="1079" y="542"/>
                    <a:pt x="1109" y="579"/>
                  </a:cubicBezTo>
                  <a:cubicBezTo>
                    <a:pt x="1142" y="619"/>
                    <a:pt x="1175" y="658"/>
                    <a:pt x="1207" y="699"/>
                  </a:cubicBezTo>
                  <a:cubicBezTo>
                    <a:pt x="1251" y="756"/>
                    <a:pt x="1292" y="815"/>
                    <a:pt x="1325" y="879"/>
                  </a:cubicBezTo>
                  <a:cubicBezTo>
                    <a:pt x="1357" y="942"/>
                    <a:pt x="1391" y="1004"/>
                    <a:pt x="1433" y="1061"/>
                  </a:cubicBezTo>
                  <a:cubicBezTo>
                    <a:pt x="1499" y="1149"/>
                    <a:pt x="1546" y="1247"/>
                    <a:pt x="1590" y="1347"/>
                  </a:cubicBezTo>
                  <a:cubicBezTo>
                    <a:pt x="1597" y="1364"/>
                    <a:pt x="1603" y="1381"/>
                    <a:pt x="1608" y="1399"/>
                  </a:cubicBezTo>
                  <a:cubicBezTo>
                    <a:pt x="1614" y="1423"/>
                    <a:pt x="1619" y="1448"/>
                    <a:pt x="1623" y="1473"/>
                  </a:cubicBezTo>
                  <a:cubicBezTo>
                    <a:pt x="1630" y="1518"/>
                    <a:pt x="1636" y="1564"/>
                    <a:pt x="1641" y="1609"/>
                  </a:cubicBezTo>
                  <a:cubicBezTo>
                    <a:pt x="1642" y="1618"/>
                    <a:pt x="1646" y="1630"/>
                    <a:pt x="1634" y="1639"/>
                  </a:cubicBezTo>
                  <a:cubicBezTo>
                    <a:pt x="1632" y="1633"/>
                    <a:pt x="1630" y="1629"/>
                    <a:pt x="1629" y="1625"/>
                  </a:cubicBezTo>
                  <a:cubicBezTo>
                    <a:pt x="1626" y="1601"/>
                    <a:pt x="1623" y="1577"/>
                    <a:pt x="1621" y="1553"/>
                  </a:cubicBezTo>
                  <a:cubicBezTo>
                    <a:pt x="1614" y="1484"/>
                    <a:pt x="1598" y="1417"/>
                    <a:pt x="1574" y="1352"/>
                  </a:cubicBezTo>
                  <a:cubicBezTo>
                    <a:pt x="1561" y="1321"/>
                    <a:pt x="1545" y="1292"/>
                    <a:pt x="1525" y="1265"/>
                  </a:cubicBezTo>
                  <a:cubicBezTo>
                    <a:pt x="1498" y="1231"/>
                    <a:pt x="1472" y="1196"/>
                    <a:pt x="1448" y="1159"/>
                  </a:cubicBezTo>
                  <a:cubicBezTo>
                    <a:pt x="1399" y="1086"/>
                    <a:pt x="1350" y="1012"/>
                    <a:pt x="1303" y="936"/>
                  </a:cubicBezTo>
                  <a:cubicBezTo>
                    <a:pt x="1229" y="818"/>
                    <a:pt x="1157" y="698"/>
                    <a:pt x="1085" y="579"/>
                  </a:cubicBezTo>
                  <a:cubicBezTo>
                    <a:pt x="1081" y="573"/>
                    <a:pt x="1077" y="568"/>
                    <a:pt x="1071" y="558"/>
                  </a:cubicBezTo>
                  <a:cubicBezTo>
                    <a:pt x="1071" y="565"/>
                    <a:pt x="1071" y="567"/>
                    <a:pt x="1072" y="569"/>
                  </a:cubicBezTo>
                  <a:cubicBezTo>
                    <a:pt x="1087" y="627"/>
                    <a:pt x="1087" y="686"/>
                    <a:pt x="1084" y="745"/>
                  </a:cubicBezTo>
                  <a:cubicBezTo>
                    <a:pt x="1083" y="781"/>
                    <a:pt x="1082" y="817"/>
                    <a:pt x="1090" y="853"/>
                  </a:cubicBezTo>
                  <a:cubicBezTo>
                    <a:pt x="1101" y="901"/>
                    <a:pt x="1124" y="943"/>
                    <a:pt x="1152" y="982"/>
                  </a:cubicBezTo>
                  <a:cubicBezTo>
                    <a:pt x="1205" y="1057"/>
                    <a:pt x="1265" y="1125"/>
                    <a:pt x="1328" y="1190"/>
                  </a:cubicBezTo>
                  <a:cubicBezTo>
                    <a:pt x="1366" y="1228"/>
                    <a:pt x="1397" y="1271"/>
                    <a:pt x="1421" y="1319"/>
                  </a:cubicBezTo>
                  <a:cubicBezTo>
                    <a:pt x="1448" y="1375"/>
                    <a:pt x="1475" y="1431"/>
                    <a:pt x="1504" y="1487"/>
                  </a:cubicBezTo>
                  <a:cubicBezTo>
                    <a:pt x="1531" y="1540"/>
                    <a:pt x="1552" y="1595"/>
                    <a:pt x="1565" y="1654"/>
                  </a:cubicBezTo>
                  <a:cubicBezTo>
                    <a:pt x="1586" y="1754"/>
                    <a:pt x="1616" y="1853"/>
                    <a:pt x="1660" y="1946"/>
                  </a:cubicBezTo>
                  <a:cubicBezTo>
                    <a:pt x="1670" y="1967"/>
                    <a:pt x="1684" y="1987"/>
                    <a:pt x="1697" y="2007"/>
                  </a:cubicBezTo>
                  <a:cubicBezTo>
                    <a:pt x="1699" y="2011"/>
                    <a:pt x="1704" y="2013"/>
                    <a:pt x="1709" y="2017"/>
                  </a:cubicBezTo>
                  <a:cubicBezTo>
                    <a:pt x="1710" y="2012"/>
                    <a:pt x="1711" y="2009"/>
                    <a:pt x="1710" y="2007"/>
                  </a:cubicBezTo>
                  <a:cubicBezTo>
                    <a:pt x="1708" y="1948"/>
                    <a:pt x="1723" y="1891"/>
                    <a:pt x="1727" y="1833"/>
                  </a:cubicBezTo>
                  <a:cubicBezTo>
                    <a:pt x="1727" y="1826"/>
                    <a:pt x="1726" y="1813"/>
                    <a:pt x="1738" y="1813"/>
                  </a:cubicBezTo>
                  <a:cubicBezTo>
                    <a:pt x="1749" y="1814"/>
                    <a:pt x="1747" y="1825"/>
                    <a:pt x="1748" y="1833"/>
                  </a:cubicBezTo>
                  <a:cubicBezTo>
                    <a:pt x="1761" y="1906"/>
                    <a:pt x="1772" y="1979"/>
                    <a:pt x="1786" y="2052"/>
                  </a:cubicBezTo>
                  <a:cubicBezTo>
                    <a:pt x="1804" y="2145"/>
                    <a:pt x="1820" y="2238"/>
                    <a:pt x="1823" y="2333"/>
                  </a:cubicBezTo>
                  <a:cubicBezTo>
                    <a:pt x="1824" y="2375"/>
                    <a:pt x="1837" y="2414"/>
                    <a:pt x="1858" y="2451"/>
                  </a:cubicBezTo>
                  <a:cubicBezTo>
                    <a:pt x="1872" y="2475"/>
                    <a:pt x="1886" y="2500"/>
                    <a:pt x="1901" y="2524"/>
                  </a:cubicBezTo>
                  <a:cubicBezTo>
                    <a:pt x="1954" y="2605"/>
                    <a:pt x="2006" y="2686"/>
                    <a:pt x="2052" y="2771"/>
                  </a:cubicBezTo>
                  <a:cubicBezTo>
                    <a:pt x="2060" y="2784"/>
                    <a:pt x="2068" y="2797"/>
                    <a:pt x="2077" y="2810"/>
                  </a:cubicBezTo>
                  <a:cubicBezTo>
                    <a:pt x="2139" y="2899"/>
                    <a:pt x="2207" y="2983"/>
                    <a:pt x="2279" y="3064"/>
                  </a:cubicBezTo>
                  <a:cubicBezTo>
                    <a:pt x="2300" y="3088"/>
                    <a:pt x="2325" y="3108"/>
                    <a:pt x="2348" y="3131"/>
                  </a:cubicBezTo>
                  <a:cubicBezTo>
                    <a:pt x="2359" y="3141"/>
                    <a:pt x="2368" y="3152"/>
                    <a:pt x="2356" y="3170"/>
                  </a:cubicBezTo>
                  <a:cubicBezTo>
                    <a:pt x="2374" y="3175"/>
                    <a:pt x="2390" y="3180"/>
                    <a:pt x="2406" y="3185"/>
                  </a:cubicBezTo>
                  <a:cubicBezTo>
                    <a:pt x="2407" y="3183"/>
                    <a:pt x="2408" y="3181"/>
                    <a:pt x="2409" y="3180"/>
                  </a:cubicBezTo>
                  <a:cubicBezTo>
                    <a:pt x="2396" y="3165"/>
                    <a:pt x="2383" y="3149"/>
                    <a:pt x="2368" y="3136"/>
                  </a:cubicBezTo>
                  <a:cubicBezTo>
                    <a:pt x="2317" y="3089"/>
                    <a:pt x="2274" y="3034"/>
                    <a:pt x="2241" y="2973"/>
                  </a:cubicBezTo>
                  <a:cubicBezTo>
                    <a:pt x="2208" y="2910"/>
                    <a:pt x="2179" y="2845"/>
                    <a:pt x="2149" y="2781"/>
                  </a:cubicBezTo>
                  <a:cubicBezTo>
                    <a:pt x="2130" y="2739"/>
                    <a:pt x="2118" y="2696"/>
                    <a:pt x="2111" y="2651"/>
                  </a:cubicBezTo>
                  <a:cubicBezTo>
                    <a:pt x="2099" y="2573"/>
                    <a:pt x="2079" y="2496"/>
                    <a:pt x="2056" y="2420"/>
                  </a:cubicBezTo>
                  <a:cubicBezTo>
                    <a:pt x="2045" y="2383"/>
                    <a:pt x="2037" y="2346"/>
                    <a:pt x="2027" y="2309"/>
                  </a:cubicBezTo>
                  <a:cubicBezTo>
                    <a:pt x="2016" y="2267"/>
                    <a:pt x="2017" y="2225"/>
                    <a:pt x="2018" y="2183"/>
                  </a:cubicBezTo>
                  <a:cubicBezTo>
                    <a:pt x="2019" y="2111"/>
                    <a:pt x="2013" y="2039"/>
                    <a:pt x="1995" y="1969"/>
                  </a:cubicBezTo>
                  <a:cubicBezTo>
                    <a:pt x="1975" y="1885"/>
                    <a:pt x="1963" y="1800"/>
                    <a:pt x="1951" y="1715"/>
                  </a:cubicBezTo>
                  <a:cubicBezTo>
                    <a:pt x="1944" y="1661"/>
                    <a:pt x="1933" y="1607"/>
                    <a:pt x="1914" y="1554"/>
                  </a:cubicBezTo>
                  <a:close/>
                  <a:moveTo>
                    <a:pt x="3246" y="563"/>
                  </a:moveTo>
                  <a:cubicBezTo>
                    <a:pt x="3244" y="560"/>
                    <a:pt x="3244" y="559"/>
                    <a:pt x="3243" y="558"/>
                  </a:cubicBezTo>
                  <a:cubicBezTo>
                    <a:pt x="3188" y="514"/>
                    <a:pt x="3129" y="474"/>
                    <a:pt x="3065" y="444"/>
                  </a:cubicBezTo>
                  <a:cubicBezTo>
                    <a:pt x="3031" y="429"/>
                    <a:pt x="2995" y="420"/>
                    <a:pt x="2957" y="421"/>
                  </a:cubicBezTo>
                  <a:cubicBezTo>
                    <a:pt x="2927" y="421"/>
                    <a:pt x="2897" y="421"/>
                    <a:pt x="2868" y="420"/>
                  </a:cubicBezTo>
                  <a:cubicBezTo>
                    <a:pt x="2818" y="418"/>
                    <a:pt x="2767" y="414"/>
                    <a:pt x="2717" y="413"/>
                  </a:cubicBezTo>
                  <a:cubicBezTo>
                    <a:pt x="2622" y="411"/>
                    <a:pt x="2530" y="430"/>
                    <a:pt x="2441" y="466"/>
                  </a:cubicBezTo>
                  <a:cubicBezTo>
                    <a:pt x="2378" y="492"/>
                    <a:pt x="2315" y="515"/>
                    <a:pt x="2249" y="531"/>
                  </a:cubicBezTo>
                  <a:cubicBezTo>
                    <a:pt x="2174" y="550"/>
                    <a:pt x="2105" y="581"/>
                    <a:pt x="2040" y="622"/>
                  </a:cubicBezTo>
                  <a:cubicBezTo>
                    <a:pt x="2018" y="636"/>
                    <a:pt x="1994" y="647"/>
                    <a:pt x="1972" y="660"/>
                  </a:cubicBezTo>
                  <a:cubicBezTo>
                    <a:pt x="1968" y="662"/>
                    <a:pt x="1964" y="665"/>
                    <a:pt x="1957" y="669"/>
                  </a:cubicBezTo>
                  <a:cubicBezTo>
                    <a:pt x="2017" y="684"/>
                    <a:pt x="2073" y="699"/>
                    <a:pt x="2130" y="712"/>
                  </a:cubicBezTo>
                  <a:cubicBezTo>
                    <a:pt x="2258" y="743"/>
                    <a:pt x="2388" y="766"/>
                    <a:pt x="2520" y="757"/>
                  </a:cubicBezTo>
                  <a:cubicBezTo>
                    <a:pt x="2568" y="754"/>
                    <a:pt x="2616" y="750"/>
                    <a:pt x="2663" y="741"/>
                  </a:cubicBezTo>
                  <a:cubicBezTo>
                    <a:pt x="2784" y="719"/>
                    <a:pt x="2899" y="680"/>
                    <a:pt x="3011" y="629"/>
                  </a:cubicBezTo>
                  <a:cubicBezTo>
                    <a:pt x="3054" y="609"/>
                    <a:pt x="3099" y="591"/>
                    <a:pt x="3146" y="581"/>
                  </a:cubicBezTo>
                  <a:cubicBezTo>
                    <a:pt x="3179" y="574"/>
                    <a:pt x="3212" y="569"/>
                    <a:pt x="3246" y="563"/>
                  </a:cubicBezTo>
                  <a:close/>
                  <a:moveTo>
                    <a:pt x="1563" y="906"/>
                  </a:moveTo>
                  <a:cubicBezTo>
                    <a:pt x="1564" y="884"/>
                    <a:pt x="1577" y="879"/>
                    <a:pt x="1593" y="879"/>
                  </a:cubicBezTo>
                  <a:cubicBezTo>
                    <a:pt x="1610" y="879"/>
                    <a:pt x="1626" y="880"/>
                    <a:pt x="1643" y="882"/>
                  </a:cubicBezTo>
                  <a:cubicBezTo>
                    <a:pt x="1655" y="884"/>
                    <a:pt x="1665" y="884"/>
                    <a:pt x="1677" y="879"/>
                  </a:cubicBezTo>
                  <a:cubicBezTo>
                    <a:pt x="1719" y="862"/>
                    <a:pt x="1763" y="849"/>
                    <a:pt x="1808" y="841"/>
                  </a:cubicBezTo>
                  <a:cubicBezTo>
                    <a:pt x="1838" y="835"/>
                    <a:pt x="1868" y="830"/>
                    <a:pt x="1898" y="825"/>
                  </a:cubicBezTo>
                  <a:cubicBezTo>
                    <a:pt x="1982" y="810"/>
                    <a:pt x="2066" y="809"/>
                    <a:pt x="2150" y="822"/>
                  </a:cubicBezTo>
                  <a:cubicBezTo>
                    <a:pt x="2212" y="832"/>
                    <a:pt x="2273" y="846"/>
                    <a:pt x="2333" y="861"/>
                  </a:cubicBezTo>
                  <a:cubicBezTo>
                    <a:pt x="2438" y="887"/>
                    <a:pt x="2542" y="915"/>
                    <a:pt x="2645" y="943"/>
                  </a:cubicBezTo>
                  <a:cubicBezTo>
                    <a:pt x="2661" y="947"/>
                    <a:pt x="2671" y="945"/>
                    <a:pt x="2681" y="932"/>
                  </a:cubicBezTo>
                  <a:cubicBezTo>
                    <a:pt x="2707" y="899"/>
                    <a:pt x="2740" y="875"/>
                    <a:pt x="2781" y="865"/>
                  </a:cubicBezTo>
                  <a:cubicBezTo>
                    <a:pt x="2812" y="858"/>
                    <a:pt x="2844" y="852"/>
                    <a:pt x="2875" y="850"/>
                  </a:cubicBezTo>
                  <a:cubicBezTo>
                    <a:pt x="2914" y="846"/>
                    <a:pt x="2954" y="847"/>
                    <a:pt x="2993" y="845"/>
                  </a:cubicBezTo>
                  <a:cubicBezTo>
                    <a:pt x="3052" y="842"/>
                    <a:pt x="3107" y="826"/>
                    <a:pt x="3157" y="793"/>
                  </a:cubicBezTo>
                  <a:cubicBezTo>
                    <a:pt x="3224" y="749"/>
                    <a:pt x="3291" y="705"/>
                    <a:pt x="3357" y="661"/>
                  </a:cubicBezTo>
                  <a:cubicBezTo>
                    <a:pt x="3361" y="658"/>
                    <a:pt x="3364" y="654"/>
                    <a:pt x="3368" y="651"/>
                  </a:cubicBezTo>
                  <a:cubicBezTo>
                    <a:pt x="3337" y="628"/>
                    <a:pt x="3308" y="607"/>
                    <a:pt x="3279" y="585"/>
                  </a:cubicBezTo>
                  <a:cubicBezTo>
                    <a:pt x="3271" y="580"/>
                    <a:pt x="3263" y="579"/>
                    <a:pt x="3254" y="580"/>
                  </a:cubicBezTo>
                  <a:cubicBezTo>
                    <a:pt x="3169" y="586"/>
                    <a:pt x="3089" y="610"/>
                    <a:pt x="3012" y="645"/>
                  </a:cubicBezTo>
                  <a:cubicBezTo>
                    <a:pt x="2871" y="709"/>
                    <a:pt x="2725" y="756"/>
                    <a:pt x="2571" y="768"/>
                  </a:cubicBezTo>
                  <a:cubicBezTo>
                    <a:pt x="2506" y="772"/>
                    <a:pt x="2441" y="772"/>
                    <a:pt x="2377" y="768"/>
                  </a:cubicBezTo>
                  <a:cubicBezTo>
                    <a:pt x="2293" y="763"/>
                    <a:pt x="2212" y="744"/>
                    <a:pt x="2130" y="725"/>
                  </a:cubicBezTo>
                  <a:cubicBezTo>
                    <a:pt x="2072" y="711"/>
                    <a:pt x="2015" y="695"/>
                    <a:pt x="1957" y="680"/>
                  </a:cubicBezTo>
                  <a:cubicBezTo>
                    <a:pt x="1946" y="678"/>
                    <a:pt x="1935" y="674"/>
                    <a:pt x="1923" y="680"/>
                  </a:cubicBezTo>
                  <a:cubicBezTo>
                    <a:pt x="1887" y="695"/>
                    <a:pt x="1850" y="709"/>
                    <a:pt x="1814" y="725"/>
                  </a:cubicBezTo>
                  <a:cubicBezTo>
                    <a:pt x="1777" y="741"/>
                    <a:pt x="1738" y="756"/>
                    <a:pt x="1698" y="767"/>
                  </a:cubicBezTo>
                  <a:cubicBezTo>
                    <a:pt x="1677" y="772"/>
                    <a:pt x="1657" y="782"/>
                    <a:pt x="1637" y="790"/>
                  </a:cubicBezTo>
                  <a:cubicBezTo>
                    <a:pt x="1632" y="792"/>
                    <a:pt x="1625" y="795"/>
                    <a:pt x="1623" y="800"/>
                  </a:cubicBezTo>
                  <a:cubicBezTo>
                    <a:pt x="1615" y="815"/>
                    <a:pt x="1600" y="817"/>
                    <a:pt x="1586" y="818"/>
                  </a:cubicBezTo>
                  <a:cubicBezTo>
                    <a:pt x="1579" y="819"/>
                    <a:pt x="1569" y="824"/>
                    <a:pt x="1567" y="813"/>
                  </a:cubicBezTo>
                  <a:cubicBezTo>
                    <a:pt x="1566" y="804"/>
                    <a:pt x="1576" y="804"/>
                    <a:pt x="1582" y="801"/>
                  </a:cubicBezTo>
                  <a:cubicBezTo>
                    <a:pt x="1607" y="792"/>
                    <a:pt x="1609" y="789"/>
                    <a:pt x="1606" y="763"/>
                  </a:cubicBezTo>
                  <a:cubicBezTo>
                    <a:pt x="1605" y="759"/>
                    <a:pt x="1603" y="755"/>
                    <a:pt x="1602" y="750"/>
                  </a:cubicBezTo>
                  <a:cubicBezTo>
                    <a:pt x="1555" y="760"/>
                    <a:pt x="1510" y="770"/>
                    <a:pt x="1470" y="800"/>
                  </a:cubicBezTo>
                  <a:cubicBezTo>
                    <a:pt x="1497" y="837"/>
                    <a:pt x="1525" y="873"/>
                    <a:pt x="1563" y="906"/>
                  </a:cubicBezTo>
                  <a:close/>
                  <a:moveTo>
                    <a:pt x="1688" y="2019"/>
                  </a:moveTo>
                  <a:cubicBezTo>
                    <a:pt x="1659" y="1983"/>
                    <a:pt x="1643" y="1945"/>
                    <a:pt x="1627" y="1907"/>
                  </a:cubicBezTo>
                  <a:cubicBezTo>
                    <a:pt x="1594" y="1827"/>
                    <a:pt x="1569" y="1745"/>
                    <a:pt x="1551" y="1661"/>
                  </a:cubicBezTo>
                  <a:cubicBezTo>
                    <a:pt x="1539" y="1609"/>
                    <a:pt x="1523" y="1558"/>
                    <a:pt x="1499" y="1509"/>
                  </a:cubicBezTo>
                  <a:cubicBezTo>
                    <a:pt x="1469" y="1451"/>
                    <a:pt x="1441" y="1392"/>
                    <a:pt x="1412" y="1333"/>
                  </a:cubicBezTo>
                  <a:cubicBezTo>
                    <a:pt x="1387" y="1281"/>
                    <a:pt x="1355" y="1234"/>
                    <a:pt x="1313" y="1194"/>
                  </a:cubicBezTo>
                  <a:cubicBezTo>
                    <a:pt x="1304" y="1185"/>
                    <a:pt x="1296" y="1176"/>
                    <a:pt x="1287" y="1167"/>
                  </a:cubicBezTo>
                  <a:cubicBezTo>
                    <a:pt x="1235" y="1111"/>
                    <a:pt x="1186" y="1053"/>
                    <a:pt x="1142" y="991"/>
                  </a:cubicBezTo>
                  <a:cubicBezTo>
                    <a:pt x="1111" y="947"/>
                    <a:pt x="1086" y="902"/>
                    <a:pt x="1076" y="849"/>
                  </a:cubicBezTo>
                  <a:cubicBezTo>
                    <a:pt x="1068" y="808"/>
                    <a:pt x="1069" y="767"/>
                    <a:pt x="1072" y="725"/>
                  </a:cubicBezTo>
                  <a:cubicBezTo>
                    <a:pt x="1077" y="653"/>
                    <a:pt x="1064" y="583"/>
                    <a:pt x="1044" y="515"/>
                  </a:cubicBezTo>
                  <a:cubicBezTo>
                    <a:pt x="1039" y="498"/>
                    <a:pt x="1029" y="484"/>
                    <a:pt x="1013" y="471"/>
                  </a:cubicBezTo>
                  <a:cubicBezTo>
                    <a:pt x="1014" y="480"/>
                    <a:pt x="1015" y="485"/>
                    <a:pt x="1016" y="491"/>
                  </a:cubicBezTo>
                  <a:cubicBezTo>
                    <a:pt x="1034" y="581"/>
                    <a:pt x="1047" y="671"/>
                    <a:pt x="1053" y="763"/>
                  </a:cubicBezTo>
                  <a:cubicBezTo>
                    <a:pt x="1061" y="859"/>
                    <a:pt x="1072" y="955"/>
                    <a:pt x="1092" y="1050"/>
                  </a:cubicBezTo>
                  <a:cubicBezTo>
                    <a:pt x="1107" y="1122"/>
                    <a:pt x="1130" y="1191"/>
                    <a:pt x="1166" y="1256"/>
                  </a:cubicBezTo>
                  <a:cubicBezTo>
                    <a:pt x="1189" y="1297"/>
                    <a:pt x="1209" y="1340"/>
                    <a:pt x="1232" y="1381"/>
                  </a:cubicBezTo>
                  <a:cubicBezTo>
                    <a:pt x="1265" y="1439"/>
                    <a:pt x="1284" y="1501"/>
                    <a:pt x="1289" y="1567"/>
                  </a:cubicBezTo>
                  <a:cubicBezTo>
                    <a:pt x="1292" y="1599"/>
                    <a:pt x="1302" y="1630"/>
                    <a:pt x="1320" y="1657"/>
                  </a:cubicBezTo>
                  <a:cubicBezTo>
                    <a:pt x="1336" y="1682"/>
                    <a:pt x="1353" y="1707"/>
                    <a:pt x="1370" y="1731"/>
                  </a:cubicBezTo>
                  <a:cubicBezTo>
                    <a:pt x="1393" y="1766"/>
                    <a:pt x="1422" y="1795"/>
                    <a:pt x="1453" y="1823"/>
                  </a:cubicBezTo>
                  <a:cubicBezTo>
                    <a:pt x="1469" y="1837"/>
                    <a:pt x="1487" y="1848"/>
                    <a:pt x="1508" y="1852"/>
                  </a:cubicBezTo>
                  <a:cubicBezTo>
                    <a:pt x="1517" y="1853"/>
                    <a:pt x="1525" y="1856"/>
                    <a:pt x="1534" y="1859"/>
                  </a:cubicBezTo>
                  <a:cubicBezTo>
                    <a:pt x="1547" y="1864"/>
                    <a:pt x="1557" y="1872"/>
                    <a:pt x="1560" y="1888"/>
                  </a:cubicBezTo>
                  <a:cubicBezTo>
                    <a:pt x="1562" y="1899"/>
                    <a:pt x="1567" y="1910"/>
                    <a:pt x="1573" y="1920"/>
                  </a:cubicBezTo>
                  <a:cubicBezTo>
                    <a:pt x="1588" y="1945"/>
                    <a:pt x="1605" y="1970"/>
                    <a:pt x="1621" y="1995"/>
                  </a:cubicBezTo>
                  <a:cubicBezTo>
                    <a:pt x="1624" y="2000"/>
                    <a:pt x="1628" y="2005"/>
                    <a:pt x="1633" y="2007"/>
                  </a:cubicBezTo>
                  <a:cubicBezTo>
                    <a:pt x="1649" y="2014"/>
                    <a:pt x="1666" y="2019"/>
                    <a:pt x="1688" y="2019"/>
                  </a:cubicBezTo>
                  <a:close/>
                  <a:moveTo>
                    <a:pt x="2378" y="1072"/>
                  </a:moveTo>
                  <a:cubicBezTo>
                    <a:pt x="2378" y="1070"/>
                    <a:pt x="2378" y="1069"/>
                    <a:pt x="2378" y="1068"/>
                  </a:cubicBezTo>
                  <a:cubicBezTo>
                    <a:pt x="2371" y="1064"/>
                    <a:pt x="2363" y="1061"/>
                    <a:pt x="2356" y="1058"/>
                  </a:cubicBezTo>
                  <a:cubicBezTo>
                    <a:pt x="2278" y="1031"/>
                    <a:pt x="2200" y="1004"/>
                    <a:pt x="2122" y="976"/>
                  </a:cubicBezTo>
                  <a:cubicBezTo>
                    <a:pt x="2111" y="972"/>
                    <a:pt x="2100" y="969"/>
                    <a:pt x="2090" y="962"/>
                  </a:cubicBezTo>
                  <a:cubicBezTo>
                    <a:pt x="2084" y="958"/>
                    <a:pt x="2079" y="956"/>
                    <a:pt x="2072" y="957"/>
                  </a:cubicBezTo>
                  <a:cubicBezTo>
                    <a:pt x="2065" y="958"/>
                    <a:pt x="2058" y="959"/>
                    <a:pt x="2051" y="960"/>
                  </a:cubicBezTo>
                  <a:cubicBezTo>
                    <a:pt x="1962" y="972"/>
                    <a:pt x="1875" y="965"/>
                    <a:pt x="1790" y="937"/>
                  </a:cubicBezTo>
                  <a:cubicBezTo>
                    <a:pt x="1762" y="928"/>
                    <a:pt x="1734" y="918"/>
                    <a:pt x="1705" y="911"/>
                  </a:cubicBezTo>
                  <a:cubicBezTo>
                    <a:pt x="1646" y="896"/>
                    <a:pt x="1644" y="897"/>
                    <a:pt x="1606" y="945"/>
                  </a:cubicBezTo>
                  <a:cubicBezTo>
                    <a:pt x="1605" y="945"/>
                    <a:pt x="1605" y="946"/>
                    <a:pt x="1605" y="947"/>
                  </a:cubicBezTo>
                  <a:cubicBezTo>
                    <a:pt x="1606" y="949"/>
                    <a:pt x="1608" y="952"/>
                    <a:pt x="1610" y="954"/>
                  </a:cubicBezTo>
                  <a:cubicBezTo>
                    <a:pt x="1658" y="1001"/>
                    <a:pt x="1698" y="1055"/>
                    <a:pt x="1736" y="1112"/>
                  </a:cubicBezTo>
                  <a:cubicBezTo>
                    <a:pt x="1767" y="1157"/>
                    <a:pt x="1795" y="1205"/>
                    <a:pt x="1823" y="1252"/>
                  </a:cubicBezTo>
                  <a:cubicBezTo>
                    <a:pt x="1836" y="1274"/>
                    <a:pt x="1856" y="1280"/>
                    <a:pt x="1878" y="1285"/>
                  </a:cubicBezTo>
                  <a:cubicBezTo>
                    <a:pt x="1879" y="1284"/>
                    <a:pt x="1880" y="1283"/>
                    <a:pt x="1880" y="1282"/>
                  </a:cubicBezTo>
                  <a:cubicBezTo>
                    <a:pt x="1881" y="1280"/>
                    <a:pt x="1881" y="1278"/>
                    <a:pt x="1882" y="1276"/>
                  </a:cubicBezTo>
                  <a:cubicBezTo>
                    <a:pt x="1885" y="1257"/>
                    <a:pt x="1891" y="1255"/>
                    <a:pt x="1908" y="1263"/>
                  </a:cubicBezTo>
                  <a:cubicBezTo>
                    <a:pt x="1917" y="1267"/>
                    <a:pt x="1925" y="1271"/>
                    <a:pt x="1933" y="1275"/>
                  </a:cubicBezTo>
                  <a:cubicBezTo>
                    <a:pt x="1950" y="1265"/>
                    <a:pt x="1966" y="1255"/>
                    <a:pt x="1983" y="1247"/>
                  </a:cubicBezTo>
                  <a:cubicBezTo>
                    <a:pt x="2002" y="1239"/>
                    <a:pt x="2020" y="1229"/>
                    <a:pt x="2034" y="1214"/>
                  </a:cubicBezTo>
                  <a:cubicBezTo>
                    <a:pt x="2056" y="1193"/>
                    <a:pt x="2081" y="1178"/>
                    <a:pt x="2109" y="1165"/>
                  </a:cubicBezTo>
                  <a:cubicBezTo>
                    <a:pt x="2114" y="1163"/>
                    <a:pt x="2120" y="1160"/>
                    <a:pt x="2128" y="1155"/>
                  </a:cubicBezTo>
                  <a:cubicBezTo>
                    <a:pt x="2117" y="1148"/>
                    <a:pt x="2108" y="1143"/>
                    <a:pt x="2099" y="1136"/>
                  </a:cubicBezTo>
                  <a:cubicBezTo>
                    <a:pt x="2089" y="1130"/>
                    <a:pt x="2080" y="1123"/>
                    <a:pt x="2072" y="1115"/>
                  </a:cubicBezTo>
                  <a:cubicBezTo>
                    <a:pt x="2069" y="1113"/>
                    <a:pt x="2069" y="1107"/>
                    <a:pt x="2068" y="1103"/>
                  </a:cubicBezTo>
                  <a:cubicBezTo>
                    <a:pt x="2073" y="1102"/>
                    <a:pt x="2077" y="1100"/>
                    <a:pt x="2082" y="1101"/>
                  </a:cubicBezTo>
                  <a:cubicBezTo>
                    <a:pt x="2086" y="1102"/>
                    <a:pt x="2091" y="1104"/>
                    <a:pt x="2096" y="1107"/>
                  </a:cubicBezTo>
                  <a:cubicBezTo>
                    <a:pt x="2113" y="1115"/>
                    <a:pt x="2131" y="1123"/>
                    <a:pt x="2148" y="1132"/>
                  </a:cubicBezTo>
                  <a:cubicBezTo>
                    <a:pt x="2161" y="1139"/>
                    <a:pt x="2172" y="1141"/>
                    <a:pt x="2185" y="1135"/>
                  </a:cubicBezTo>
                  <a:cubicBezTo>
                    <a:pt x="2197" y="1130"/>
                    <a:pt x="2209" y="1128"/>
                    <a:pt x="2221" y="1124"/>
                  </a:cubicBezTo>
                  <a:cubicBezTo>
                    <a:pt x="2273" y="1106"/>
                    <a:pt x="2325" y="1089"/>
                    <a:pt x="2378" y="1072"/>
                  </a:cubicBezTo>
                  <a:close/>
                  <a:moveTo>
                    <a:pt x="1425" y="778"/>
                  </a:moveTo>
                  <a:cubicBezTo>
                    <a:pt x="1428" y="762"/>
                    <a:pt x="1433" y="746"/>
                    <a:pt x="1433" y="731"/>
                  </a:cubicBezTo>
                  <a:cubicBezTo>
                    <a:pt x="1432" y="697"/>
                    <a:pt x="1430" y="664"/>
                    <a:pt x="1424" y="631"/>
                  </a:cubicBezTo>
                  <a:cubicBezTo>
                    <a:pt x="1413" y="564"/>
                    <a:pt x="1400" y="498"/>
                    <a:pt x="1388" y="432"/>
                  </a:cubicBezTo>
                  <a:cubicBezTo>
                    <a:pt x="1384" y="405"/>
                    <a:pt x="1371" y="384"/>
                    <a:pt x="1352" y="366"/>
                  </a:cubicBezTo>
                  <a:cubicBezTo>
                    <a:pt x="1332" y="347"/>
                    <a:pt x="1310" y="330"/>
                    <a:pt x="1292" y="309"/>
                  </a:cubicBezTo>
                  <a:cubicBezTo>
                    <a:pt x="1265" y="280"/>
                    <a:pt x="1233" y="258"/>
                    <a:pt x="1198" y="240"/>
                  </a:cubicBezTo>
                  <a:cubicBezTo>
                    <a:pt x="1145" y="212"/>
                    <a:pt x="1090" y="193"/>
                    <a:pt x="1029" y="193"/>
                  </a:cubicBezTo>
                  <a:cubicBezTo>
                    <a:pt x="1003" y="193"/>
                    <a:pt x="976" y="190"/>
                    <a:pt x="949" y="186"/>
                  </a:cubicBezTo>
                  <a:cubicBezTo>
                    <a:pt x="930" y="184"/>
                    <a:pt x="912" y="180"/>
                    <a:pt x="893" y="177"/>
                  </a:cubicBezTo>
                  <a:cubicBezTo>
                    <a:pt x="899" y="183"/>
                    <a:pt x="905" y="185"/>
                    <a:pt x="912" y="188"/>
                  </a:cubicBezTo>
                  <a:cubicBezTo>
                    <a:pt x="938" y="198"/>
                    <a:pt x="963" y="210"/>
                    <a:pt x="983" y="229"/>
                  </a:cubicBezTo>
                  <a:cubicBezTo>
                    <a:pt x="1000" y="246"/>
                    <a:pt x="1016" y="262"/>
                    <a:pt x="1033" y="278"/>
                  </a:cubicBezTo>
                  <a:cubicBezTo>
                    <a:pt x="1042" y="287"/>
                    <a:pt x="1052" y="294"/>
                    <a:pt x="1062" y="301"/>
                  </a:cubicBezTo>
                  <a:cubicBezTo>
                    <a:pt x="1067" y="305"/>
                    <a:pt x="1073" y="307"/>
                    <a:pt x="1080" y="303"/>
                  </a:cubicBezTo>
                  <a:cubicBezTo>
                    <a:pt x="1099" y="293"/>
                    <a:pt x="1119" y="296"/>
                    <a:pt x="1139" y="301"/>
                  </a:cubicBezTo>
                  <a:cubicBezTo>
                    <a:pt x="1163" y="307"/>
                    <a:pt x="1172" y="322"/>
                    <a:pt x="1175" y="344"/>
                  </a:cubicBezTo>
                  <a:cubicBezTo>
                    <a:pt x="1178" y="369"/>
                    <a:pt x="1166" y="385"/>
                    <a:pt x="1141" y="387"/>
                  </a:cubicBezTo>
                  <a:cubicBezTo>
                    <a:pt x="1109" y="389"/>
                    <a:pt x="1079" y="369"/>
                    <a:pt x="1069" y="339"/>
                  </a:cubicBezTo>
                  <a:cubicBezTo>
                    <a:pt x="1069" y="336"/>
                    <a:pt x="1068" y="334"/>
                    <a:pt x="1065" y="327"/>
                  </a:cubicBezTo>
                  <a:cubicBezTo>
                    <a:pt x="1051" y="343"/>
                    <a:pt x="1039" y="357"/>
                    <a:pt x="1025" y="373"/>
                  </a:cubicBezTo>
                  <a:cubicBezTo>
                    <a:pt x="1047" y="383"/>
                    <a:pt x="1068" y="392"/>
                    <a:pt x="1089" y="400"/>
                  </a:cubicBezTo>
                  <a:cubicBezTo>
                    <a:pt x="1108" y="407"/>
                    <a:pt x="1119" y="418"/>
                    <a:pt x="1120" y="440"/>
                  </a:cubicBezTo>
                  <a:cubicBezTo>
                    <a:pt x="1120" y="459"/>
                    <a:pt x="1127" y="478"/>
                    <a:pt x="1138" y="495"/>
                  </a:cubicBezTo>
                  <a:cubicBezTo>
                    <a:pt x="1162" y="531"/>
                    <a:pt x="1188" y="564"/>
                    <a:pt x="1223" y="590"/>
                  </a:cubicBezTo>
                  <a:cubicBezTo>
                    <a:pt x="1251" y="611"/>
                    <a:pt x="1279" y="632"/>
                    <a:pt x="1307" y="653"/>
                  </a:cubicBezTo>
                  <a:cubicBezTo>
                    <a:pt x="1328" y="670"/>
                    <a:pt x="1349" y="687"/>
                    <a:pt x="1367" y="707"/>
                  </a:cubicBezTo>
                  <a:cubicBezTo>
                    <a:pt x="1387" y="728"/>
                    <a:pt x="1404" y="752"/>
                    <a:pt x="1425" y="778"/>
                  </a:cubicBezTo>
                  <a:close/>
                  <a:moveTo>
                    <a:pt x="1684" y="889"/>
                  </a:moveTo>
                  <a:cubicBezTo>
                    <a:pt x="1721" y="900"/>
                    <a:pt x="1754" y="909"/>
                    <a:pt x="1785" y="919"/>
                  </a:cubicBezTo>
                  <a:cubicBezTo>
                    <a:pt x="1876" y="951"/>
                    <a:pt x="1969" y="956"/>
                    <a:pt x="2064" y="943"/>
                  </a:cubicBezTo>
                  <a:cubicBezTo>
                    <a:pt x="2106" y="937"/>
                    <a:pt x="2148" y="932"/>
                    <a:pt x="2190" y="929"/>
                  </a:cubicBezTo>
                  <a:cubicBezTo>
                    <a:pt x="2229" y="925"/>
                    <a:pt x="2256" y="950"/>
                    <a:pt x="2281" y="976"/>
                  </a:cubicBezTo>
                  <a:cubicBezTo>
                    <a:pt x="2289" y="984"/>
                    <a:pt x="2285" y="993"/>
                    <a:pt x="2273" y="993"/>
                  </a:cubicBezTo>
                  <a:cubicBezTo>
                    <a:pt x="2260" y="992"/>
                    <a:pt x="2248" y="990"/>
                    <a:pt x="2236" y="987"/>
                  </a:cubicBezTo>
                  <a:cubicBezTo>
                    <a:pt x="2210" y="980"/>
                    <a:pt x="2185" y="972"/>
                    <a:pt x="2159" y="965"/>
                  </a:cubicBezTo>
                  <a:cubicBezTo>
                    <a:pt x="2153" y="963"/>
                    <a:pt x="2147" y="963"/>
                    <a:pt x="2141" y="962"/>
                  </a:cubicBezTo>
                  <a:cubicBezTo>
                    <a:pt x="2143" y="966"/>
                    <a:pt x="2144" y="967"/>
                    <a:pt x="2146" y="968"/>
                  </a:cubicBezTo>
                  <a:cubicBezTo>
                    <a:pt x="2230" y="998"/>
                    <a:pt x="2313" y="1028"/>
                    <a:pt x="2396" y="1058"/>
                  </a:cubicBezTo>
                  <a:cubicBezTo>
                    <a:pt x="2402" y="1060"/>
                    <a:pt x="2409" y="1061"/>
                    <a:pt x="2415" y="1060"/>
                  </a:cubicBezTo>
                  <a:cubicBezTo>
                    <a:pt x="2458" y="1050"/>
                    <a:pt x="2501" y="1040"/>
                    <a:pt x="2544" y="1028"/>
                  </a:cubicBezTo>
                  <a:cubicBezTo>
                    <a:pt x="2581" y="1018"/>
                    <a:pt x="2614" y="1000"/>
                    <a:pt x="2642" y="974"/>
                  </a:cubicBezTo>
                  <a:cubicBezTo>
                    <a:pt x="2646" y="970"/>
                    <a:pt x="2649" y="965"/>
                    <a:pt x="2654" y="960"/>
                  </a:cubicBezTo>
                  <a:cubicBezTo>
                    <a:pt x="2641" y="956"/>
                    <a:pt x="2630" y="954"/>
                    <a:pt x="2620" y="951"/>
                  </a:cubicBezTo>
                  <a:cubicBezTo>
                    <a:pt x="2520" y="924"/>
                    <a:pt x="2420" y="896"/>
                    <a:pt x="2319" y="869"/>
                  </a:cubicBezTo>
                  <a:cubicBezTo>
                    <a:pt x="2250" y="850"/>
                    <a:pt x="2180" y="834"/>
                    <a:pt x="2108" y="828"/>
                  </a:cubicBezTo>
                  <a:cubicBezTo>
                    <a:pt x="1984" y="817"/>
                    <a:pt x="1864" y="838"/>
                    <a:pt x="1746" y="868"/>
                  </a:cubicBezTo>
                  <a:cubicBezTo>
                    <a:pt x="1726" y="873"/>
                    <a:pt x="1708" y="881"/>
                    <a:pt x="1684" y="889"/>
                  </a:cubicBezTo>
                  <a:close/>
                  <a:moveTo>
                    <a:pt x="2923" y="390"/>
                  </a:moveTo>
                  <a:cubicBezTo>
                    <a:pt x="2923" y="389"/>
                    <a:pt x="2923" y="388"/>
                    <a:pt x="2923" y="386"/>
                  </a:cubicBezTo>
                  <a:cubicBezTo>
                    <a:pt x="2896" y="379"/>
                    <a:pt x="2869" y="371"/>
                    <a:pt x="2842" y="365"/>
                  </a:cubicBezTo>
                  <a:cubicBezTo>
                    <a:pt x="2759" y="346"/>
                    <a:pt x="2674" y="335"/>
                    <a:pt x="2589" y="331"/>
                  </a:cubicBezTo>
                  <a:cubicBezTo>
                    <a:pt x="2512" y="328"/>
                    <a:pt x="2435" y="328"/>
                    <a:pt x="2359" y="341"/>
                  </a:cubicBezTo>
                  <a:cubicBezTo>
                    <a:pt x="2255" y="358"/>
                    <a:pt x="2155" y="389"/>
                    <a:pt x="2058" y="428"/>
                  </a:cubicBezTo>
                  <a:cubicBezTo>
                    <a:pt x="1969" y="464"/>
                    <a:pt x="1880" y="496"/>
                    <a:pt x="1787" y="517"/>
                  </a:cubicBezTo>
                  <a:cubicBezTo>
                    <a:pt x="1712" y="534"/>
                    <a:pt x="1638" y="555"/>
                    <a:pt x="1563" y="574"/>
                  </a:cubicBezTo>
                  <a:cubicBezTo>
                    <a:pt x="1519" y="585"/>
                    <a:pt x="1490" y="612"/>
                    <a:pt x="1476" y="655"/>
                  </a:cubicBezTo>
                  <a:cubicBezTo>
                    <a:pt x="1468" y="679"/>
                    <a:pt x="1460" y="703"/>
                    <a:pt x="1453" y="727"/>
                  </a:cubicBezTo>
                  <a:cubicBezTo>
                    <a:pt x="1447" y="747"/>
                    <a:pt x="1452" y="765"/>
                    <a:pt x="1463" y="787"/>
                  </a:cubicBezTo>
                  <a:cubicBezTo>
                    <a:pt x="1505" y="754"/>
                    <a:pt x="1555" y="748"/>
                    <a:pt x="1603" y="734"/>
                  </a:cubicBezTo>
                  <a:cubicBezTo>
                    <a:pt x="1601" y="693"/>
                    <a:pt x="1623" y="670"/>
                    <a:pt x="1656" y="655"/>
                  </a:cubicBezTo>
                  <a:cubicBezTo>
                    <a:pt x="1658" y="655"/>
                    <a:pt x="1659" y="654"/>
                    <a:pt x="1660" y="654"/>
                  </a:cubicBezTo>
                  <a:cubicBezTo>
                    <a:pt x="1708" y="634"/>
                    <a:pt x="1755" y="613"/>
                    <a:pt x="1804" y="597"/>
                  </a:cubicBezTo>
                  <a:cubicBezTo>
                    <a:pt x="1916" y="561"/>
                    <a:pt x="2025" y="519"/>
                    <a:pt x="2128" y="464"/>
                  </a:cubicBezTo>
                  <a:cubicBezTo>
                    <a:pt x="2225" y="413"/>
                    <a:pt x="2328" y="387"/>
                    <a:pt x="2436" y="383"/>
                  </a:cubicBezTo>
                  <a:cubicBezTo>
                    <a:pt x="2550" y="379"/>
                    <a:pt x="2664" y="377"/>
                    <a:pt x="2778" y="374"/>
                  </a:cubicBezTo>
                  <a:cubicBezTo>
                    <a:pt x="2795" y="374"/>
                    <a:pt x="2811" y="375"/>
                    <a:pt x="2828" y="377"/>
                  </a:cubicBezTo>
                  <a:cubicBezTo>
                    <a:pt x="2860" y="381"/>
                    <a:pt x="2891" y="385"/>
                    <a:pt x="2923" y="390"/>
                  </a:cubicBezTo>
                  <a:close/>
                  <a:moveTo>
                    <a:pt x="1905" y="1689"/>
                  </a:moveTo>
                  <a:cubicBezTo>
                    <a:pt x="1907" y="1688"/>
                    <a:pt x="1909" y="1688"/>
                    <a:pt x="1911" y="1687"/>
                  </a:cubicBezTo>
                  <a:cubicBezTo>
                    <a:pt x="1896" y="1650"/>
                    <a:pt x="1896" y="1611"/>
                    <a:pt x="1898" y="1573"/>
                  </a:cubicBezTo>
                  <a:cubicBezTo>
                    <a:pt x="1901" y="1521"/>
                    <a:pt x="1889" y="1472"/>
                    <a:pt x="1865" y="1426"/>
                  </a:cubicBezTo>
                  <a:cubicBezTo>
                    <a:pt x="1861" y="1420"/>
                    <a:pt x="1858" y="1413"/>
                    <a:pt x="1856" y="1407"/>
                  </a:cubicBezTo>
                  <a:cubicBezTo>
                    <a:pt x="1839" y="1368"/>
                    <a:pt x="1823" y="1330"/>
                    <a:pt x="1823" y="1288"/>
                  </a:cubicBezTo>
                  <a:cubicBezTo>
                    <a:pt x="1823" y="1282"/>
                    <a:pt x="1820" y="1275"/>
                    <a:pt x="1817" y="1270"/>
                  </a:cubicBezTo>
                  <a:cubicBezTo>
                    <a:pt x="1784" y="1217"/>
                    <a:pt x="1753" y="1164"/>
                    <a:pt x="1719" y="1113"/>
                  </a:cubicBezTo>
                  <a:cubicBezTo>
                    <a:pt x="1684" y="1061"/>
                    <a:pt x="1646" y="1011"/>
                    <a:pt x="1601" y="967"/>
                  </a:cubicBezTo>
                  <a:cubicBezTo>
                    <a:pt x="1551" y="917"/>
                    <a:pt x="1498" y="868"/>
                    <a:pt x="1458" y="809"/>
                  </a:cubicBezTo>
                  <a:cubicBezTo>
                    <a:pt x="1453" y="801"/>
                    <a:pt x="1446" y="800"/>
                    <a:pt x="1437" y="804"/>
                  </a:cubicBezTo>
                  <a:cubicBezTo>
                    <a:pt x="1447" y="824"/>
                    <a:pt x="1458" y="844"/>
                    <a:pt x="1468" y="864"/>
                  </a:cubicBezTo>
                  <a:cubicBezTo>
                    <a:pt x="1484" y="894"/>
                    <a:pt x="1504" y="920"/>
                    <a:pt x="1528" y="944"/>
                  </a:cubicBezTo>
                  <a:cubicBezTo>
                    <a:pt x="1566" y="980"/>
                    <a:pt x="1592" y="1024"/>
                    <a:pt x="1610" y="1073"/>
                  </a:cubicBezTo>
                  <a:cubicBezTo>
                    <a:pt x="1620" y="1100"/>
                    <a:pt x="1628" y="1128"/>
                    <a:pt x="1638" y="1156"/>
                  </a:cubicBezTo>
                  <a:cubicBezTo>
                    <a:pt x="1649" y="1187"/>
                    <a:pt x="1653" y="1219"/>
                    <a:pt x="1652" y="1252"/>
                  </a:cubicBezTo>
                  <a:cubicBezTo>
                    <a:pt x="1652" y="1274"/>
                    <a:pt x="1654" y="1297"/>
                    <a:pt x="1659" y="1319"/>
                  </a:cubicBezTo>
                  <a:cubicBezTo>
                    <a:pt x="1677" y="1404"/>
                    <a:pt x="1720" y="1476"/>
                    <a:pt x="1778" y="1541"/>
                  </a:cubicBezTo>
                  <a:cubicBezTo>
                    <a:pt x="1814" y="1582"/>
                    <a:pt x="1849" y="1625"/>
                    <a:pt x="1885" y="1667"/>
                  </a:cubicBezTo>
                  <a:cubicBezTo>
                    <a:pt x="1892" y="1674"/>
                    <a:pt x="1899" y="1682"/>
                    <a:pt x="1905" y="1689"/>
                  </a:cubicBezTo>
                  <a:close/>
                  <a:moveTo>
                    <a:pt x="1587" y="1983"/>
                  </a:moveTo>
                  <a:cubicBezTo>
                    <a:pt x="1588" y="1982"/>
                    <a:pt x="1589" y="1981"/>
                    <a:pt x="1590" y="1980"/>
                  </a:cubicBezTo>
                  <a:cubicBezTo>
                    <a:pt x="1588" y="1976"/>
                    <a:pt x="1586" y="1972"/>
                    <a:pt x="1584" y="1969"/>
                  </a:cubicBezTo>
                  <a:cubicBezTo>
                    <a:pt x="1568" y="1943"/>
                    <a:pt x="1550" y="1918"/>
                    <a:pt x="1542" y="1888"/>
                  </a:cubicBezTo>
                  <a:cubicBezTo>
                    <a:pt x="1540" y="1883"/>
                    <a:pt x="1534" y="1878"/>
                    <a:pt x="1529" y="1875"/>
                  </a:cubicBezTo>
                  <a:cubicBezTo>
                    <a:pt x="1520" y="1871"/>
                    <a:pt x="1511" y="1868"/>
                    <a:pt x="1502" y="1867"/>
                  </a:cubicBezTo>
                  <a:cubicBezTo>
                    <a:pt x="1482" y="1864"/>
                    <a:pt x="1466" y="1855"/>
                    <a:pt x="1451" y="1843"/>
                  </a:cubicBezTo>
                  <a:cubicBezTo>
                    <a:pt x="1439" y="1833"/>
                    <a:pt x="1428" y="1822"/>
                    <a:pt x="1417" y="1812"/>
                  </a:cubicBezTo>
                  <a:cubicBezTo>
                    <a:pt x="1377" y="1775"/>
                    <a:pt x="1349" y="1729"/>
                    <a:pt x="1318" y="1685"/>
                  </a:cubicBezTo>
                  <a:cubicBezTo>
                    <a:pt x="1292" y="1647"/>
                    <a:pt x="1276" y="1606"/>
                    <a:pt x="1272" y="1560"/>
                  </a:cubicBezTo>
                  <a:cubicBezTo>
                    <a:pt x="1268" y="1502"/>
                    <a:pt x="1250" y="1449"/>
                    <a:pt x="1223" y="1399"/>
                  </a:cubicBezTo>
                  <a:cubicBezTo>
                    <a:pt x="1192" y="1342"/>
                    <a:pt x="1162" y="1285"/>
                    <a:pt x="1133" y="1227"/>
                  </a:cubicBezTo>
                  <a:cubicBezTo>
                    <a:pt x="1118" y="1197"/>
                    <a:pt x="1105" y="1166"/>
                    <a:pt x="1096" y="1134"/>
                  </a:cubicBezTo>
                  <a:cubicBezTo>
                    <a:pt x="1074" y="1054"/>
                    <a:pt x="1058" y="972"/>
                    <a:pt x="1049" y="890"/>
                  </a:cubicBezTo>
                  <a:cubicBezTo>
                    <a:pt x="1042" y="825"/>
                    <a:pt x="1037" y="760"/>
                    <a:pt x="1031" y="694"/>
                  </a:cubicBezTo>
                  <a:cubicBezTo>
                    <a:pt x="1028" y="661"/>
                    <a:pt x="1023" y="628"/>
                    <a:pt x="1019" y="595"/>
                  </a:cubicBezTo>
                  <a:cubicBezTo>
                    <a:pt x="1018" y="595"/>
                    <a:pt x="1016" y="595"/>
                    <a:pt x="1015" y="595"/>
                  </a:cubicBezTo>
                  <a:cubicBezTo>
                    <a:pt x="1009" y="625"/>
                    <a:pt x="1004" y="655"/>
                    <a:pt x="999" y="685"/>
                  </a:cubicBezTo>
                  <a:cubicBezTo>
                    <a:pt x="986" y="761"/>
                    <a:pt x="983" y="837"/>
                    <a:pt x="998" y="913"/>
                  </a:cubicBezTo>
                  <a:cubicBezTo>
                    <a:pt x="1007" y="958"/>
                    <a:pt x="1015" y="1003"/>
                    <a:pt x="1023" y="1048"/>
                  </a:cubicBezTo>
                  <a:cubicBezTo>
                    <a:pt x="1036" y="1128"/>
                    <a:pt x="1048" y="1209"/>
                    <a:pt x="1070" y="1287"/>
                  </a:cubicBezTo>
                  <a:cubicBezTo>
                    <a:pt x="1090" y="1357"/>
                    <a:pt x="1114" y="1426"/>
                    <a:pt x="1154" y="1488"/>
                  </a:cubicBezTo>
                  <a:cubicBezTo>
                    <a:pt x="1212" y="1578"/>
                    <a:pt x="1270" y="1669"/>
                    <a:pt x="1329" y="1759"/>
                  </a:cubicBezTo>
                  <a:cubicBezTo>
                    <a:pt x="1353" y="1797"/>
                    <a:pt x="1382" y="1831"/>
                    <a:pt x="1418" y="1860"/>
                  </a:cubicBezTo>
                  <a:cubicBezTo>
                    <a:pt x="1459" y="1892"/>
                    <a:pt x="1501" y="1923"/>
                    <a:pt x="1543" y="1954"/>
                  </a:cubicBezTo>
                  <a:cubicBezTo>
                    <a:pt x="1557" y="1965"/>
                    <a:pt x="1572" y="1974"/>
                    <a:pt x="1587" y="1983"/>
                  </a:cubicBezTo>
                  <a:close/>
                  <a:moveTo>
                    <a:pt x="2343" y="3154"/>
                  </a:moveTo>
                  <a:cubicBezTo>
                    <a:pt x="2344" y="3152"/>
                    <a:pt x="2346" y="3150"/>
                    <a:pt x="2347" y="3148"/>
                  </a:cubicBezTo>
                  <a:cubicBezTo>
                    <a:pt x="2340" y="3143"/>
                    <a:pt x="2333" y="3139"/>
                    <a:pt x="2328" y="3134"/>
                  </a:cubicBezTo>
                  <a:cubicBezTo>
                    <a:pt x="2301" y="3107"/>
                    <a:pt x="2272" y="3082"/>
                    <a:pt x="2248" y="3053"/>
                  </a:cubicBezTo>
                  <a:cubicBezTo>
                    <a:pt x="2202" y="3000"/>
                    <a:pt x="2158" y="2945"/>
                    <a:pt x="2115" y="2889"/>
                  </a:cubicBezTo>
                  <a:cubicBezTo>
                    <a:pt x="2084" y="2847"/>
                    <a:pt x="2055" y="2803"/>
                    <a:pt x="2028" y="2759"/>
                  </a:cubicBezTo>
                  <a:cubicBezTo>
                    <a:pt x="1992" y="2703"/>
                    <a:pt x="1959" y="2646"/>
                    <a:pt x="1925" y="2589"/>
                  </a:cubicBezTo>
                  <a:cubicBezTo>
                    <a:pt x="1900" y="2549"/>
                    <a:pt x="1875" y="2509"/>
                    <a:pt x="1850" y="2469"/>
                  </a:cubicBezTo>
                  <a:cubicBezTo>
                    <a:pt x="1823" y="2424"/>
                    <a:pt x="1810" y="2375"/>
                    <a:pt x="1808" y="2322"/>
                  </a:cubicBezTo>
                  <a:cubicBezTo>
                    <a:pt x="1806" y="2279"/>
                    <a:pt x="1802" y="2236"/>
                    <a:pt x="1796" y="2194"/>
                  </a:cubicBezTo>
                  <a:cubicBezTo>
                    <a:pt x="1783" y="2111"/>
                    <a:pt x="1768" y="2029"/>
                    <a:pt x="1754" y="1947"/>
                  </a:cubicBezTo>
                  <a:cubicBezTo>
                    <a:pt x="1750" y="1923"/>
                    <a:pt x="1745" y="1899"/>
                    <a:pt x="1741" y="1875"/>
                  </a:cubicBezTo>
                  <a:cubicBezTo>
                    <a:pt x="1730" y="1925"/>
                    <a:pt x="1720" y="1975"/>
                    <a:pt x="1727" y="2025"/>
                  </a:cubicBezTo>
                  <a:cubicBezTo>
                    <a:pt x="1734" y="2028"/>
                    <a:pt x="1741" y="2030"/>
                    <a:pt x="1748" y="2033"/>
                  </a:cubicBezTo>
                  <a:cubicBezTo>
                    <a:pt x="1748" y="2035"/>
                    <a:pt x="1748" y="2036"/>
                    <a:pt x="1748" y="2038"/>
                  </a:cubicBezTo>
                  <a:cubicBezTo>
                    <a:pt x="1741" y="2041"/>
                    <a:pt x="1735" y="2044"/>
                    <a:pt x="1728" y="2047"/>
                  </a:cubicBezTo>
                  <a:cubicBezTo>
                    <a:pt x="1728" y="2050"/>
                    <a:pt x="1728" y="2053"/>
                    <a:pt x="1728" y="2056"/>
                  </a:cubicBezTo>
                  <a:cubicBezTo>
                    <a:pt x="1736" y="2105"/>
                    <a:pt x="1743" y="2155"/>
                    <a:pt x="1753" y="2204"/>
                  </a:cubicBezTo>
                  <a:cubicBezTo>
                    <a:pt x="1766" y="2269"/>
                    <a:pt x="1779" y="2334"/>
                    <a:pt x="1797" y="2397"/>
                  </a:cubicBezTo>
                  <a:cubicBezTo>
                    <a:pt x="1815" y="2463"/>
                    <a:pt x="1839" y="2527"/>
                    <a:pt x="1867" y="2590"/>
                  </a:cubicBezTo>
                  <a:cubicBezTo>
                    <a:pt x="1886" y="2633"/>
                    <a:pt x="1905" y="2676"/>
                    <a:pt x="1922" y="2720"/>
                  </a:cubicBezTo>
                  <a:cubicBezTo>
                    <a:pt x="1955" y="2804"/>
                    <a:pt x="2000" y="2882"/>
                    <a:pt x="2052" y="2956"/>
                  </a:cubicBezTo>
                  <a:cubicBezTo>
                    <a:pt x="2096" y="3019"/>
                    <a:pt x="2150" y="3073"/>
                    <a:pt x="2213" y="3117"/>
                  </a:cubicBezTo>
                  <a:cubicBezTo>
                    <a:pt x="2247" y="3140"/>
                    <a:pt x="2284" y="3150"/>
                    <a:pt x="2323" y="3156"/>
                  </a:cubicBezTo>
                  <a:cubicBezTo>
                    <a:pt x="2330" y="3157"/>
                    <a:pt x="2337" y="3155"/>
                    <a:pt x="2343" y="3154"/>
                  </a:cubicBezTo>
                  <a:close/>
                  <a:moveTo>
                    <a:pt x="1621" y="729"/>
                  </a:moveTo>
                  <a:cubicBezTo>
                    <a:pt x="1632" y="726"/>
                    <a:pt x="1641" y="724"/>
                    <a:pt x="1648" y="720"/>
                  </a:cubicBezTo>
                  <a:cubicBezTo>
                    <a:pt x="1680" y="705"/>
                    <a:pt x="1711" y="690"/>
                    <a:pt x="1742" y="675"/>
                  </a:cubicBezTo>
                  <a:cubicBezTo>
                    <a:pt x="1764" y="664"/>
                    <a:pt x="1785" y="652"/>
                    <a:pt x="1810" y="653"/>
                  </a:cubicBezTo>
                  <a:cubicBezTo>
                    <a:pt x="1843" y="654"/>
                    <a:pt x="1877" y="655"/>
                    <a:pt x="1910" y="659"/>
                  </a:cubicBezTo>
                  <a:cubicBezTo>
                    <a:pt x="1922" y="660"/>
                    <a:pt x="1933" y="660"/>
                    <a:pt x="1943" y="654"/>
                  </a:cubicBezTo>
                  <a:cubicBezTo>
                    <a:pt x="1975" y="638"/>
                    <a:pt x="2007" y="623"/>
                    <a:pt x="2038" y="605"/>
                  </a:cubicBezTo>
                  <a:cubicBezTo>
                    <a:pt x="2094" y="571"/>
                    <a:pt x="2152" y="541"/>
                    <a:pt x="2216" y="525"/>
                  </a:cubicBezTo>
                  <a:cubicBezTo>
                    <a:pt x="2297" y="504"/>
                    <a:pt x="2375" y="475"/>
                    <a:pt x="2453" y="445"/>
                  </a:cubicBezTo>
                  <a:cubicBezTo>
                    <a:pt x="2536" y="412"/>
                    <a:pt x="2622" y="396"/>
                    <a:pt x="2711" y="397"/>
                  </a:cubicBezTo>
                  <a:cubicBezTo>
                    <a:pt x="2756" y="397"/>
                    <a:pt x="2801" y="401"/>
                    <a:pt x="2846" y="403"/>
                  </a:cubicBezTo>
                  <a:cubicBezTo>
                    <a:pt x="2857" y="403"/>
                    <a:pt x="2867" y="403"/>
                    <a:pt x="2878" y="403"/>
                  </a:cubicBezTo>
                  <a:cubicBezTo>
                    <a:pt x="2878" y="402"/>
                    <a:pt x="2878" y="400"/>
                    <a:pt x="2878" y="399"/>
                  </a:cubicBezTo>
                  <a:cubicBezTo>
                    <a:pt x="2847" y="396"/>
                    <a:pt x="2815" y="391"/>
                    <a:pt x="2783" y="391"/>
                  </a:cubicBezTo>
                  <a:cubicBezTo>
                    <a:pt x="2668" y="393"/>
                    <a:pt x="2552" y="396"/>
                    <a:pt x="2437" y="400"/>
                  </a:cubicBezTo>
                  <a:cubicBezTo>
                    <a:pt x="2330" y="403"/>
                    <a:pt x="2229" y="430"/>
                    <a:pt x="2134" y="480"/>
                  </a:cubicBezTo>
                  <a:cubicBezTo>
                    <a:pt x="2051" y="523"/>
                    <a:pt x="1965" y="562"/>
                    <a:pt x="1876" y="590"/>
                  </a:cubicBezTo>
                  <a:cubicBezTo>
                    <a:pt x="1808" y="612"/>
                    <a:pt x="1741" y="637"/>
                    <a:pt x="1676" y="665"/>
                  </a:cubicBezTo>
                  <a:cubicBezTo>
                    <a:pt x="1664" y="670"/>
                    <a:pt x="1653" y="675"/>
                    <a:pt x="1643" y="682"/>
                  </a:cubicBezTo>
                  <a:cubicBezTo>
                    <a:pt x="1628" y="692"/>
                    <a:pt x="1618" y="706"/>
                    <a:pt x="1621" y="729"/>
                  </a:cubicBezTo>
                  <a:close/>
                  <a:moveTo>
                    <a:pt x="3726" y="397"/>
                  </a:moveTo>
                  <a:cubicBezTo>
                    <a:pt x="3507" y="410"/>
                    <a:pt x="3289" y="414"/>
                    <a:pt x="3071" y="424"/>
                  </a:cubicBezTo>
                  <a:cubicBezTo>
                    <a:pt x="3080" y="428"/>
                    <a:pt x="3089" y="431"/>
                    <a:pt x="3099" y="434"/>
                  </a:cubicBezTo>
                  <a:cubicBezTo>
                    <a:pt x="3213" y="465"/>
                    <a:pt x="3323" y="507"/>
                    <a:pt x="3432" y="555"/>
                  </a:cubicBezTo>
                  <a:cubicBezTo>
                    <a:pt x="3438" y="558"/>
                    <a:pt x="3443" y="562"/>
                    <a:pt x="3448" y="566"/>
                  </a:cubicBezTo>
                  <a:cubicBezTo>
                    <a:pt x="3443" y="578"/>
                    <a:pt x="3435" y="575"/>
                    <a:pt x="3428" y="575"/>
                  </a:cubicBezTo>
                  <a:cubicBezTo>
                    <a:pt x="3394" y="575"/>
                    <a:pt x="3360" y="575"/>
                    <a:pt x="3326" y="575"/>
                  </a:cubicBezTo>
                  <a:cubicBezTo>
                    <a:pt x="3318" y="576"/>
                    <a:pt x="3310" y="577"/>
                    <a:pt x="3302" y="578"/>
                  </a:cubicBezTo>
                  <a:cubicBezTo>
                    <a:pt x="3302" y="580"/>
                    <a:pt x="3302" y="581"/>
                    <a:pt x="3302" y="583"/>
                  </a:cubicBezTo>
                  <a:cubicBezTo>
                    <a:pt x="3329" y="603"/>
                    <a:pt x="3357" y="622"/>
                    <a:pt x="3384" y="642"/>
                  </a:cubicBezTo>
                  <a:cubicBezTo>
                    <a:pt x="3391" y="637"/>
                    <a:pt x="3396" y="634"/>
                    <a:pt x="3400" y="631"/>
                  </a:cubicBezTo>
                  <a:cubicBezTo>
                    <a:pt x="3446" y="595"/>
                    <a:pt x="3492" y="559"/>
                    <a:pt x="3537" y="523"/>
                  </a:cubicBezTo>
                  <a:cubicBezTo>
                    <a:pt x="3571" y="496"/>
                    <a:pt x="3602" y="467"/>
                    <a:pt x="3641" y="447"/>
                  </a:cubicBezTo>
                  <a:cubicBezTo>
                    <a:pt x="3670" y="432"/>
                    <a:pt x="3697" y="414"/>
                    <a:pt x="3726" y="397"/>
                  </a:cubicBezTo>
                  <a:close/>
                  <a:moveTo>
                    <a:pt x="3385" y="661"/>
                  </a:moveTo>
                  <a:cubicBezTo>
                    <a:pt x="3320" y="705"/>
                    <a:pt x="3255" y="745"/>
                    <a:pt x="3193" y="789"/>
                  </a:cubicBezTo>
                  <a:cubicBezTo>
                    <a:pt x="3126" y="838"/>
                    <a:pt x="3052" y="862"/>
                    <a:pt x="2969" y="863"/>
                  </a:cubicBezTo>
                  <a:cubicBezTo>
                    <a:pt x="2935" y="863"/>
                    <a:pt x="2900" y="865"/>
                    <a:pt x="2865" y="867"/>
                  </a:cubicBezTo>
                  <a:cubicBezTo>
                    <a:pt x="2831" y="869"/>
                    <a:pt x="2797" y="875"/>
                    <a:pt x="2765" y="888"/>
                  </a:cubicBezTo>
                  <a:cubicBezTo>
                    <a:pt x="2734" y="901"/>
                    <a:pt x="2710" y="922"/>
                    <a:pt x="2687" y="950"/>
                  </a:cubicBezTo>
                  <a:cubicBezTo>
                    <a:pt x="2696" y="952"/>
                    <a:pt x="2701" y="953"/>
                    <a:pt x="2706" y="954"/>
                  </a:cubicBezTo>
                  <a:cubicBezTo>
                    <a:pt x="2756" y="962"/>
                    <a:pt x="2807" y="960"/>
                    <a:pt x="2856" y="952"/>
                  </a:cubicBezTo>
                  <a:cubicBezTo>
                    <a:pt x="2992" y="931"/>
                    <a:pt x="3120" y="888"/>
                    <a:pt x="3238" y="818"/>
                  </a:cubicBezTo>
                  <a:cubicBezTo>
                    <a:pt x="3301" y="780"/>
                    <a:pt x="3365" y="744"/>
                    <a:pt x="3434" y="718"/>
                  </a:cubicBezTo>
                  <a:cubicBezTo>
                    <a:pt x="3440" y="716"/>
                    <a:pt x="3446" y="713"/>
                    <a:pt x="3455" y="709"/>
                  </a:cubicBezTo>
                  <a:cubicBezTo>
                    <a:pt x="3430" y="692"/>
                    <a:pt x="3408" y="677"/>
                    <a:pt x="3385" y="661"/>
                  </a:cubicBezTo>
                  <a:close/>
                  <a:moveTo>
                    <a:pt x="892" y="309"/>
                  </a:moveTo>
                  <a:cubicBezTo>
                    <a:pt x="893" y="308"/>
                    <a:pt x="894" y="306"/>
                    <a:pt x="896" y="305"/>
                  </a:cubicBezTo>
                  <a:cubicBezTo>
                    <a:pt x="890" y="298"/>
                    <a:pt x="886" y="289"/>
                    <a:pt x="880" y="282"/>
                  </a:cubicBezTo>
                  <a:cubicBezTo>
                    <a:pt x="845" y="247"/>
                    <a:pt x="810" y="212"/>
                    <a:pt x="775" y="177"/>
                  </a:cubicBezTo>
                  <a:cubicBezTo>
                    <a:pt x="770" y="171"/>
                    <a:pt x="763" y="167"/>
                    <a:pt x="756" y="163"/>
                  </a:cubicBezTo>
                  <a:cubicBezTo>
                    <a:pt x="721" y="143"/>
                    <a:pt x="685" y="123"/>
                    <a:pt x="649" y="103"/>
                  </a:cubicBezTo>
                  <a:cubicBezTo>
                    <a:pt x="641" y="99"/>
                    <a:pt x="631" y="95"/>
                    <a:pt x="621" y="92"/>
                  </a:cubicBezTo>
                  <a:cubicBezTo>
                    <a:pt x="581" y="80"/>
                    <a:pt x="540" y="69"/>
                    <a:pt x="500" y="58"/>
                  </a:cubicBezTo>
                  <a:cubicBezTo>
                    <a:pt x="431" y="39"/>
                    <a:pt x="362" y="40"/>
                    <a:pt x="292" y="41"/>
                  </a:cubicBezTo>
                  <a:cubicBezTo>
                    <a:pt x="287" y="41"/>
                    <a:pt x="281" y="42"/>
                    <a:pt x="277" y="44"/>
                  </a:cubicBezTo>
                  <a:cubicBezTo>
                    <a:pt x="260" y="53"/>
                    <a:pt x="243" y="62"/>
                    <a:pt x="226" y="71"/>
                  </a:cubicBezTo>
                  <a:cubicBezTo>
                    <a:pt x="280" y="83"/>
                    <a:pt x="334" y="84"/>
                    <a:pt x="389" y="82"/>
                  </a:cubicBezTo>
                  <a:cubicBezTo>
                    <a:pt x="422" y="81"/>
                    <a:pt x="456" y="79"/>
                    <a:pt x="488" y="85"/>
                  </a:cubicBezTo>
                  <a:cubicBezTo>
                    <a:pt x="558" y="97"/>
                    <a:pt x="623" y="125"/>
                    <a:pt x="684" y="162"/>
                  </a:cubicBezTo>
                  <a:cubicBezTo>
                    <a:pt x="703" y="173"/>
                    <a:pt x="719" y="188"/>
                    <a:pt x="735" y="202"/>
                  </a:cubicBezTo>
                  <a:cubicBezTo>
                    <a:pt x="759" y="222"/>
                    <a:pt x="781" y="244"/>
                    <a:pt x="806" y="264"/>
                  </a:cubicBezTo>
                  <a:cubicBezTo>
                    <a:pt x="831" y="284"/>
                    <a:pt x="862" y="295"/>
                    <a:pt x="892" y="309"/>
                  </a:cubicBezTo>
                  <a:close/>
                  <a:moveTo>
                    <a:pt x="1800" y="2465"/>
                  </a:moveTo>
                  <a:cubicBezTo>
                    <a:pt x="1799" y="2465"/>
                    <a:pt x="1797" y="2465"/>
                    <a:pt x="1795" y="2466"/>
                  </a:cubicBezTo>
                  <a:cubicBezTo>
                    <a:pt x="1796" y="2479"/>
                    <a:pt x="1796" y="2493"/>
                    <a:pt x="1798" y="2507"/>
                  </a:cubicBezTo>
                  <a:cubicBezTo>
                    <a:pt x="1802" y="2535"/>
                    <a:pt x="1808" y="2563"/>
                    <a:pt x="1811" y="2591"/>
                  </a:cubicBezTo>
                  <a:cubicBezTo>
                    <a:pt x="1814" y="2618"/>
                    <a:pt x="1822" y="2643"/>
                    <a:pt x="1835" y="2667"/>
                  </a:cubicBezTo>
                  <a:cubicBezTo>
                    <a:pt x="1843" y="2683"/>
                    <a:pt x="1850" y="2700"/>
                    <a:pt x="1858" y="2717"/>
                  </a:cubicBezTo>
                  <a:cubicBezTo>
                    <a:pt x="1871" y="2746"/>
                    <a:pt x="1885" y="2776"/>
                    <a:pt x="1899" y="2805"/>
                  </a:cubicBezTo>
                  <a:cubicBezTo>
                    <a:pt x="1912" y="2832"/>
                    <a:pt x="1925" y="2858"/>
                    <a:pt x="1938" y="2883"/>
                  </a:cubicBezTo>
                  <a:cubicBezTo>
                    <a:pt x="1947" y="2901"/>
                    <a:pt x="1955" y="2920"/>
                    <a:pt x="1968" y="2934"/>
                  </a:cubicBezTo>
                  <a:cubicBezTo>
                    <a:pt x="1998" y="2966"/>
                    <a:pt x="2029" y="2996"/>
                    <a:pt x="2061" y="3025"/>
                  </a:cubicBezTo>
                  <a:cubicBezTo>
                    <a:pt x="2074" y="3037"/>
                    <a:pt x="2089" y="3044"/>
                    <a:pt x="2108" y="3049"/>
                  </a:cubicBezTo>
                  <a:cubicBezTo>
                    <a:pt x="2089" y="3026"/>
                    <a:pt x="2071" y="3006"/>
                    <a:pt x="2055" y="2985"/>
                  </a:cubicBezTo>
                  <a:cubicBezTo>
                    <a:pt x="1996" y="2906"/>
                    <a:pt x="1946" y="2822"/>
                    <a:pt x="1909" y="2730"/>
                  </a:cubicBezTo>
                  <a:cubicBezTo>
                    <a:pt x="1892" y="2688"/>
                    <a:pt x="1873" y="2646"/>
                    <a:pt x="1856" y="2604"/>
                  </a:cubicBezTo>
                  <a:cubicBezTo>
                    <a:pt x="1839" y="2563"/>
                    <a:pt x="1823" y="2521"/>
                    <a:pt x="1807" y="2480"/>
                  </a:cubicBezTo>
                  <a:cubicBezTo>
                    <a:pt x="1805" y="2475"/>
                    <a:pt x="1802" y="2470"/>
                    <a:pt x="1800" y="2465"/>
                  </a:cubicBezTo>
                  <a:close/>
                  <a:moveTo>
                    <a:pt x="710" y="120"/>
                  </a:moveTo>
                  <a:cubicBezTo>
                    <a:pt x="709" y="121"/>
                    <a:pt x="708" y="122"/>
                    <a:pt x="708" y="123"/>
                  </a:cubicBezTo>
                  <a:cubicBezTo>
                    <a:pt x="709" y="124"/>
                    <a:pt x="711" y="126"/>
                    <a:pt x="713" y="127"/>
                  </a:cubicBezTo>
                  <a:cubicBezTo>
                    <a:pt x="718" y="130"/>
                    <a:pt x="723" y="132"/>
                    <a:pt x="728" y="135"/>
                  </a:cubicBezTo>
                  <a:cubicBezTo>
                    <a:pt x="798" y="167"/>
                    <a:pt x="846" y="224"/>
                    <a:pt x="895" y="279"/>
                  </a:cubicBezTo>
                  <a:cubicBezTo>
                    <a:pt x="908" y="316"/>
                    <a:pt x="939" y="333"/>
                    <a:pt x="973" y="345"/>
                  </a:cubicBezTo>
                  <a:cubicBezTo>
                    <a:pt x="980" y="348"/>
                    <a:pt x="987" y="353"/>
                    <a:pt x="994" y="356"/>
                  </a:cubicBezTo>
                  <a:cubicBezTo>
                    <a:pt x="1009" y="363"/>
                    <a:pt x="1015" y="362"/>
                    <a:pt x="1025" y="351"/>
                  </a:cubicBezTo>
                  <a:cubicBezTo>
                    <a:pt x="1035" y="339"/>
                    <a:pt x="1044" y="327"/>
                    <a:pt x="1053" y="316"/>
                  </a:cubicBezTo>
                  <a:cubicBezTo>
                    <a:pt x="1034" y="299"/>
                    <a:pt x="1014" y="282"/>
                    <a:pt x="998" y="264"/>
                  </a:cubicBezTo>
                  <a:cubicBezTo>
                    <a:pt x="964" y="227"/>
                    <a:pt x="923" y="205"/>
                    <a:pt x="876" y="190"/>
                  </a:cubicBezTo>
                  <a:cubicBezTo>
                    <a:pt x="847" y="181"/>
                    <a:pt x="819" y="168"/>
                    <a:pt x="791" y="156"/>
                  </a:cubicBezTo>
                  <a:cubicBezTo>
                    <a:pt x="764" y="144"/>
                    <a:pt x="737" y="132"/>
                    <a:pt x="710" y="120"/>
                  </a:cubicBezTo>
                  <a:close/>
                  <a:moveTo>
                    <a:pt x="2193" y="1151"/>
                  </a:moveTo>
                  <a:cubicBezTo>
                    <a:pt x="2252" y="1177"/>
                    <a:pt x="2310" y="1176"/>
                    <a:pt x="2369" y="1173"/>
                  </a:cubicBezTo>
                  <a:cubicBezTo>
                    <a:pt x="2427" y="1169"/>
                    <a:pt x="2483" y="1154"/>
                    <a:pt x="2543" y="1136"/>
                  </a:cubicBezTo>
                  <a:cubicBezTo>
                    <a:pt x="2500" y="1118"/>
                    <a:pt x="2462" y="1102"/>
                    <a:pt x="2424" y="1086"/>
                  </a:cubicBezTo>
                  <a:cubicBezTo>
                    <a:pt x="2413" y="1081"/>
                    <a:pt x="2403" y="1080"/>
                    <a:pt x="2391" y="1084"/>
                  </a:cubicBezTo>
                  <a:cubicBezTo>
                    <a:pt x="2330" y="1105"/>
                    <a:pt x="2268" y="1125"/>
                    <a:pt x="2207" y="1145"/>
                  </a:cubicBezTo>
                  <a:cubicBezTo>
                    <a:pt x="2203" y="1146"/>
                    <a:pt x="2199" y="1148"/>
                    <a:pt x="2193" y="1151"/>
                  </a:cubicBezTo>
                  <a:close/>
                  <a:moveTo>
                    <a:pt x="2066" y="1221"/>
                  </a:moveTo>
                  <a:cubicBezTo>
                    <a:pt x="2075" y="1212"/>
                    <a:pt x="2082" y="1217"/>
                    <a:pt x="2089" y="1219"/>
                  </a:cubicBezTo>
                  <a:cubicBezTo>
                    <a:pt x="2119" y="1231"/>
                    <a:pt x="2149" y="1238"/>
                    <a:pt x="2180" y="1240"/>
                  </a:cubicBezTo>
                  <a:cubicBezTo>
                    <a:pt x="2200" y="1242"/>
                    <a:pt x="2220" y="1242"/>
                    <a:pt x="2241" y="1241"/>
                  </a:cubicBezTo>
                  <a:cubicBezTo>
                    <a:pt x="2239" y="1237"/>
                    <a:pt x="2239" y="1235"/>
                    <a:pt x="2238" y="1235"/>
                  </a:cubicBezTo>
                  <a:cubicBezTo>
                    <a:pt x="2209" y="1214"/>
                    <a:pt x="2181" y="1192"/>
                    <a:pt x="2152" y="1172"/>
                  </a:cubicBezTo>
                  <a:cubicBezTo>
                    <a:pt x="2148" y="1169"/>
                    <a:pt x="2140" y="1169"/>
                    <a:pt x="2136" y="1171"/>
                  </a:cubicBezTo>
                  <a:cubicBezTo>
                    <a:pt x="2104" y="1183"/>
                    <a:pt x="2074" y="1198"/>
                    <a:pt x="2050" y="1222"/>
                  </a:cubicBezTo>
                  <a:cubicBezTo>
                    <a:pt x="2031" y="1240"/>
                    <a:pt x="2009" y="1254"/>
                    <a:pt x="1984" y="1264"/>
                  </a:cubicBezTo>
                  <a:cubicBezTo>
                    <a:pt x="1973" y="1268"/>
                    <a:pt x="1963" y="1275"/>
                    <a:pt x="1950" y="1283"/>
                  </a:cubicBezTo>
                  <a:cubicBezTo>
                    <a:pt x="1966" y="1290"/>
                    <a:pt x="1978" y="1296"/>
                    <a:pt x="1989" y="1302"/>
                  </a:cubicBezTo>
                  <a:cubicBezTo>
                    <a:pt x="2001" y="1308"/>
                    <a:pt x="2012" y="1316"/>
                    <a:pt x="2024" y="1323"/>
                  </a:cubicBezTo>
                  <a:cubicBezTo>
                    <a:pt x="2025" y="1319"/>
                    <a:pt x="2026" y="1318"/>
                    <a:pt x="2026" y="1316"/>
                  </a:cubicBezTo>
                  <a:cubicBezTo>
                    <a:pt x="2022" y="1290"/>
                    <a:pt x="2029" y="1286"/>
                    <a:pt x="2050" y="1286"/>
                  </a:cubicBezTo>
                  <a:cubicBezTo>
                    <a:pt x="2054" y="1286"/>
                    <a:pt x="2058" y="1284"/>
                    <a:pt x="2062" y="1282"/>
                  </a:cubicBezTo>
                  <a:cubicBezTo>
                    <a:pt x="2080" y="1274"/>
                    <a:pt x="2097" y="1275"/>
                    <a:pt x="2115" y="1282"/>
                  </a:cubicBezTo>
                  <a:cubicBezTo>
                    <a:pt x="2120" y="1283"/>
                    <a:pt x="2124" y="1284"/>
                    <a:pt x="2133" y="1287"/>
                  </a:cubicBezTo>
                  <a:cubicBezTo>
                    <a:pt x="2112" y="1260"/>
                    <a:pt x="2084" y="1246"/>
                    <a:pt x="2066" y="1221"/>
                  </a:cubicBezTo>
                  <a:close/>
                  <a:moveTo>
                    <a:pt x="1521" y="1238"/>
                  </a:moveTo>
                  <a:cubicBezTo>
                    <a:pt x="1504" y="1194"/>
                    <a:pt x="1480" y="1154"/>
                    <a:pt x="1454" y="1116"/>
                  </a:cubicBezTo>
                  <a:cubicBezTo>
                    <a:pt x="1412" y="1054"/>
                    <a:pt x="1368" y="993"/>
                    <a:pt x="1335" y="926"/>
                  </a:cubicBezTo>
                  <a:cubicBezTo>
                    <a:pt x="1286" y="828"/>
                    <a:pt x="1223" y="739"/>
                    <a:pt x="1154" y="654"/>
                  </a:cubicBezTo>
                  <a:cubicBezTo>
                    <a:pt x="1151" y="650"/>
                    <a:pt x="1147" y="647"/>
                    <a:pt x="1144" y="643"/>
                  </a:cubicBezTo>
                  <a:cubicBezTo>
                    <a:pt x="1261" y="847"/>
                    <a:pt x="1386" y="1046"/>
                    <a:pt x="1521" y="1238"/>
                  </a:cubicBezTo>
                  <a:close/>
                  <a:moveTo>
                    <a:pt x="1623" y="775"/>
                  </a:moveTo>
                  <a:cubicBezTo>
                    <a:pt x="1718" y="746"/>
                    <a:pt x="1809" y="714"/>
                    <a:pt x="1895" y="670"/>
                  </a:cubicBezTo>
                  <a:cubicBezTo>
                    <a:pt x="1845" y="664"/>
                    <a:pt x="1795" y="655"/>
                    <a:pt x="1749" y="686"/>
                  </a:cubicBezTo>
                  <a:cubicBezTo>
                    <a:pt x="1712" y="710"/>
                    <a:pt x="1672" y="728"/>
                    <a:pt x="1631" y="741"/>
                  </a:cubicBezTo>
                  <a:cubicBezTo>
                    <a:pt x="1627" y="742"/>
                    <a:pt x="1624" y="744"/>
                    <a:pt x="1620" y="746"/>
                  </a:cubicBezTo>
                  <a:cubicBezTo>
                    <a:pt x="1621" y="756"/>
                    <a:pt x="1622" y="766"/>
                    <a:pt x="1623" y="775"/>
                  </a:cubicBezTo>
                  <a:close/>
                  <a:moveTo>
                    <a:pt x="3390" y="562"/>
                  </a:moveTo>
                  <a:cubicBezTo>
                    <a:pt x="3390" y="560"/>
                    <a:pt x="3391" y="557"/>
                    <a:pt x="3391" y="555"/>
                  </a:cubicBezTo>
                  <a:cubicBezTo>
                    <a:pt x="3311" y="521"/>
                    <a:pt x="3231" y="490"/>
                    <a:pt x="3145" y="465"/>
                  </a:cubicBezTo>
                  <a:cubicBezTo>
                    <a:pt x="3147" y="468"/>
                    <a:pt x="3148" y="470"/>
                    <a:pt x="3149" y="471"/>
                  </a:cubicBezTo>
                  <a:cubicBezTo>
                    <a:pt x="3188" y="499"/>
                    <a:pt x="3228" y="528"/>
                    <a:pt x="3267" y="556"/>
                  </a:cubicBezTo>
                  <a:cubicBezTo>
                    <a:pt x="3272" y="559"/>
                    <a:pt x="3278" y="562"/>
                    <a:pt x="3283" y="562"/>
                  </a:cubicBezTo>
                  <a:cubicBezTo>
                    <a:pt x="3319" y="562"/>
                    <a:pt x="3354" y="562"/>
                    <a:pt x="3390" y="562"/>
                  </a:cubicBezTo>
                  <a:close/>
                  <a:moveTo>
                    <a:pt x="435" y="22"/>
                  </a:moveTo>
                  <a:cubicBezTo>
                    <a:pt x="503" y="33"/>
                    <a:pt x="563" y="70"/>
                    <a:pt x="632" y="77"/>
                  </a:cubicBezTo>
                  <a:cubicBezTo>
                    <a:pt x="640" y="78"/>
                    <a:pt x="647" y="81"/>
                    <a:pt x="655" y="84"/>
                  </a:cubicBezTo>
                  <a:cubicBezTo>
                    <a:pt x="704" y="105"/>
                    <a:pt x="754" y="126"/>
                    <a:pt x="803" y="146"/>
                  </a:cubicBezTo>
                  <a:cubicBezTo>
                    <a:pt x="814" y="151"/>
                    <a:pt x="824" y="155"/>
                    <a:pt x="834" y="160"/>
                  </a:cubicBezTo>
                  <a:cubicBezTo>
                    <a:pt x="835" y="158"/>
                    <a:pt x="836" y="157"/>
                    <a:pt x="837" y="155"/>
                  </a:cubicBezTo>
                  <a:cubicBezTo>
                    <a:pt x="819" y="145"/>
                    <a:pt x="801" y="134"/>
                    <a:pt x="782" y="125"/>
                  </a:cubicBezTo>
                  <a:cubicBezTo>
                    <a:pt x="765" y="116"/>
                    <a:pt x="746" y="110"/>
                    <a:pt x="729" y="101"/>
                  </a:cubicBezTo>
                  <a:cubicBezTo>
                    <a:pt x="665" y="67"/>
                    <a:pt x="598" y="45"/>
                    <a:pt x="528" y="30"/>
                  </a:cubicBezTo>
                  <a:cubicBezTo>
                    <a:pt x="498" y="24"/>
                    <a:pt x="467" y="16"/>
                    <a:pt x="435" y="22"/>
                  </a:cubicBezTo>
                  <a:close/>
                  <a:moveTo>
                    <a:pt x="1745" y="2252"/>
                  </a:moveTo>
                  <a:cubicBezTo>
                    <a:pt x="1733" y="2184"/>
                    <a:pt x="1721" y="2113"/>
                    <a:pt x="1709" y="2041"/>
                  </a:cubicBezTo>
                  <a:cubicBezTo>
                    <a:pt x="1689" y="2037"/>
                    <a:pt x="1668" y="2033"/>
                    <a:pt x="1644" y="2029"/>
                  </a:cubicBezTo>
                  <a:cubicBezTo>
                    <a:pt x="1665" y="2067"/>
                    <a:pt x="1687" y="2101"/>
                    <a:pt x="1703" y="2138"/>
                  </a:cubicBezTo>
                  <a:cubicBezTo>
                    <a:pt x="1720" y="2175"/>
                    <a:pt x="1732" y="2215"/>
                    <a:pt x="1745" y="2252"/>
                  </a:cubicBezTo>
                  <a:close/>
                  <a:moveTo>
                    <a:pt x="1629" y="895"/>
                  </a:moveTo>
                  <a:cubicBezTo>
                    <a:pt x="1626" y="894"/>
                    <a:pt x="1624" y="893"/>
                    <a:pt x="1621" y="893"/>
                  </a:cubicBezTo>
                  <a:cubicBezTo>
                    <a:pt x="1614" y="893"/>
                    <a:pt x="1607" y="892"/>
                    <a:pt x="1599" y="893"/>
                  </a:cubicBezTo>
                  <a:cubicBezTo>
                    <a:pt x="1576" y="893"/>
                    <a:pt x="1571" y="902"/>
                    <a:pt x="1582" y="923"/>
                  </a:cubicBezTo>
                  <a:cubicBezTo>
                    <a:pt x="1585" y="927"/>
                    <a:pt x="1589" y="930"/>
                    <a:pt x="1594" y="936"/>
                  </a:cubicBezTo>
                  <a:cubicBezTo>
                    <a:pt x="1606" y="922"/>
                    <a:pt x="1617" y="909"/>
                    <a:pt x="1629" y="895"/>
                  </a:cubicBezTo>
                  <a:close/>
                  <a:moveTo>
                    <a:pt x="1842" y="1316"/>
                  </a:moveTo>
                  <a:cubicBezTo>
                    <a:pt x="1850" y="1360"/>
                    <a:pt x="1867" y="1400"/>
                    <a:pt x="1889" y="1439"/>
                  </a:cubicBezTo>
                  <a:cubicBezTo>
                    <a:pt x="1881" y="1395"/>
                    <a:pt x="1867" y="1353"/>
                    <a:pt x="1842" y="1316"/>
                  </a:cubicBezTo>
                  <a:close/>
                  <a:moveTo>
                    <a:pt x="1104" y="343"/>
                  </a:moveTo>
                  <a:cubicBezTo>
                    <a:pt x="1109" y="367"/>
                    <a:pt x="1123" y="373"/>
                    <a:pt x="1148" y="361"/>
                  </a:cubicBezTo>
                  <a:cubicBezTo>
                    <a:pt x="1147" y="339"/>
                    <a:pt x="1145" y="337"/>
                    <a:pt x="1132" y="328"/>
                  </a:cubicBezTo>
                  <a:cubicBezTo>
                    <a:pt x="1122" y="333"/>
                    <a:pt x="1114" y="337"/>
                    <a:pt x="1104" y="343"/>
                  </a:cubicBezTo>
                  <a:close/>
                  <a:moveTo>
                    <a:pt x="2160" y="948"/>
                  </a:moveTo>
                  <a:cubicBezTo>
                    <a:pt x="2192" y="957"/>
                    <a:pt x="2223" y="970"/>
                    <a:pt x="2259" y="977"/>
                  </a:cubicBezTo>
                  <a:cubicBezTo>
                    <a:pt x="2230" y="943"/>
                    <a:pt x="2197" y="940"/>
                    <a:pt x="2160" y="948"/>
                  </a:cubicBezTo>
                  <a:close/>
                  <a:moveTo>
                    <a:pt x="170" y="58"/>
                  </a:moveTo>
                  <a:cubicBezTo>
                    <a:pt x="199" y="56"/>
                    <a:pt x="228" y="58"/>
                    <a:pt x="254" y="42"/>
                  </a:cubicBezTo>
                  <a:cubicBezTo>
                    <a:pt x="225" y="42"/>
                    <a:pt x="197" y="46"/>
                    <a:pt x="170" y="58"/>
                  </a:cubicBezTo>
                  <a:close/>
                  <a:moveTo>
                    <a:pt x="1899" y="1276"/>
                  </a:moveTo>
                  <a:cubicBezTo>
                    <a:pt x="1896" y="1288"/>
                    <a:pt x="1902" y="1290"/>
                    <a:pt x="1910" y="1289"/>
                  </a:cubicBezTo>
                  <a:cubicBezTo>
                    <a:pt x="1911" y="1288"/>
                    <a:pt x="1913" y="1286"/>
                    <a:pt x="1915" y="1285"/>
                  </a:cubicBezTo>
                  <a:cubicBezTo>
                    <a:pt x="1912" y="1283"/>
                    <a:pt x="1911" y="1281"/>
                    <a:pt x="1909" y="1280"/>
                  </a:cubicBezTo>
                  <a:cubicBezTo>
                    <a:pt x="1907" y="1279"/>
                    <a:pt x="1904" y="1278"/>
                    <a:pt x="1899" y="1276"/>
                  </a:cubicBezTo>
                  <a:close/>
                  <a:moveTo>
                    <a:pt x="998" y="424"/>
                  </a:moveTo>
                  <a:cubicBezTo>
                    <a:pt x="998" y="406"/>
                    <a:pt x="998" y="406"/>
                    <a:pt x="986" y="396"/>
                  </a:cubicBezTo>
                  <a:cubicBezTo>
                    <a:pt x="991" y="407"/>
                    <a:pt x="994" y="415"/>
                    <a:pt x="998" y="424"/>
                  </a:cubicBezTo>
                  <a:close/>
                  <a:moveTo>
                    <a:pt x="957" y="383"/>
                  </a:moveTo>
                  <a:cubicBezTo>
                    <a:pt x="955" y="372"/>
                    <a:pt x="955" y="372"/>
                    <a:pt x="944" y="362"/>
                  </a:cubicBezTo>
                  <a:cubicBezTo>
                    <a:pt x="950" y="372"/>
                    <a:pt x="954" y="378"/>
                    <a:pt x="957" y="383"/>
                  </a:cubicBezTo>
                  <a:close/>
                  <a:moveTo>
                    <a:pt x="368" y="32"/>
                  </a:moveTo>
                  <a:cubicBezTo>
                    <a:pt x="368" y="32"/>
                    <a:pt x="368" y="31"/>
                    <a:pt x="368" y="31"/>
                  </a:cubicBezTo>
                  <a:cubicBezTo>
                    <a:pt x="361" y="31"/>
                    <a:pt x="354" y="31"/>
                    <a:pt x="348" y="31"/>
                  </a:cubicBezTo>
                  <a:cubicBezTo>
                    <a:pt x="348" y="31"/>
                    <a:pt x="348" y="32"/>
                    <a:pt x="348" y="32"/>
                  </a:cubicBezTo>
                  <a:cubicBezTo>
                    <a:pt x="355" y="32"/>
                    <a:pt x="362" y="32"/>
                    <a:pt x="368" y="32"/>
                  </a:cubicBezTo>
                  <a:close/>
                  <a:moveTo>
                    <a:pt x="409" y="36"/>
                  </a:moveTo>
                  <a:cubicBezTo>
                    <a:pt x="409" y="35"/>
                    <a:pt x="408" y="35"/>
                    <a:pt x="408" y="35"/>
                  </a:cubicBezTo>
                  <a:cubicBezTo>
                    <a:pt x="403" y="35"/>
                    <a:pt x="399" y="35"/>
                    <a:pt x="394" y="35"/>
                  </a:cubicBezTo>
                  <a:cubicBezTo>
                    <a:pt x="394" y="35"/>
                    <a:pt x="394" y="35"/>
                    <a:pt x="394" y="36"/>
                  </a:cubicBezTo>
                  <a:cubicBezTo>
                    <a:pt x="399" y="36"/>
                    <a:pt x="404" y="36"/>
                    <a:pt x="409" y="36"/>
                  </a:cubicBezTo>
                  <a:close/>
                </a:path>
              </a:pathLst>
            </a:custGeom>
            <a:solidFill>
              <a:srgbClr val="3B24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Freeform 6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id="{E161A319-D493-4A3A-AFEF-3882147F8E01}"/>
              </a:ext>
            </a:extLst>
          </p:cNvPr>
          <p:cNvSpPr>
            <a:spLocks/>
          </p:cNvSpPr>
          <p:nvPr/>
        </p:nvSpPr>
        <p:spPr bwMode="auto">
          <a:xfrm>
            <a:off x="2825084" y="2363725"/>
            <a:ext cx="1874525" cy="3324748"/>
          </a:xfrm>
          <a:custGeom>
            <a:avLst/>
            <a:gdLst>
              <a:gd name="T0" fmla="*/ 87 w 290"/>
              <a:gd name="T1" fmla="*/ 64 h 562"/>
              <a:gd name="T2" fmla="*/ 80 w 290"/>
              <a:gd name="T3" fmla="*/ 70 h 562"/>
              <a:gd name="T4" fmla="*/ 79 w 290"/>
              <a:gd name="T5" fmla="*/ 57 h 562"/>
              <a:gd name="T6" fmla="*/ 42 w 290"/>
              <a:gd name="T7" fmla="*/ 27 h 562"/>
              <a:gd name="T8" fmla="*/ 35 w 290"/>
              <a:gd name="T9" fmla="*/ 39 h 562"/>
              <a:gd name="T10" fmla="*/ 32 w 290"/>
              <a:gd name="T11" fmla="*/ 23 h 562"/>
              <a:gd name="T12" fmla="*/ 12 w 290"/>
              <a:gd name="T13" fmla="*/ 19 h 562"/>
              <a:gd name="T14" fmla="*/ 9 w 290"/>
              <a:gd name="T15" fmla="*/ 1 h 562"/>
              <a:gd name="T16" fmla="*/ 14 w 290"/>
              <a:gd name="T17" fmla="*/ 15 h 562"/>
              <a:gd name="T18" fmla="*/ 56 w 290"/>
              <a:gd name="T19" fmla="*/ 30 h 562"/>
              <a:gd name="T20" fmla="*/ 65 w 290"/>
              <a:gd name="T21" fmla="*/ 24 h 562"/>
              <a:gd name="T22" fmla="*/ 68 w 290"/>
              <a:gd name="T23" fmla="*/ 37 h 562"/>
              <a:gd name="T24" fmla="*/ 103 w 290"/>
              <a:gd name="T25" fmla="*/ 85 h 562"/>
              <a:gd name="T26" fmla="*/ 124 w 290"/>
              <a:gd name="T27" fmla="*/ 60 h 562"/>
              <a:gd name="T28" fmla="*/ 129 w 290"/>
              <a:gd name="T29" fmla="*/ 65 h 562"/>
              <a:gd name="T30" fmla="*/ 108 w 290"/>
              <a:gd name="T31" fmla="*/ 93 h 562"/>
              <a:gd name="T32" fmla="*/ 110 w 290"/>
              <a:gd name="T33" fmla="*/ 130 h 562"/>
              <a:gd name="T34" fmla="*/ 108 w 290"/>
              <a:gd name="T35" fmla="*/ 172 h 562"/>
              <a:gd name="T36" fmla="*/ 134 w 290"/>
              <a:gd name="T37" fmla="*/ 157 h 562"/>
              <a:gd name="T38" fmla="*/ 157 w 290"/>
              <a:gd name="T39" fmla="*/ 155 h 562"/>
              <a:gd name="T40" fmla="*/ 160 w 290"/>
              <a:gd name="T41" fmla="*/ 161 h 562"/>
              <a:gd name="T42" fmla="*/ 113 w 290"/>
              <a:gd name="T43" fmla="*/ 182 h 562"/>
              <a:gd name="T44" fmla="*/ 106 w 290"/>
              <a:gd name="T45" fmla="*/ 185 h 562"/>
              <a:gd name="T46" fmla="*/ 101 w 290"/>
              <a:gd name="T47" fmla="*/ 223 h 562"/>
              <a:gd name="T48" fmla="*/ 101 w 290"/>
              <a:gd name="T49" fmla="*/ 253 h 562"/>
              <a:gd name="T50" fmla="*/ 124 w 290"/>
              <a:gd name="T51" fmla="*/ 234 h 562"/>
              <a:gd name="T52" fmla="*/ 160 w 290"/>
              <a:gd name="T53" fmla="*/ 234 h 562"/>
              <a:gd name="T54" fmla="*/ 153 w 290"/>
              <a:gd name="T55" fmla="*/ 246 h 562"/>
              <a:gd name="T56" fmla="*/ 103 w 290"/>
              <a:gd name="T57" fmla="*/ 263 h 562"/>
              <a:gd name="T58" fmla="*/ 108 w 290"/>
              <a:gd name="T59" fmla="*/ 293 h 562"/>
              <a:gd name="T60" fmla="*/ 156 w 290"/>
              <a:gd name="T61" fmla="*/ 375 h 562"/>
              <a:gd name="T62" fmla="*/ 222 w 290"/>
              <a:gd name="T63" fmla="*/ 444 h 562"/>
              <a:gd name="T64" fmla="*/ 279 w 290"/>
              <a:gd name="T65" fmla="*/ 513 h 562"/>
              <a:gd name="T66" fmla="*/ 290 w 290"/>
              <a:gd name="T67" fmla="*/ 560 h 562"/>
              <a:gd name="T68" fmla="*/ 287 w 290"/>
              <a:gd name="T69" fmla="*/ 562 h 562"/>
              <a:gd name="T70" fmla="*/ 280 w 290"/>
              <a:gd name="T71" fmla="*/ 525 h 562"/>
              <a:gd name="T72" fmla="*/ 221 w 290"/>
              <a:gd name="T73" fmla="*/ 448 h 562"/>
              <a:gd name="T74" fmla="*/ 136 w 290"/>
              <a:gd name="T75" fmla="*/ 355 h 562"/>
              <a:gd name="T76" fmla="*/ 110 w 290"/>
              <a:gd name="T77" fmla="*/ 315 h 562"/>
              <a:gd name="T78" fmla="*/ 55 w 290"/>
              <a:gd name="T79" fmla="*/ 318 h 562"/>
              <a:gd name="T80" fmla="*/ 43 w 290"/>
              <a:gd name="T81" fmla="*/ 311 h 562"/>
              <a:gd name="T82" fmla="*/ 61 w 290"/>
              <a:gd name="T83" fmla="*/ 301 h 562"/>
              <a:gd name="T84" fmla="*/ 105 w 290"/>
              <a:gd name="T85" fmla="*/ 304 h 562"/>
              <a:gd name="T86" fmla="*/ 107 w 290"/>
              <a:gd name="T87" fmla="*/ 301 h 562"/>
              <a:gd name="T88" fmla="*/ 97 w 290"/>
              <a:gd name="T89" fmla="*/ 232 h 562"/>
              <a:gd name="T90" fmla="*/ 96 w 290"/>
              <a:gd name="T91" fmla="*/ 221 h 562"/>
              <a:gd name="T92" fmla="*/ 51 w 290"/>
              <a:gd name="T93" fmla="*/ 198 h 562"/>
              <a:gd name="T94" fmla="*/ 36 w 290"/>
              <a:gd name="T95" fmla="*/ 180 h 562"/>
              <a:gd name="T96" fmla="*/ 62 w 290"/>
              <a:gd name="T97" fmla="*/ 178 h 562"/>
              <a:gd name="T98" fmla="*/ 99 w 290"/>
              <a:gd name="T99" fmla="*/ 206 h 562"/>
              <a:gd name="T100" fmla="*/ 100 w 290"/>
              <a:gd name="T101" fmla="*/ 204 h 562"/>
              <a:gd name="T102" fmla="*/ 107 w 290"/>
              <a:gd name="T103" fmla="*/ 140 h 562"/>
              <a:gd name="T104" fmla="*/ 75 w 290"/>
              <a:gd name="T105" fmla="*/ 129 h 562"/>
              <a:gd name="T106" fmla="*/ 60 w 290"/>
              <a:gd name="T107" fmla="*/ 115 h 562"/>
              <a:gd name="T108" fmla="*/ 92 w 290"/>
              <a:gd name="T109" fmla="*/ 116 h 562"/>
              <a:gd name="T110" fmla="*/ 107 w 290"/>
              <a:gd name="T111" fmla="*/ 125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0" h="562">
                <a:moveTo>
                  <a:pt x="107" y="125"/>
                </a:moveTo>
                <a:cubicBezTo>
                  <a:pt x="106" y="103"/>
                  <a:pt x="100" y="83"/>
                  <a:pt x="87" y="64"/>
                </a:cubicBezTo>
                <a:cubicBezTo>
                  <a:pt x="87" y="65"/>
                  <a:pt x="86" y="66"/>
                  <a:pt x="86" y="67"/>
                </a:cubicBezTo>
                <a:cubicBezTo>
                  <a:pt x="84" y="69"/>
                  <a:pt x="82" y="70"/>
                  <a:pt x="80" y="70"/>
                </a:cubicBezTo>
                <a:cubicBezTo>
                  <a:pt x="75" y="71"/>
                  <a:pt x="72" y="66"/>
                  <a:pt x="74" y="62"/>
                </a:cubicBezTo>
                <a:cubicBezTo>
                  <a:pt x="75" y="60"/>
                  <a:pt x="77" y="58"/>
                  <a:pt x="79" y="57"/>
                </a:cubicBezTo>
                <a:cubicBezTo>
                  <a:pt x="80" y="57"/>
                  <a:pt x="81" y="57"/>
                  <a:pt x="81" y="56"/>
                </a:cubicBezTo>
                <a:cubicBezTo>
                  <a:pt x="71" y="43"/>
                  <a:pt x="58" y="34"/>
                  <a:pt x="42" y="27"/>
                </a:cubicBezTo>
                <a:cubicBezTo>
                  <a:pt x="43" y="29"/>
                  <a:pt x="43" y="31"/>
                  <a:pt x="43" y="33"/>
                </a:cubicBezTo>
                <a:cubicBezTo>
                  <a:pt x="42" y="37"/>
                  <a:pt x="39" y="40"/>
                  <a:pt x="35" y="39"/>
                </a:cubicBezTo>
                <a:cubicBezTo>
                  <a:pt x="31" y="39"/>
                  <a:pt x="28" y="35"/>
                  <a:pt x="28" y="30"/>
                </a:cubicBezTo>
                <a:cubicBezTo>
                  <a:pt x="29" y="28"/>
                  <a:pt x="30" y="25"/>
                  <a:pt x="32" y="23"/>
                </a:cubicBezTo>
                <a:cubicBezTo>
                  <a:pt x="32" y="22"/>
                  <a:pt x="31" y="22"/>
                  <a:pt x="30" y="22"/>
                </a:cubicBezTo>
                <a:cubicBezTo>
                  <a:pt x="24" y="20"/>
                  <a:pt x="18" y="19"/>
                  <a:pt x="12" y="19"/>
                </a:cubicBezTo>
                <a:cubicBezTo>
                  <a:pt x="6" y="18"/>
                  <a:pt x="0" y="11"/>
                  <a:pt x="3" y="4"/>
                </a:cubicBezTo>
                <a:cubicBezTo>
                  <a:pt x="4" y="1"/>
                  <a:pt x="6" y="0"/>
                  <a:pt x="9" y="1"/>
                </a:cubicBezTo>
                <a:cubicBezTo>
                  <a:pt x="11" y="1"/>
                  <a:pt x="13" y="3"/>
                  <a:pt x="14" y="5"/>
                </a:cubicBezTo>
                <a:cubicBezTo>
                  <a:pt x="16" y="8"/>
                  <a:pt x="16" y="12"/>
                  <a:pt x="14" y="15"/>
                </a:cubicBezTo>
                <a:cubicBezTo>
                  <a:pt x="15" y="15"/>
                  <a:pt x="15" y="16"/>
                  <a:pt x="15" y="16"/>
                </a:cubicBezTo>
                <a:cubicBezTo>
                  <a:pt x="30" y="17"/>
                  <a:pt x="44" y="23"/>
                  <a:pt x="56" y="30"/>
                </a:cubicBezTo>
                <a:cubicBezTo>
                  <a:pt x="59" y="32"/>
                  <a:pt x="59" y="32"/>
                  <a:pt x="60" y="29"/>
                </a:cubicBezTo>
                <a:cubicBezTo>
                  <a:pt x="61" y="26"/>
                  <a:pt x="62" y="25"/>
                  <a:pt x="65" y="24"/>
                </a:cubicBezTo>
                <a:cubicBezTo>
                  <a:pt x="67" y="24"/>
                  <a:pt x="68" y="26"/>
                  <a:pt x="70" y="28"/>
                </a:cubicBezTo>
                <a:cubicBezTo>
                  <a:pt x="71" y="31"/>
                  <a:pt x="71" y="34"/>
                  <a:pt x="68" y="37"/>
                </a:cubicBezTo>
                <a:cubicBezTo>
                  <a:pt x="68" y="37"/>
                  <a:pt x="68" y="37"/>
                  <a:pt x="68" y="38"/>
                </a:cubicBezTo>
                <a:cubicBezTo>
                  <a:pt x="83" y="51"/>
                  <a:pt x="95" y="67"/>
                  <a:pt x="103" y="85"/>
                </a:cubicBezTo>
                <a:cubicBezTo>
                  <a:pt x="104" y="82"/>
                  <a:pt x="105" y="79"/>
                  <a:pt x="106" y="77"/>
                </a:cubicBezTo>
                <a:cubicBezTo>
                  <a:pt x="109" y="69"/>
                  <a:pt x="116" y="63"/>
                  <a:pt x="124" y="60"/>
                </a:cubicBezTo>
                <a:cubicBezTo>
                  <a:pt x="125" y="60"/>
                  <a:pt x="127" y="59"/>
                  <a:pt x="128" y="60"/>
                </a:cubicBezTo>
                <a:cubicBezTo>
                  <a:pt x="130" y="62"/>
                  <a:pt x="129" y="63"/>
                  <a:pt x="129" y="65"/>
                </a:cubicBezTo>
                <a:cubicBezTo>
                  <a:pt x="126" y="71"/>
                  <a:pt x="123" y="77"/>
                  <a:pt x="119" y="82"/>
                </a:cubicBezTo>
                <a:cubicBezTo>
                  <a:pt x="116" y="86"/>
                  <a:pt x="112" y="90"/>
                  <a:pt x="108" y="93"/>
                </a:cubicBezTo>
                <a:cubicBezTo>
                  <a:pt x="106" y="94"/>
                  <a:pt x="106" y="96"/>
                  <a:pt x="106" y="99"/>
                </a:cubicBezTo>
                <a:cubicBezTo>
                  <a:pt x="109" y="109"/>
                  <a:pt x="110" y="120"/>
                  <a:pt x="110" y="130"/>
                </a:cubicBezTo>
                <a:cubicBezTo>
                  <a:pt x="110" y="142"/>
                  <a:pt x="109" y="154"/>
                  <a:pt x="108" y="165"/>
                </a:cubicBezTo>
                <a:cubicBezTo>
                  <a:pt x="108" y="168"/>
                  <a:pt x="108" y="170"/>
                  <a:pt x="108" y="172"/>
                </a:cubicBezTo>
                <a:cubicBezTo>
                  <a:pt x="109" y="173"/>
                  <a:pt x="109" y="172"/>
                  <a:pt x="109" y="172"/>
                </a:cubicBezTo>
                <a:cubicBezTo>
                  <a:pt x="116" y="164"/>
                  <a:pt x="125" y="160"/>
                  <a:pt x="134" y="157"/>
                </a:cubicBezTo>
                <a:cubicBezTo>
                  <a:pt x="140" y="156"/>
                  <a:pt x="146" y="154"/>
                  <a:pt x="152" y="154"/>
                </a:cubicBezTo>
                <a:cubicBezTo>
                  <a:pt x="154" y="154"/>
                  <a:pt x="155" y="154"/>
                  <a:pt x="157" y="155"/>
                </a:cubicBezTo>
                <a:cubicBezTo>
                  <a:pt x="159" y="155"/>
                  <a:pt x="160" y="155"/>
                  <a:pt x="160" y="157"/>
                </a:cubicBezTo>
                <a:cubicBezTo>
                  <a:pt x="161" y="159"/>
                  <a:pt x="161" y="160"/>
                  <a:pt x="160" y="161"/>
                </a:cubicBezTo>
                <a:cubicBezTo>
                  <a:pt x="156" y="165"/>
                  <a:pt x="152" y="168"/>
                  <a:pt x="148" y="171"/>
                </a:cubicBezTo>
                <a:cubicBezTo>
                  <a:pt x="137" y="177"/>
                  <a:pt x="125" y="181"/>
                  <a:pt x="113" y="182"/>
                </a:cubicBezTo>
                <a:cubicBezTo>
                  <a:pt x="111" y="182"/>
                  <a:pt x="110" y="183"/>
                  <a:pt x="109" y="183"/>
                </a:cubicBezTo>
                <a:cubicBezTo>
                  <a:pt x="107" y="183"/>
                  <a:pt x="106" y="183"/>
                  <a:pt x="106" y="185"/>
                </a:cubicBezTo>
                <a:cubicBezTo>
                  <a:pt x="106" y="190"/>
                  <a:pt x="105" y="195"/>
                  <a:pt x="104" y="200"/>
                </a:cubicBezTo>
                <a:cubicBezTo>
                  <a:pt x="103" y="207"/>
                  <a:pt x="102" y="215"/>
                  <a:pt x="101" y="223"/>
                </a:cubicBezTo>
                <a:cubicBezTo>
                  <a:pt x="100" y="232"/>
                  <a:pt x="100" y="242"/>
                  <a:pt x="100" y="252"/>
                </a:cubicBezTo>
                <a:cubicBezTo>
                  <a:pt x="100" y="252"/>
                  <a:pt x="101" y="253"/>
                  <a:pt x="101" y="253"/>
                </a:cubicBezTo>
                <a:cubicBezTo>
                  <a:pt x="102" y="254"/>
                  <a:pt x="102" y="252"/>
                  <a:pt x="103" y="252"/>
                </a:cubicBezTo>
                <a:cubicBezTo>
                  <a:pt x="108" y="243"/>
                  <a:pt x="115" y="237"/>
                  <a:pt x="124" y="234"/>
                </a:cubicBezTo>
                <a:cubicBezTo>
                  <a:pt x="131" y="231"/>
                  <a:pt x="138" y="230"/>
                  <a:pt x="146" y="231"/>
                </a:cubicBezTo>
                <a:cubicBezTo>
                  <a:pt x="150" y="231"/>
                  <a:pt x="155" y="232"/>
                  <a:pt x="160" y="234"/>
                </a:cubicBezTo>
                <a:cubicBezTo>
                  <a:pt x="162" y="234"/>
                  <a:pt x="162" y="235"/>
                  <a:pt x="161" y="237"/>
                </a:cubicBezTo>
                <a:cubicBezTo>
                  <a:pt x="159" y="241"/>
                  <a:pt x="156" y="243"/>
                  <a:pt x="153" y="246"/>
                </a:cubicBezTo>
                <a:cubicBezTo>
                  <a:pt x="147" y="251"/>
                  <a:pt x="140" y="255"/>
                  <a:pt x="132" y="258"/>
                </a:cubicBezTo>
                <a:cubicBezTo>
                  <a:pt x="123" y="261"/>
                  <a:pt x="113" y="263"/>
                  <a:pt x="103" y="263"/>
                </a:cubicBezTo>
                <a:cubicBezTo>
                  <a:pt x="101" y="263"/>
                  <a:pt x="101" y="263"/>
                  <a:pt x="102" y="265"/>
                </a:cubicBezTo>
                <a:cubicBezTo>
                  <a:pt x="103" y="274"/>
                  <a:pt x="105" y="284"/>
                  <a:pt x="108" y="293"/>
                </a:cubicBezTo>
                <a:cubicBezTo>
                  <a:pt x="113" y="308"/>
                  <a:pt x="120" y="323"/>
                  <a:pt x="128" y="337"/>
                </a:cubicBezTo>
                <a:cubicBezTo>
                  <a:pt x="136" y="350"/>
                  <a:pt x="146" y="363"/>
                  <a:pt x="156" y="375"/>
                </a:cubicBezTo>
                <a:cubicBezTo>
                  <a:pt x="169" y="390"/>
                  <a:pt x="182" y="404"/>
                  <a:pt x="196" y="418"/>
                </a:cubicBezTo>
                <a:cubicBezTo>
                  <a:pt x="204" y="427"/>
                  <a:pt x="213" y="436"/>
                  <a:pt x="222" y="444"/>
                </a:cubicBezTo>
                <a:cubicBezTo>
                  <a:pt x="234" y="456"/>
                  <a:pt x="245" y="468"/>
                  <a:pt x="256" y="481"/>
                </a:cubicBezTo>
                <a:cubicBezTo>
                  <a:pt x="265" y="491"/>
                  <a:pt x="272" y="501"/>
                  <a:pt x="279" y="513"/>
                </a:cubicBezTo>
                <a:cubicBezTo>
                  <a:pt x="285" y="526"/>
                  <a:pt x="290" y="539"/>
                  <a:pt x="290" y="554"/>
                </a:cubicBezTo>
                <a:cubicBezTo>
                  <a:pt x="290" y="556"/>
                  <a:pt x="290" y="558"/>
                  <a:pt x="290" y="560"/>
                </a:cubicBezTo>
                <a:cubicBezTo>
                  <a:pt x="290" y="561"/>
                  <a:pt x="289" y="562"/>
                  <a:pt x="289" y="562"/>
                </a:cubicBezTo>
                <a:cubicBezTo>
                  <a:pt x="288" y="562"/>
                  <a:pt x="287" y="562"/>
                  <a:pt x="287" y="562"/>
                </a:cubicBezTo>
                <a:cubicBezTo>
                  <a:pt x="286" y="562"/>
                  <a:pt x="286" y="561"/>
                  <a:pt x="286" y="561"/>
                </a:cubicBezTo>
                <a:cubicBezTo>
                  <a:pt x="288" y="548"/>
                  <a:pt x="285" y="536"/>
                  <a:pt x="280" y="525"/>
                </a:cubicBezTo>
                <a:cubicBezTo>
                  <a:pt x="276" y="513"/>
                  <a:pt x="269" y="503"/>
                  <a:pt x="262" y="493"/>
                </a:cubicBezTo>
                <a:cubicBezTo>
                  <a:pt x="249" y="477"/>
                  <a:pt x="235" y="462"/>
                  <a:pt x="221" y="448"/>
                </a:cubicBezTo>
                <a:cubicBezTo>
                  <a:pt x="202" y="429"/>
                  <a:pt x="183" y="410"/>
                  <a:pt x="165" y="390"/>
                </a:cubicBezTo>
                <a:cubicBezTo>
                  <a:pt x="155" y="379"/>
                  <a:pt x="145" y="367"/>
                  <a:pt x="136" y="355"/>
                </a:cubicBezTo>
                <a:cubicBezTo>
                  <a:pt x="127" y="342"/>
                  <a:pt x="119" y="330"/>
                  <a:pt x="113" y="316"/>
                </a:cubicBezTo>
                <a:cubicBezTo>
                  <a:pt x="112" y="314"/>
                  <a:pt x="112" y="314"/>
                  <a:pt x="110" y="315"/>
                </a:cubicBezTo>
                <a:cubicBezTo>
                  <a:pt x="101" y="320"/>
                  <a:pt x="91" y="323"/>
                  <a:pt x="81" y="323"/>
                </a:cubicBezTo>
                <a:cubicBezTo>
                  <a:pt x="72" y="323"/>
                  <a:pt x="63" y="321"/>
                  <a:pt x="55" y="318"/>
                </a:cubicBezTo>
                <a:cubicBezTo>
                  <a:pt x="51" y="317"/>
                  <a:pt x="48" y="315"/>
                  <a:pt x="45" y="313"/>
                </a:cubicBezTo>
                <a:cubicBezTo>
                  <a:pt x="44" y="312"/>
                  <a:pt x="43" y="312"/>
                  <a:pt x="43" y="311"/>
                </a:cubicBezTo>
                <a:cubicBezTo>
                  <a:pt x="42" y="309"/>
                  <a:pt x="42" y="308"/>
                  <a:pt x="44" y="307"/>
                </a:cubicBezTo>
                <a:cubicBezTo>
                  <a:pt x="50" y="304"/>
                  <a:pt x="55" y="302"/>
                  <a:pt x="61" y="301"/>
                </a:cubicBezTo>
                <a:cubicBezTo>
                  <a:pt x="72" y="298"/>
                  <a:pt x="83" y="297"/>
                  <a:pt x="94" y="300"/>
                </a:cubicBezTo>
                <a:cubicBezTo>
                  <a:pt x="98" y="301"/>
                  <a:pt x="102" y="302"/>
                  <a:pt x="105" y="304"/>
                </a:cubicBezTo>
                <a:cubicBezTo>
                  <a:pt x="106" y="305"/>
                  <a:pt x="107" y="305"/>
                  <a:pt x="108" y="305"/>
                </a:cubicBezTo>
                <a:cubicBezTo>
                  <a:pt x="108" y="303"/>
                  <a:pt x="107" y="302"/>
                  <a:pt x="107" y="301"/>
                </a:cubicBezTo>
                <a:cubicBezTo>
                  <a:pt x="102" y="287"/>
                  <a:pt x="99" y="273"/>
                  <a:pt x="98" y="259"/>
                </a:cubicBezTo>
                <a:cubicBezTo>
                  <a:pt x="97" y="250"/>
                  <a:pt x="97" y="241"/>
                  <a:pt x="97" y="232"/>
                </a:cubicBezTo>
                <a:cubicBezTo>
                  <a:pt x="97" y="229"/>
                  <a:pt x="98" y="226"/>
                  <a:pt x="98" y="223"/>
                </a:cubicBezTo>
                <a:cubicBezTo>
                  <a:pt x="98" y="222"/>
                  <a:pt x="98" y="221"/>
                  <a:pt x="96" y="221"/>
                </a:cubicBezTo>
                <a:cubicBezTo>
                  <a:pt x="90" y="221"/>
                  <a:pt x="84" y="219"/>
                  <a:pt x="78" y="216"/>
                </a:cubicBezTo>
                <a:cubicBezTo>
                  <a:pt x="68" y="211"/>
                  <a:pt x="59" y="205"/>
                  <a:pt x="51" y="198"/>
                </a:cubicBezTo>
                <a:cubicBezTo>
                  <a:pt x="46" y="193"/>
                  <a:pt x="41" y="188"/>
                  <a:pt x="37" y="182"/>
                </a:cubicBezTo>
                <a:cubicBezTo>
                  <a:pt x="37" y="181"/>
                  <a:pt x="36" y="181"/>
                  <a:pt x="36" y="180"/>
                </a:cubicBezTo>
                <a:cubicBezTo>
                  <a:pt x="35" y="177"/>
                  <a:pt x="35" y="176"/>
                  <a:pt x="38" y="176"/>
                </a:cubicBezTo>
                <a:cubicBezTo>
                  <a:pt x="46" y="175"/>
                  <a:pt x="54" y="176"/>
                  <a:pt x="62" y="178"/>
                </a:cubicBezTo>
                <a:cubicBezTo>
                  <a:pt x="71" y="181"/>
                  <a:pt x="78" y="184"/>
                  <a:pt x="85" y="190"/>
                </a:cubicBezTo>
                <a:cubicBezTo>
                  <a:pt x="91" y="194"/>
                  <a:pt x="96" y="199"/>
                  <a:pt x="99" y="206"/>
                </a:cubicBezTo>
                <a:cubicBezTo>
                  <a:pt x="99" y="206"/>
                  <a:pt x="99" y="207"/>
                  <a:pt x="100" y="207"/>
                </a:cubicBezTo>
                <a:cubicBezTo>
                  <a:pt x="100" y="206"/>
                  <a:pt x="100" y="205"/>
                  <a:pt x="100" y="204"/>
                </a:cubicBezTo>
                <a:cubicBezTo>
                  <a:pt x="102" y="193"/>
                  <a:pt x="103" y="182"/>
                  <a:pt x="104" y="171"/>
                </a:cubicBezTo>
                <a:cubicBezTo>
                  <a:pt x="105" y="161"/>
                  <a:pt x="106" y="150"/>
                  <a:pt x="107" y="140"/>
                </a:cubicBezTo>
                <a:cubicBezTo>
                  <a:pt x="107" y="138"/>
                  <a:pt x="107" y="138"/>
                  <a:pt x="104" y="137"/>
                </a:cubicBezTo>
                <a:cubicBezTo>
                  <a:pt x="94" y="137"/>
                  <a:pt x="84" y="133"/>
                  <a:pt x="75" y="129"/>
                </a:cubicBezTo>
                <a:cubicBezTo>
                  <a:pt x="71" y="126"/>
                  <a:pt x="67" y="124"/>
                  <a:pt x="64" y="120"/>
                </a:cubicBezTo>
                <a:cubicBezTo>
                  <a:pt x="62" y="119"/>
                  <a:pt x="61" y="117"/>
                  <a:pt x="60" y="115"/>
                </a:cubicBezTo>
                <a:cubicBezTo>
                  <a:pt x="59" y="113"/>
                  <a:pt x="60" y="111"/>
                  <a:pt x="63" y="111"/>
                </a:cubicBezTo>
                <a:cubicBezTo>
                  <a:pt x="73" y="111"/>
                  <a:pt x="82" y="112"/>
                  <a:pt x="92" y="116"/>
                </a:cubicBezTo>
                <a:cubicBezTo>
                  <a:pt x="97" y="118"/>
                  <a:pt x="101" y="121"/>
                  <a:pt x="105" y="125"/>
                </a:cubicBezTo>
                <a:cubicBezTo>
                  <a:pt x="105" y="125"/>
                  <a:pt x="106" y="125"/>
                  <a:pt x="107" y="125"/>
                </a:cubicBezTo>
                <a:close/>
              </a:path>
            </a:pathLst>
          </a:custGeom>
          <a:solidFill>
            <a:srgbClr val="BEB8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2E3949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16961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5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75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9" grpId="1"/>
      <p:bldP spid="12" grpId="0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96966B51-C39C-4215-9EE3-95058AC8DD6C}"/>
              </a:ext>
            </a:extLst>
          </p:cNvPr>
          <p:cNvGrpSpPr/>
          <p:nvPr/>
        </p:nvGrpSpPr>
        <p:grpSpPr>
          <a:xfrm>
            <a:off x="608027" y="455387"/>
            <a:ext cx="467833" cy="467833"/>
            <a:chOff x="1996991" y="4706509"/>
            <a:chExt cx="467833" cy="467833"/>
          </a:xfrm>
          <a:effectLst>
            <a:outerShdw blurRad="762000" dist="381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62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id="{753F57DA-6485-40AE-9619-E6D351D5C500}"/>
                </a:ext>
              </a:extLst>
            </p:cNvPr>
            <p:cNvSpPr/>
            <p:nvPr/>
          </p:nvSpPr>
          <p:spPr>
            <a:xfrm>
              <a:off x="1996991" y="4706509"/>
              <a:ext cx="467833" cy="467833"/>
            </a:xfrm>
            <a:prstGeom prst="ellipse">
              <a:avLst/>
            </a:prstGeom>
            <a:solidFill>
              <a:srgbClr val="B2C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63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id="{8FD8C1B6-163D-4020-BA58-8F8D702B2A98}"/>
                </a:ext>
              </a:extLst>
            </p:cNvPr>
            <p:cNvSpPr/>
            <p:nvPr/>
          </p:nvSpPr>
          <p:spPr>
            <a:xfrm>
              <a:off x="2126208" y="4868989"/>
              <a:ext cx="209401" cy="142875"/>
            </a:xfrm>
            <a:custGeom>
              <a:avLst/>
              <a:gdLst/>
              <a:ahLst/>
              <a:cxnLst/>
              <a:rect l="l" t="t" r="r" b="b"/>
              <a:pathLst>
                <a:path w="209401" h="142875">
                  <a:moveTo>
                    <a:pt x="87734" y="125239"/>
                  </a:moveTo>
                  <a:cubicBezTo>
                    <a:pt x="85799" y="125239"/>
                    <a:pt x="84683" y="125500"/>
                    <a:pt x="84385" y="126021"/>
                  </a:cubicBezTo>
                  <a:lnTo>
                    <a:pt x="78134" y="132160"/>
                  </a:lnTo>
                  <a:lnTo>
                    <a:pt x="77911" y="132383"/>
                  </a:lnTo>
                  <a:cubicBezTo>
                    <a:pt x="77911" y="132978"/>
                    <a:pt x="78916" y="133276"/>
                    <a:pt x="80925" y="133276"/>
                  </a:cubicBezTo>
                  <a:lnTo>
                    <a:pt x="128476" y="133276"/>
                  </a:lnTo>
                  <a:cubicBezTo>
                    <a:pt x="130485" y="133276"/>
                    <a:pt x="131489" y="132978"/>
                    <a:pt x="131489" y="132383"/>
                  </a:cubicBezTo>
                  <a:cubicBezTo>
                    <a:pt x="131489" y="132234"/>
                    <a:pt x="131415" y="132160"/>
                    <a:pt x="131266" y="132160"/>
                  </a:cubicBezTo>
                  <a:lnTo>
                    <a:pt x="125239" y="126021"/>
                  </a:lnTo>
                  <a:cubicBezTo>
                    <a:pt x="124718" y="125500"/>
                    <a:pt x="123527" y="125239"/>
                    <a:pt x="121667" y="125239"/>
                  </a:cubicBezTo>
                  <a:close/>
                  <a:moveTo>
                    <a:pt x="28575" y="9600"/>
                  </a:moveTo>
                  <a:lnTo>
                    <a:pt x="28575" y="114300"/>
                  </a:lnTo>
                  <a:lnTo>
                    <a:pt x="180826" y="114300"/>
                  </a:lnTo>
                  <a:lnTo>
                    <a:pt x="180826" y="9600"/>
                  </a:lnTo>
                  <a:close/>
                  <a:moveTo>
                    <a:pt x="28575" y="0"/>
                  </a:moveTo>
                  <a:lnTo>
                    <a:pt x="180826" y="0"/>
                  </a:lnTo>
                  <a:cubicBezTo>
                    <a:pt x="183207" y="0"/>
                    <a:pt x="185402" y="968"/>
                    <a:pt x="187411" y="2902"/>
                  </a:cubicBezTo>
                  <a:cubicBezTo>
                    <a:pt x="189421" y="4837"/>
                    <a:pt x="190425" y="6995"/>
                    <a:pt x="190425" y="9376"/>
                  </a:cubicBezTo>
                  <a:lnTo>
                    <a:pt x="190425" y="114300"/>
                  </a:lnTo>
                  <a:lnTo>
                    <a:pt x="209401" y="133276"/>
                  </a:lnTo>
                  <a:cubicBezTo>
                    <a:pt x="209401" y="135955"/>
                    <a:pt x="208526" y="138224"/>
                    <a:pt x="206778" y="140085"/>
                  </a:cubicBezTo>
                  <a:cubicBezTo>
                    <a:pt x="205029" y="141945"/>
                    <a:pt x="202778" y="142875"/>
                    <a:pt x="200025" y="142875"/>
                  </a:cubicBezTo>
                  <a:lnTo>
                    <a:pt x="9376" y="142875"/>
                  </a:lnTo>
                  <a:cubicBezTo>
                    <a:pt x="6623" y="142875"/>
                    <a:pt x="4371" y="141982"/>
                    <a:pt x="2623" y="140196"/>
                  </a:cubicBezTo>
                  <a:cubicBezTo>
                    <a:pt x="874" y="138410"/>
                    <a:pt x="0" y="136104"/>
                    <a:pt x="0" y="133276"/>
                  </a:cubicBezTo>
                  <a:lnTo>
                    <a:pt x="18975" y="114300"/>
                  </a:lnTo>
                  <a:lnTo>
                    <a:pt x="18975" y="9376"/>
                  </a:lnTo>
                  <a:cubicBezTo>
                    <a:pt x="18975" y="6995"/>
                    <a:pt x="19980" y="4837"/>
                    <a:pt x="21989" y="2902"/>
                  </a:cubicBezTo>
                  <a:cubicBezTo>
                    <a:pt x="23998" y="968"/>
                    <a:pt x="26193" y="0"/>
                    <a:pt x="285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D14A5BC5-BF52-4C56-B296-667C536211A1}"/>
              </a:ext>
            </a:extLst>
          </p:cNvPr>
          <p:cNvSpPr txBox="1"/>
          <p:nvPr/>
        </p:nvSpPr>
        <p:spPr>
          <a:xfrm>
            <a:off x="1205077" y="504637"/>
            <a:ext cx="233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数据库设计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ACECF8-1679-4251-8464-D44069D65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236" y="504637"/>
            <a:ext cx="7485426" cy="60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852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 descr="e7d195523061f1c03a90ee8e42cb24248e56383cd534985688F9F494128731F165EE95AB4B0C0A38076AAEA07667B1565C446FC45FF01DFB0E885BCDBDF3A284F3DB14DA61DD97F0BAB2E6C668FB4931CCA1232F21BFBFC3DE5B5028DBB0124DFB5E7AD3BD69448A441B432B7BAD1B97402D0A8D7D416C0A4E8132619B1C0A86C5146A202B5C4242F78B2D3C1D833CAE">
            <a:extLst>
              <a:ext uri="{FF2B5EF4-FFF2-40B4-BE49-F238E27FC236}">
                <a16:creationId xmlns:a16="http://schemas.microsoft.com/office/drawing/2014/main" id="{E7377D28-8B05-4C52-B266-6BD4E3291566}"/>
              </a:ext>
            </a:extLst>
          </p:cNvPr>
          <p:cNvSpPr txBox="1"/>
          <p:nvPr/>
        </p:nvSpPr>
        <p:spPr>
          <a:xfrm>
            <a:off x="4478215" y="1687006"/>
            <a:ext cx="32355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9600">
                <a:solidFill>
                  <a:srgbClr val="75A8C5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04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F54DA43B-CEBC-433F-ADBF-51ADD2281EED}"/>
              </a:ext>
            </a:extLst>
          </p:cNvPr>
          <p:cNvSpPr txBox="1"/>
          <p:nvPr/>
        </p:nvSpPr>
        <p:spPr>
          <a:xfrm>
            <a:off x="3178999" y="3211169"/>
            <a:ext cx="583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>
                <a:solidFill>
                  <a:srgbClr val="75A8C5"/>
                </a:solidFill>
                <a:cs typeface="+mn-ea"/>
                <a:sym typeface="+mn-lt"/>
              </a:rPr>
              <a:t>演示</a:t>
            </a:r>
            <a:endParaRPr lang="zh-CN" altLang="en-US" sz="4800" dirty="0">
              <a:solidFill>
                <a:srgbClr val="75A8C5"/>
              </a:solidFill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390BA73-5DB4-4AA0-A50F-328EC9981B49}"/>
              </a:ext>
            </a:extLst>
          </p:cNvPr>
          <p:cNvGrpSpPr/>
          <p:nvPr/>
        </p:nvGrpSpPr>
        <p:grpSpPr>
          <a:xfrm>
            <a:off x="5118679" y="4893810"/>
            <a:ext cx="409561" cy="409561"/>
            <a:chOff x="1405173" y="3362244"/>
            <a:chExt cx="1279758" cy="1279758"/>
          </a:xfrm>
        </p:grpSpPr>
        <p:sp>
          <p:nvSpPr>
            <p:cNvPr id="10" name="Polygon">
              <a:extLst>
                <a:ext uri="{FF2B5EF4-FFF2-40B4-BE49-F238E27FC236}">
                  <a16:creationId xmlns:a16="http://schemas.microsoft.com/office/drawing/2014/main" id="{55AEF26B-9B16-4143-9AF6-01FAB5CFA899}"/>
                </a:ext>
              </a:extLst>
            </p:cNvPr>
            <p:cNvSpPr/>
            <p:nvPr/>
          </p:nvSpPr>
          <p:spPr>
            <a:xfrm>
              <a:off x="1405173" y="3362244"/>
              <a:ext cx="1279758" cy="1279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ln w="12700">
              <a:solidFill>
                <a:srgbClr val="8CC8D6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 sz="1600">
                <a:cs typeface="+mn-ea"/>
                <a:sym typeface="+mn-lt"/>
              </a:endParaRPr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1FF7ACFE-1EF0-4E43-829E-F7CEF9A5CB47}"/>
                </a:ext>
              </a:extLst>
            </p:cNvPr>
            <p:cNvSpPr/>
            <p:nvPr/>
          </p:nvSpPr>
          <p:spPr>
            <a:xfrm>
              <a:off x="1796143" y="3813498"/>
              <a:ext cx="497818" cy="402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8345"/>
                  </a:lnTo>
                  <a:lnTo>
                    <a:pt x="8827" y="18345"/>
                  </a:lnTo>
                  <a:lnTo>
                    <a:pt x="8827" y="16688"/>
                  </a:lnTo>
                  <a:lnTo>
                    <a:pt x="1340" y="16688"/>
                  </a:lnTo>
                  <a:lnTo>
                    <a:pt x="1340" y="1687"/>
                  </a:lnTo>
                  <a:lnTo>
                    <a:pt x="20260" y="1687"/>
                  </a:lnTo>
                  <a:lnTo>
                    <a:pt x="20260" y="16688"/>
                  </a:lnTo>
                  <a:lnTo>
                    <a:pt x="12821" y="16688"/>
                  </a:lnTo>
                  <a:lnTo>
                    <a:pt x="12821" y="18345"/>
                  </a:lnTo>
                  <a:lnTo>
                    <a:pt x="21600" y="18345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631" y="3403"/>
                  </a:moveTo>
                  <a:lnTo>
                    <a:pt x="2631" y="15120"/>
                  </a:lnTo>
                  <a:lnTo>
                    <a:pt x="18849" y="15120"/>
                  </a:lnTo>
                  <a:lnTo>
                    <a:pt x="18849" y="3403"/>
                  </a:lnTo>
                  <a:lnTo>
                    <a:pt x="2631" y="3403"/>
                  </a:lnTo>
                  <a:close/>
                  <a:moveTo>
                    <a:pt x="3995" y="5060"/>
                  </a:moveTo>
                  <a:lnTo>
                    <a:pt x="17510" y="5060"/>
                  </a:lnTo>
                  <a:lnTo>
                    <a:pt x="17510" y="13433"/>
                  </a:lnTo>
                  <a:lnTo>
                    <a:pt x="3995" y="13433"/>
                  </a:lnTo>
                  <a:lnTo>
                    <a:pt x="3995" y="5060"/>
                  </a:lnTo>
                  <a:close/>
                  <a:moveTo>
                    <a:pt x="10070" y="16688"/>
                  </a:moveTo>
                  <a:lnTo>
                    <a:pt x="10070" y="18345"/>
                  </a:lnTo>
                  <a:lnTo>
                    <a:pt x="10740" y="18345"/>
                  </a:lnTo>
                  <a:lnTo>
                    <a:pt x="11410" y="18345"/>
                  </a:lnTo>
                  <a:lnTo>
                    <a:pt x="11410" y="16688"/>
                  </a:lnTo>
                  <a:lnTo>
                    <a:pt x="10070" y="16688"/>
                  </a:lnTo>
                  <a:close/>
                  <a:moveTo>
                    <a:pt x="6746" y="19943"/>
                  </a:moveTo>
                  <a:lnTo>
                    <a:pt x="6746" y="21600"/>
                  </a:lnTo>
                  <a:lnTo>
                    <a:pt x="10884" y="21600"/>
                  </a:lnTo>
                  <a:lnTo>
                    <a:pt x="14998" y="21600"/>
                  </a:lnTo>
                  <a:lnTo>
                    <a:pt x="14998" y="19943"/>
                  </a:lnTo>
                  <a:lnTo>
                    <a:pt x="6746" y="19943"/>
                  </a:lnTo>
                  <a:close/>
                </a:path>
              </a:pathLst>
            </a:custGeom>
            <a:solidFill>
              <a:srgbClr val="8CC8D6"/>
            </a:solidFill>
            <a:ln w="12700">
              <a:miter lim="400000"/>
            </a:ln>
          </p:spPr>
          <p:txBody>
            <a:bodyPr lIns="22860" rIns="22860" anchor="ctr"/>
            <a:lstStyle/>
            <a:p>
              <a:pPr defTabSz="228600">
                <a:lnSpc>
                  <a:spcPct val="93000"/>
                </a:lnSpc>
                <a:def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sz="900">
                <a:cs typeface="+mn-ea"/>
                <a:sym typeface="+mn-lt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1A3D742C-ADAB-4E91-864E-9921910C1C9F}"/>
              </a:ext>
            </a:extLst>
          </p:cNvPr>
          <p:cNvSpPr txBox="1"/>
          <p:nvPr/>
        </p:nvSpPr>
        <p:spPr>
          <a:xfrm>
            <a:off x="5609012" y="4935396"/>
            <a:ext cx="1972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300" dirty="0">
                <a:solidFill>
                  <a:srgbClr val="B2CFDF"/>
                </a:solidFill>
                <a:cs typeface="+mn-ea"/>
                <a:sym typeface="+mn-lt"/>
              </a:rPr>
              <a:t>The part four</a:t>
            </a:r>
          </a:p>
        </p:txBody>
      </p:sp>
      <p:grpSp>
        <p:nvGrpSpPr>
          <p:cNvPr id="14" name="Group 4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id="{BA1BC6C8-DA10-4276-BE55-A9FCB19776AB}"/>
              </a:ext>
            </a:extLst>
          </p:cNvPr>
          <p:cNvGrpSpPr>
            <a:grpSpLocks noChangeAspect="1"/>
          </p:cNvGrpSpPr>
          <p:nvPr/>
        </p:nvGrpSpPr>
        <p:grpSpPr bwMode="auto">
          <a:xfrm rot="20715039">
            <a:off x="9582514" y="866725"/>
            <a:ext cx="1859182" cy="1640561"/>
            <a:chOff x="1275" y="-205"/>
            <a:chExt cx="5128" cy="4525"/>
          </a:xfrm>
        </p:grpSpPr>
        <p:sp>
          <p:nvSpPr>
            <p:cNvPr id="15" name="AutoShape 39">
              <a:extLst>
                <a:ext uri="{FF2B5EF4-FFF2-40B4-BE49-F238E27FC236}">
                  <a16:creationId xmlns:a16="http://schemas.microsoft.com/office/drawing/2014/main" id="{9CC73B80-1FA8-4AF7-8983-6422388C02E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77" y="0"/>
              <a:ext cx="512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41">
              <a:extLst>
                <a:ext uri="{FF2B5EF4-FFF2-40B4-BE49-F238E27FC236}">
                  <a16:creationId xmlns:a16="http://schemas.microsoft.com/office/drawing/2014/main" id="{23F7A8DC-40BD-4720-80A7-0E4D5C424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911"/>
              <a:ext cx="1499" cy="1680"/>
            </a:xfrm>
            <a:custGeom>
              <a:avLst/>
              <a:gdLst>
                <a:gd name="T0" fmla="*/ 402 w 1109"/>
                <a:gd name="T1" fmla="*/ 46 h 1243"/>
                <a:gd name="T2" fmla="*/ 339 w 1109"/>
                <a:gd name="T3" fmla="*/ 62 h 1243"/>
                <a:gd name="T4" fmla="*/ 290 w 1109"/>
                <a:gd name="T5" fmla="*/ 113 h 1243"/>
                <a:gd name="T6" fmla="*/ 203 w 1109"/>
                <a:gd name="T7" fmla="*/ 181 h 1243"/>
                <a:gd name="T8" fmla="*/ 97 w 1109"/>
                <a:gd name="T9" fmla="*/ 240 h 1243"/>
                <a:gd name="T10" fmla="*/ 9 w 1109"/>
                <a:gd name="T11" fmla="*/ 353 h 1243"/>
                <a:gd name="T12" fmla="*/ 9 w 1109"/>
                <a:gd name="T13" fmla="*/ 414 h 1243"/>
                <a:gd name="T14" fmla="*/ 41 w 1109"/>
                <a:gd name="T15" fmla="*/ 473 h 1243"/>
                <a:gd name="T16" fmla="*/ 92 w 1109"/>
                <a:gd name="T17" fmla="*/ 526 h 1243"/>
                <a:gd name="T18" fmla="*/ 206 w 1109"/>
                <a:gd name="T19" fmla="*/ 659 h 1243"/>
                <a:gd name="T20" fmla="*/ 306 w 1109"/>
                <a:gd name="T21" fmla="*/ 856 h 1243"/>
                <a:gd name="T22" fmla="*/ 341 w 1109"/>
                <a:gd name="T23" fmla="*/ 924 h 1243"/>
                <a:gd name="T24" fmla="*/ 467 w 1109"/>
                <a:gd name="T25" fmla="*/ 972 h 1243"/>
                <a:gd name="T26" fmla="*/ 487 w 1109"/>
                <a:gd name="T27" fmla="*/ 968 h 1243"/>
                <a:gd name="T28" fmla="*/ 516 w 1109"/>
                <a:gd name="T29" fmla="*/ 1021 h 1243"/>
                <a:gd name="T30" fmla="*/ 706 w 1109"/>
                <a:gd name="T31" fmla="*/ 1202 h 1243"/>
                <a:gd name="T32" fmla="*/ 852 w 1109"/>
                <a:gd name="T33" fmla="*/ 1241 h 1243"/>
                <a:gd name="T34" fmla="*/ 994 w 1109"/>
                <a:gd name="T35" fmla="*/ 1182 h 1243"/>
                <a:gd name="T36" fmla="*/ 1094 w 1109"/>
                <a:gd name="T37" fmla="*/ 1036 h 1243"/>
                <a:gd name="T38" fmla="*/ 1096 w 1109"/>
                <a:gd name="T39" fmla="*/ 930 h 1243"/>
                <a:gd name="T40" fmla="*/ 1055 w 1109"/>
                <a:gd name="T41" fmla="*/ 827 h 1243"/>
                <a:gd name="T42" fmla="*/ 959 w 1109"/>
                <a:gd name="T43" fmla="*/ 594 h 1243"/>
                <a:gd name="T44" fmla="*/ 916 w 1109"/>
                <a:gd name="T45" fmla="*/ 383 h 1243"/>
                <a:gd name="T46" fmla="*/ 853 w 1109"/>
                <a:gd name="T47" fmla="*/ 125 h 1243"/>
                <a:gd name="T48" fmla="*/ 798 w 1109"/>
                <a:gd name="T49" fmla="*/ 63 h 1243"/>
                <a:gd name="T50" fmla="*/ 754 w 1109"/>
                <a:gd name="T51" fmla="*/ 43 h 1243"/>
                <a:gd name="T52" fmla="*/ 432 w 1109"/>
                <a:gd name="T53" fmla="*/ 42 h 1243"/>
                <a:gd name="T54" fmla="*/ 402 w 1109"/>
                <a:gd name="T55" fmla="*/ 46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09" h="1243">
                  <a:moveTo>
                    <a:pt x="402" y="46"/>
                  </a:moveTo>
                  <a:cubicBezTo>
                    <a:pt x="377" y="39"/>
                    <a:pt x="357" y="46"/>
                    <a:pt x="339" y="62"/>
                  </a:cubicBezTo>
                  <a:cubicBezTo>
                    <a:pt x="321" y="78"/>
                    <a:pt x="304" y="95"/>
                    <a:pt x="290" y="113"/>
                  </a:cubicBezTo>
                  <a:cubicBezTo>
                    <a:pt x="266" y="143"/>
                    <a:pt x="237" y="164"/>
                    <a:pt x="203" y="181"/>
                  </a:cubicBezTo>
                  <a:cubicBezTo>
                    <a:pt x="167" y="199"/>
                    <a:pt x="131" y="219"/>
                    <a:pt x="97" y="240"/>
                  </a:cubicBezTo>
                  <a:cubicBezTo>
                    <a:pt x="55" y="267"/>
                    <a:pt x="27" y="306"/>
                    <a:pt x="9" y="353"/>
                  </a:cubicBezTo>
                  <a:cubicBezTo>
                    <a:pt x="2" y="373"/>
                    <a:pt x="0" y="394"/>
                    <a:pt x="9" y="414"/>
                  </a:cubicBezTo>
                  <a:cubicBezTo>
                    <a:pt x="18" y="434"/>
                    <a:pt x="27" y="455"/>
                    <a:pt x="41" y="473"/>
                  </a:cubicBezTo>
                  <a:cubicBezTo>
                    <a:pt x="55" y="493"/>
                    <a:pt x="74" y="509"/>
                    <a:pt x="92" y="526"/>
                  </a:cubicBezTo>
                  <a:cubicBezTo>
                    <a:pt x="136" y="565"/>
                    <a:pt x="179" y="606"/>
                    <a:pt x="206" y="659"/>
                  </a:cubicBezTo>
                  <a:cubicBezTo>
                    <a:pt x="241" y="724"/>
                    <a:pt x="273" y="790"/>
                    <a:pt x="306" y="856"/>
                  </a:cubicBezTo>
                  <a:cubicBezTo>
                    <a:pt x="317" y="879"/>
                    <a:pt x="328" y="903"/>
                    <a:pt x="341" y="924"/>
                  </a:cubicBezTo>
                  <a:cubicBezTo>
                    <a:pt x="370" y="969"/>
                    <a:pt x="415" y="985"/>
                    <a:pt x="467" y="972"/>
                  </a:cubicBezTo>
                  <a:cubicBezTo>
                    <a:pt x="473" y="971"/>
                    <a:pt x="480" y="970"/>
                    <a:pt x="487" y="968"/>
                  </a:cubicBezTo>
                  <a:cubicBezTo>
                    <a:pt x="498" y="988"/>
                    <a:pt x="504" y="1006"/>
                    <a:pt x="516" y="1021"/>
                  </a:cubicBezTo>
                  <a:cubicBezTo>
                    <a:pt x="569" y="1092"/>
                    <a:pt x="632" y="1153"/>
                    <a:pt x="706" y="1202"/>
                  </a:cubicBezTo>
                  <a:cubicBezTo>
                    <a:pt x="750" y="1231"/>
                    <a:pt x="801" y="1243"/>
                    <a:pt x="852" y="1241"/>
                  </a:cubicBezTo>
                  <a:cubicBezTo>
                    <a:pt x="906" y="1239"/>
                    <a:pt x="954" y="1217"/>
                    <a:pt x="994" y="1182"/>
                  </a:cubicBezTo>
                  <a:cubicBezTo>
                    <a:pt x="1040" y="1142"/>
                    <a:pt x="1073" y="1093"/>
                    <a:pt x="1094" y="1036"/>
                  </a:cubicBezTo>
                  <a:cubicBezTo>
                    <a:pt x="1106" y="1001"/>
                    <a:pt x="1109" y="965"/>
                    <a:pt x="1096" y="930"/>
                  </a:cubicBezTo>
                  <a:cubicBezTo>
                    <a:pt x="1083" y="895"/>
                    <a:pt x="1069" y="861"/>
                    <a:pt x="1055" y="827"/>
                  </a:cubicBezTo>
                  <a:cubicBezTo>
                    <a:pt x="1023" y="749"/>
                    <a:pt x="989" y="672"/>
                    <a:pt x="959" y="594"/>
                  </a:cubicBezTo>
                  <a:cubicBezTo>
                    <a:pt x="933" y="526"/>
                    <a:pt x="917" y="456"/>
                    <a:pt x="916" y="383"/>
                  </a:cubicBezTo>
                  <a:cubicBezTo>
                    <a:pt x="914" y="292"/>
                    <a:pt x="884" y="208"/>
                    <a:pt x="853" y="125"/>
                  </a:cubicBezTo>
                  <a:cubicBezTo>
                    <a:pt x="843" y="97"/>
                    <a:pt x="824" y="77"/>
                    <a:pt x="798" y="63"/>
                  </a:cubicBezTo>
                  <a:cubicBezTo>
                    <a:pt x="784" y="55"/>
                    <a:pt x="769" y="48"/>
                    <a:pt x="754" y="43"/>
                  </a:cubicBezTo>
                  <a:cubicBezTo>
                    <a:pt x="647" y="7"/>
                    <a:pt x="539" y="0"/>
                    <a:pt x="432" y="42"/>
                  </a:cubicBezTo>
                  <a:cubicBezTo>
                    <a:pt x="422" y="46"/>
                    <a:pt x="411" y="49"/>
                    <a:pt x="402" y="4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42">
              <a:extLst>
                <a:ext uri="{FF2B5EF4-FFF2-40B4-BE49-F238E27FC236}">
                  <a16:creationId xmlns:a16="http://schemas.microsoft.com/office/drawing/2014/main" id="{59B8339E-B9DF-440C-99AC-8C1082C1CF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5" y="-205"/>
              <a:ext cx="5128" cy="4321"/>
            </a:xfrm>
            <a:custGeom>
              <a:avLst/>
              <a:gdLst>
                <a:gd name="T0" fmla="*/ 2161 w 3794"/>
                <a:gd name="T1" fmla="*/ 2773 h 3196"/>
                <a:gd name="T2" fmla="*/ 2080 w 3794"/>
                <a:gd name="T3" fmla="*/ 3054 h 3196"/>
                <a:gd name="T4" fmla="*/ 1694 w 3794"/>
                <a:gd name="T5" fmla="*/ 2153 h 3196"/>
                <a:gd name="T6" fmla="*/ 1001 w 3794"/>
                <a:gd name="T7" fmla="*/ 504 h 3196"/>
                <a:gd name="T8" fmla="*/ 18 w 3794"/>
                <a:gd name="T9" fmla="*/ 122 h 3196"/>
                <a:gd name="T10" fmla="*/ 817 w 3794"/>
                <a:gd name="T11" fmla="*/ 126 h 3196"/>
                <a:gd name="T12" fmla="*/ 1541 w 3794"/>
                <a:gd name="T13" fmla="*/ 565 h 3196"/>
                <a:gd name="T14" fmla="*/ 3765 w 3794"/>
                <a:gd name="T15" fmla="*/ 376 h 3196"/>
                <a:gd name="T16" fmla="*/ 2661 w 3794"/>
                <a:gd name="T17" fmla="*/ 978 h 3196"/>
                <a:gd name="T18" fmla="*/ 2189 w 3794"/>
                <a:gd name="T19" fmla="*/ 1167 h 3196"/>
                <a:gd name="T20" fmla="*/ 2066 w 3794"/>
                <a:gd name="T21" fmla="*/ 1297 h 3196"/>
                <a:gd name="T22" fmla="*/ 2206 w 3794"/>
                <a:gd name="T23" fmla="*/ 1770 h 3196"/>
                <a:gd name="T24" fmla="*/ 1919 w 3794"/>
                <a:gd name="T25" fmla="*/ 1710 h 3196"/>
                <a:gd name="T26" fmla="*/ 1357 w 3794"/>
                <a:gd name="T27" fmla="*/ 717 h 3196"/>
                <a:gd name="T28" fmla="*/ 1433 w 3794"/>
                <a:gd name="T29" fmla="*/ 1061 h 3196"/>
                <a:gd name="T30" fmla="*/ 1303 w 3794"/>
                <a:gd name="T31" fmla="*/ 936 h 3196"/>
                <a:gd name="T32" fmla="*/ 1660 w 3794"/>
                <a:gd name="T33" fmla="*/ 1946 h 3196"/>
                <a:gd name="T34" fmla="*/ 2052 w 3794"/>
                <a:gd name="T35" fmla="*/ 2771 h 3196"/>
                <a:gd name="T36" fmla="*/ 2056 w 3794"/>
                <a:gd name="T37" fmla="*/ 2420 h 3196"/>
                <a:gd name="T38" fmla="*/ 2717 w 3794"/>
                <a:gd name="T39" fmla="*/ 413 h 3196"/>
                <a:gd name="T40" fmla="*/ 3246 w 3794"/>
                <a:gd name="T41" fmla="*/ 563 h 3196"/>
                <a:gd name="T42" fmla="*/ 2781 w 3794"/>
                <a:gd name="T43" fmla="*/ 865 h 3196"/>
                <a:gd name="T44" fmla="*/ 2130 w 3794"/>
                <a:gd name="T45" fmla="*/ 725 h 3196"/>
                <a:gd name="T46" fmla="*/ 1602 w 3794"/>
                <a:gd name="T47" fmla="*/ 750 h 3196"/>
                <a:gd name="T48" fmla="*/ 1076 w 3794"/>
                <a:gd name="T49" fmla="*/ 849 h 3196"/>
                <a:gd name="T50" fmla="*/ 1370 w 3794"/>
                <a:gd name="T51" fmla="*/ 1731 h 3196"/>
                <a:gd name="T52" fmla="*/ 2356 w 3794"/>
                <a:gd name="T53" fmla="*/ 1058 h 3196"/>
                <a:gd name="T54" fmla="*/ 1823 w 3794"/>
                <a:gd name="T55" fmla="*/ 1252 h 3196"/>
                <a:gd name="T56" fmla="*/ 2072 w 3794"/>
                <a:gd name="T57" fmla="*/ 1115 h 3196"/>
                <a:gd name="T58" fmla="*/ 1388 w 3794"/>
                <a:gd name="T59" fmla="*/ 432 h 3196"/>
                <a:gd name="T60" fmla="*/ 1080 w 3794"/>
                <a:gd name="T61" fmla="*/ 303 h 3196"/>
                <a:gd name="T62" fmla="*/ 1307 w 3794"/>
                <a:gd name="T63" fmla="*/ 653 h 3196"/>
                <a:gd name="T64" fmla="*/ 2141 w 3794"/>
                <a:gd name="T65" fmla="*/ 962 h 3196"/>
                <a:gd name="T66" fmla="*/ 1684 w 3794"/>
                <a:gd name="T67" fmla="*/ 889 h 3196"/>
                <a:gd name="T68" fmla="*/ 1463 w 3794"/>
                <a:gd name="T69" fmla="*/ 787 h 3196"/>
                <a:gd name="T70" fmla="*/ 1911 w 3794"/>
                <a:gd name="T71" fmla="*/ 1687 h 3196"/>
                <a:gd name="T72" fmla="*/ 1528 w 3794"/>
                <a:gd name="T73" fmla="*/ 944 h 3196"/>
                <a:gd name="T74" fmla="*/ 1542 w 3794"/>
                <a:gd name="T75" fmla="*/ 1888 h 3196"/>
                <a:gd name="T76" fmla="*/ 1031 w 3794"/>
                <a:gd name="T77" fmla="*/ 694 h 3196"/>
                <a:gd name="T78" fmla="*/ 1587 w 3794"/>
                <a:gd name="T79" fmla="*/ 1983 h 3196"/>
                <a:gd name="T80" fmla="*/ 1754 w 3794"/>
                <a:gd name="T81" fmla="*/ 1947 h 3196"/>
                <a:gd name="T82" fmla="*/ 2052 w 3794"/>
                <a:gd name="T83" fmla="*/ 2956 h 3196"/>
                <a:gd name="T84" fmla="*/ 2216 w 3794"/>
                <a:gd name="T85" fmla="*/ 525 h 3196"/>
                <a:gd name="T86" fmla="*/ 1643 w 3794"/>
                <a:gd name="T87" fmla="*/ 682 h 3196"/>
                <a:gd name="T88" fmla="*/ 3384 w 3794"/>
                <a:gd name="T89" fmla="*/ 642 h 3196"/>
                <a:gd name="T90" fmla="*/ 2706 w 3794"/>
                <a:gd name="T91" fmla="*/ 954 h 3196"/>
                <a:gd name="T92" fmla="*/ 649 w 3794"/>
                <a:gd name="T93" fmla="*/ 103 h 3196"/>
                <a:gd name="T94" fmla="*/ 892 w 3794"/>
                <a:gd name="T95" fmla="*/ 309 h 3196"/>
                <a:gd name="T96" fmla="*/ 2108 w 3794"/>
                <a:gd name="T97" fmla="*/ 3049 h 3196"/>
                <a:gd name="T98" fmla="*/ 973 w 3794"/>
                <a:gd name="T99" fmla="*/ 345 h 3196"/>
                <a:gd name="T100" fmla="*/ 2424 w 3794"/>
                <a:gd name="T101" fmla="*/ 1086 h 3196"/>
                <a:gd name="T102" fmla="*/ 2050 w 3794"/>
                <a:gd name="T103" fmla="*/ 1222 h 3196"/>
                <a:gd name="T104" fmla="*/ 1521 w 3794"/>
                <a:gd name="T105" fmla="*/ 1238 h 3196"/>
                <a:gd name="T106" fmla="*/ 1623 w 3794"/>
                <a:gd name="T107" fmla="*/ 775 h 3196"/>
                <a:gd name="T108" fmla="*/ 803 w 3794"/>
                <a:gd name="T109" fmla="*/ 146 h 3196"/>
                <a:gd name="T110" fmla="*/ 1745 w 3794"/>
                <a:gd name="T111" fmla="*/ 2252 h 3196"/>
                <a:gd name="T112" fmla="*/ 1148 w 3794"/>
                <a:gd name="T113" fmla="*/ 361 h 3196"/>
                <a:gd name="T114" fmla="*/ 1915 w 3794"/>
                <a:gd name="T115" fmla="*/ 1285 h 3196"/>
                <a:gd name="T116" fmla="*/ 348 w 3794"/>
                <a:gd name="T117" fmla="*/ 31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94" h="3196">
                  <a:moveTo>
                    <a:pt x="1880" y="1303"/>
                  </a:moveTo>
                  <a:cubicBezTo>
                    <a:pt x="1872" y="1301"/>
                    <a:pt x="1864" y="1299"/>
                    <a:pt x="1855" y="1296"/>
                  </a:cubicBezTo>
                  <a:cubicBezTo>
                    <a:pt x="1855" y="1299"/>
                    <a:pt x="1855" y="1302"/>
                    <a:pt x="1856" y="1303"/>
                  </a:cubicBezTo>
                  <a:cubicBezTo>
                    <a:pt x="1884" y="1352"/>
                    <a:pt x="1899" y="1406"/>
                    <a:pt x="1910" y="1461"/>
                  </a:cubicBezTo>
                  <a:cubicBezTo>
                    <a:pt x="1920" y="1506"/>
                    <a:pt x="1932" y="1551"/>
                    <a:pt x="1942" y="1597"/>
                  </a:cubicBezTo>
                  <a:cubicBezTo>
                    <a:pt x="1952" y="1647"/>
                    <a:pt x="1961" y="1697"/>
                    <a:pt x="1968" y="1747"/>
                  </a:cubicBezTo>
                  <a:cubicBezTo>
                    <a:pt x="1978" y="1824"/>
                    <a:pt x="1993" y="1900"/>
                    <a:pt x="2010" y="1976"/>
                  </a:cubicBezTo>
                  <a:cubicBezTo>
                    <a:pt x="2021" y="2032"/>
                    <a:pt x="2030" y="2089"/>
                    <a:pt x="2029" y="2145"/>
                  </a:cubicBezTo>
                  <a:cubicBezTo>
                    <a:pt x="2027" y="2240"/>
                    <a:pt x="2040" y="2332"/>
                    <a:pt x="2070" y="2422"/>
                  </a:cubicBezTo>
                  <a:cubicBezTo>
                    <a:pt x="2094" y="2496"/>
                    <a:pt x="2112" y="2571"/>
                    <a:pt x="2124" y="2648"/>
                  </a:cubicBezTo>
                  <a:cubicBezTo>
                    <a:pt x="2131" y="2691"/>
                    <a:pt x="2144" y="2733"/>
                    <a:pt x="2161" y="2773"/>
                  </a:cubicBezTo>
                  <a:cubicBezTo>
                    <a:pt x="2189" y="2839"/>
                    <a:pt x="2217" y="2906"/>
                    <a:pt x="2254" y="2968"/>
                  </a:cubicBezTo>
                  <a:cubicBezTo>
                    <a:pt x="2288" y="3026"/>
                    <a:pt x="2328" y="3080"/>
                    <a:pt x="2377" y="3125"/>
                  </a:cubicBezTo>
                  <a:cubicBezTo>
                    <a:pt x="2389" y="3136"/>
                    <a:pt x="2400" y="3148"/>
                    <a:pt x="2410" y="3160"/>
                  </a:cubicBezTo>
                  <a:cubicBezTo>
                    <a:pt x="2415" y="3165"/>
                    <a:pt x="2420" y="3171"/>
                    <a:pt x="2423" y="3178"/>
                  </a:cubicBezTo>
                  <a:cubicBezTo>
                    <a:pt x="2430" y="3190"/>
                    <a:pt x="2426" y="3196"/>
                    <a:pt x="2413" y="3196"/>
                  </a:cubicBezTo>
                  <a:cubicBezTo>
                    <a:pt x="2402" y="3196"/>
                    <a:pt x="2391" y="3194"/>
                    <a:pt x="2381" y="3191"/>
                  </a:cubicBezTo>
                  <a:cubicBezTo>
                    <a:pt x="2368" y="3187"/>
                    <a:pt x="2355" y="3181"/>
                    <a:pt x="2342" y="3177"/>
                  </a:cubicBezTo>
                  <a:cubicBezTo>
                    <a:pt x="2334" y="3174"/>
                    <a:pt x="2325" y="3172"/>
                    <a:pt x="2317" y="3171"/>
                  </a:cubicBezTo>
                  <a:cubicBezTo>
                    <a:pt x="2274" y="3167"/>
                    <a:pt x="2234" y="3154"/>
                    <a:pt x="2199" y="3130"/>
                  </a:cubicBezTo>
                  <a:cubicBezTo>
                    <a:pt x="2184" y="3121"/>
                    <a:pt x="2171" y="3110"/>
                    <a:pt x="2156" y="3100"/>
                  </a:cubicBezTo>
                  <a:cubicBezTo>
                    <a:pt x="2131" y="3084"/>
                    <a:pt x="2105" y="3069"/>
                    <a:pt x="2080" y="3054"/>
                  </a:cubicBezTo>
                  <a:cubicBezTo>
                    <a:pt x="2072" y="3049"/>
                    <a:pt x="2063" y="3045"/>
                    <a:pt x="2056" y="3039"/>
                  </a:cubicBezTo>
                  <a:cubicBezTo>
                    <a:pt x="2002" y="2990"/>
                    <a:pt x="1945" y="2945"/>
                    <a:pt x="1917" y="2874"/>
                  </a:cubicBezTo>
                  <a:cubicBezTo>
                    <a:pt x="1908" y="2851"/>
                    <a:pt x="1894" y="2830"/>
                    <a:pt x="1884" y="2807"/>
                  </a:cubicBezTo>
                  <a:cubicBezTo>
                    <a:pt x="1870" y="2780"/>
                    <a:pt x="1858" y="2752"/>
                    <a:pt x="1845" y="2725"/>
                  </a:cubicBezTo>
                  <a:cubicBezTo>
                    <a:pt x="1836" y="2706"/>
                    <a:pt x="1828" y="2687"/>
                    <a:pt x="1819" y="2669"/>
                  </a:cubicBezTo>
                  <a:cubicBezTo>
                    <a:pt x="1809" y="2648"/>
                    <a:pt x="1801" y="2627"/>
                    <a:pt x="1797" y="2603"/>
                  </a:cubicBezTo>
                  <a:cubicBezTo>
                    <a:pt x="1788" y="2542"/>
                    <a:pt x="1777" y="2482"/>
                    <a:pt x="1780" y="2419"/>
                  </a:cubicBezTo>
                  <a:cubicBezTo>
                    <a:pt x="1780" y="2408"/>
                    <a:pt x="1777" y="2396"/>
                    <a:pt x="1774" y="2385"/>
                  </a:cubicBezTo>
                  <a:cubicBezTo>
                    <a:pt x="1766" y="2362"/>
                    <a:pt x="1756" y="2339"/>
                    <a:pt x="1749" y="2316"/>
                  </a:cubicBezTo>
                  <a:cubicBezTo>
                    <a:pt x="1736" y="2279"/>
                    <a:pt x="1725" y="2242"/>
                    <a:pt x="1713" y="2206"/>
                  </a:cubicBezTo>
                  <a:cubicBezTo>
                    <a:pt x="1707" y="2188"/>
                    <a:pt x="1702" y="2169"/>
                    <a:pt x="1694" y="2153"/>
                  </a:cubicBezTo>
                  <a:cubicBezTo>
                    <a:pt x="1672" y="2112"/>
                    <a:pt x="1648" y="2072"/>
                    <a:pt x="1624" y="2032"/>
                  </a:cubicBezTo>
                  <a:cubicBezTo>
                    <a:pt x="1619" y="2023"/>
                    <a:pt x="1610" y="2015"/>
                    <a:pt x="1601" y="2010"/>
                  </a:cubicBezTo>
                  <a:cubicBezTo>
                    <a:pt x="1528" y="1968"/>
                    <a:pt x="1461" y="1917"/>
                    <a:pt x="1396" y="1862"/>
                  </a:cubicBezTo>
                  <a:cubicBezTo>
                    <a:pt x="1365" y="1836"/>
                    <a:pt x="1339" y="1805"/>
                    <a:pt x="1316" y="1770"/>
                  </a:cubicBezTo>
                  <a:cubicBezTo>
                    <a:pt x="1256" y="1678"/>
                    <a:pt x="1197" y="1585"/>
                    <a:pt x="1137" y="1491"/>
                  </a:cubicBezTo>
                  <a:cubicBezTo>
                    <a:pt x="1090" y="1418"/>
                    <a:pt x="1065" y="1336"/>
                    <a:pt x="1045" y="1253"/>
                  </a:cubicBezTo>
                  <a:cubicBezTo>
                    <a:pt x="1033" y="1205"/>
                    <a:pt x="1025" y="1157"/>
                    <a:pt x="1017" y="1109"/>
                  </a:cubicBezTo>
                  <a:cubicBezTo>
                    <a:pt x="1004" y="1036"/>
                    <a:pt x="991" y="963"/>
                    <a:pt x="979" y="890"/>
                  </a:cubicBezTo>
                  <a:cubicBezTo>
                    <a:pt x="969" y="827"/>
                    <a:pt x="971" y="764"/>
                    <a:pt x="981" y="701"/>
                  </a:cubicBezTo>
                  <a:cubicBezTo>
                    <a:pt x="985" y="676"/>
                    <a:pt x="989" y="651"/>
                    <a:pt x="994" y="626"/>
                  </a:cubicBezTo>
                  <a:cubicBezTo>
                    <a:pt x="1002" y="586"/>
                    <a:pt x="1005" y="545"/>
                    <a:pt x="1001" y="504"/>
                  </a:cubicBezTo>
                  <a:cubicBezTo>
                    <a:pt x="997" y="468"/>
                    <a:pt x="988" y="434"/>
                    <a:pt x="959" y="407"/>
                  </a:cubicBezTo>
                  <a:cubicBezTo>
                    <a:pt x="942" y="391"/>
                    <a:pt x="930" y="369"/>
                    <a:pt x="918" y="348"/>
                  </a:cubicBezTo>
                  <a:cubicBezTo>
                    <a:pt x="912" y="337"/>
                    <a:pt x="905" y="330"/>
                    <a:pt x="893" y="326"/>
                  </a:cubicBezTo>
                  <a:cubicBezTo>
                    <a:pt x="884" y="322"/>
                    <a:pt x="876" y="318"/>
                    <a:pt x="867" y="314"/>
                  </a:cubicBezTo>
                  <a:cubicBezTo>
                    <a:pt x="812" y="293"/>
                    <a:pt x="768" y="255"/>
                    <a:pt x="726" y="214"/>
                  </a:cubicBezTo>
                  <a:cubicBezTo>
                    <a:pt x="709" y="197"/>
                    <a:pt x="688" y="182"/>
                    <a:pt x="667" y="169"/>
                  </a:cubicBezTo>
                  <a:cubicBezTo>
                    <a:pt x="619" y="140"/>
                    <a:pt x="565" y="120"/>
                    <a:pt x="511" y="104"/>
                  </a:cubicBezTo>
                  <a:cubicBezTo>
                    <a:pt x="480" y="95"/>
                    <a:pt x="449" y="93"/>
                    <a:pt x="418" y="96"/>
                  </a:cubicBezTo>
                  <a:cubicBezTo>
                    <a:pt x="346" y="103"/>
                    <a:pt x="274" y="98"/>
                    <a:pt x="203" y="83"/>
                  </a:cubicBezTo>
                  <a:cubicBezTo>
                    <a:pt x="163" y="74"/>
                    <a:pt x="124" y="78"/>
                    <a:pt x="85" y="87"/>
                  </a:cubicBezTo>
                  <a:cubicBezTo>
                    <a:pt x="60" y="93"/>
                    <a:pt x="36" y="103"/>
                    <a:pt x="18" y="122"/>
                  </a:cubicBezTo>
                  <a:cubicBezTo>
                    <a:pt x="15" y="126"/>
                    <a:pt x="9" y="128"/>
                    <a:pt x="0" y="133"/>
                  </a:cubicBezTo>
                  <a:cubicBezTo>
                    <a:pt x="2" y="123"/>
                    <a:pt x="1" y="118"/>
                    <a:pt x="4" y="115"/>
                  </a:cubicBezTo>
                  <a:cubicBezTo>
                    <a:pt x="12" y="106"/>
                    <a:pt x="20" y="97"/>
                    <a:pt x="29" y="91"/>
                  </a:cubicBezTo>
                  <a:cubicBezTo>
                    <a:pt x="63" y="67"/>
                    <a:pt x="101" y="50"/>
                    <a:pt x="142" y="42"/>
                  </a:cubicBezTo>
                  <a:cubicBezTo>
                    <a:pt x="161" y="39"/>
                    <a:pt x="179" y="34"/>
                    <a:pt x="197" y="29"/>
                  </a:cubicBezTo>
                  <a:cubicBezTo>
                    <a:pt x="226" y="20"/>
                    <a:pt x="255" y="16"/>
                    <a:pt x="285" y="15"/>
                  </a:cubicBezTo>
                  <a:cubicBezTo>
                    <a:pt x="310" y="14"/>
                    <a:pt x="335" y="9"/>
                    <a:pt x="361" y="6"/>
                  </a:cubicBezTo>
                  <a:cubicBezTo>
                    <a:pt x="411" y="0"/>
                    <a:pt x="461" y="0"/>
                    <a:pt x="510" y="10"/>
                  </a:cubicBezTo>
                  <a:cubicBezTo>
                    <a:pt x="588" y="27"/>
                    <a:pt x="664" y="49"/>
                    <a:pt x="735" y="86"/>
                  </a:cubicBezTo>
                  <a:cubicBezTo>
                    <a:pt x="750" y="95"/>
                    <a:pt x="766" y="101"/>
                    <a:pt x="782" y="108"/>
                  </a:cubicBezTo>
                  <a:cubicBezTo>
                    <a:pt x="794" y="114"/>
                    <a:pt x="807" y="118"/>
                    <a:pt x="817" y="126"/>
                  </a:cubicBezTo>
                  <a:cubicBezTo>
                    <a:pt x="860" y="159"/>
                    <a:pt x="911" y="167"/>
                    <a:pt x="962" y="173"/>
                  </a:cubicBezTo>
                  <a:cubicBezTo>
                    <a:pt x="990" y="176"/>
                    <a:pt x="1018" y="177"/>
                    <a:pt x="1045" y="178"/>
                  </a:cubicBezTo>
                  <a:cubicBezTo>
                    <a:pt x="1091" y="180"/>
                    <a:pt x="1134" y="193"/>
                    <a:pt x="1175" y="212"/>
                  </a:cubicBezTo>
                  <a:cubicBezTo>
                    <a:pt x="1222" y="233"/>
                    <a:pt x="1265" y="258"/>
                    <a:pt x="1301" y="297"/>
                  </a:cubicBezTo>
                  <a:cubicBezTo>
                    <a:pt x="1320" y="318"/>
                    <a:pt x="1343" y="337"/>
                    <a:pt x="1364" y="357"/>
                  </a:cubicBezTo>
                  <a:cubicBezTo>
                    <a:pt x="1385" y="376"/>
                    <a:pt x="1398" y="399"/>
                    <a:pt x="1403" y="428"/>
                  </a:cubicBezTo>
                  <a:cubicBezTo>
                    <a:pt x="1415" y="497"/>
                    <a:pt x="1428" y="565"/>
                    <a:pt x="1440" y="634"/>
                  </a:cubicBezTo>
                  <a:cubicBezTo>
                    <a:pt x="1443" y="652"/>
                    <a:pt x="1443" y="670"/>
                    <a:pt x="1447" y="689"/>
                  </a:cubicBezTo>
                  <a:cubicBezTo>
                    <a:pt x="1449" y="684"/>
                    <a:pt x="1452" y="680"/>
                    <a:pt x="1454" y="675"/>
                  </a:cubicBezTo>
                  <a:cubicBezTo>
                    <a:pt x="1460" y="659"/>
                    <a:pt x="1465" y="642"/>
                    <a:pt x="1473" y="626"/>
                  </a:cubicBezTo>
                  <a:cubicBezTo>
                    <a:pt x="1487" y="597"/>
                    <a:pt x="1509" y="576"/>
                    <a:pt x="1541" y="565"/>
                  </a:cubicBezTo>
                  <a:cubicBezTo>
                    <a:pt x="1556" y="560"/>
                    <a:pt x="1572" y="555"/>
                    <a:pt x="1589" y="551"/>
                  </a:cubicBezTo>
                  <a:cubicBezTo>
                    <a:pt x="1667" y="531"/>
                    <a:pt x="1746" y="510"/>
                    <a:pt x="1825" y="491"/>
                  </a:cubicBezTo>
                  <a:cubicBezTo>
                    <a:pt x="1902" y="472"/>
                    <a:pt x="1975" y="444"/>
                    <a:pt x="2047" y="414"/>
                  </a:cubicBezTo>
                  <a:cubicBezTo>
                    <a:pt x="2149" y="373"/>
                    <a:pt x="2253" y="341"/>
                    <a:pt x="2361" y="323"/>
                  </a:cubicBezTo>
                  <a:cubicBezTo>
                    <a:pt x="2432" y="312"/>
                    <a:pt x="2504" y="311"/>
                    <a:pt x="2576" y="314"/>
                  </a:cubicBezTo>
                  <a:cubicBezTo>
                    <a:pt x="2677" y="317"/>
                    <a:pt x="2778" y="330"/>
                    <a:pt x="2876" y="356"/>
                  </a:cubicBezTo>
                  <a:cubicBezTo>
                    <a:pt x="2918" y="368"/>
                    <a:pt x="2960" y="384"/>
                    <a:pt x="3002" y="397"/>
                  </a:cubicBezTo>
                  <a:cubicBezTo>
                    <a:pt x="3015" y="401"/>
                    <a:pt x="3029" y="405"/>
                    <a:pt x="3042" y="405"/>
                  </a:cubicBezTo>
                  <a:cubicBezTo>
                    <a:pt x="3178" y="407"/>
                    <a:pt x="3314" y="400"/>
                    <a:pt x="3450" y="394"/>
                  </a:cubicBezTo>
                  <a:cubicBezTo>
                    <a:pt x="3506" y="392"/>
                    <a:pt x="3562" y="392"/>
                    <a:pt x="3617" y="389"/>
                  </a:cubicBezTo>
                  <a:cubicBezTo>
                    <a:pt x="3667" y="386"/>
                    <a:pt x="3716" y="380"/>
                    <a:pt x="3765" y="376"/>
                  </a:cubicBezTo>
                  <a:cubicBezTo>
                    <a:pt x="3775" y="375"/>
                    <a:pt x="3785" y="371"/>
                    <a:pt x="3794" y="379"/>
                  </a:cubicBezTo>
                  <a:cubicBezTo>
                    <a:pt x="3793" y="392"/>
                    <a:pt x="3782" y="392"/>
                    <a:pt x="3775" y="395"/>
                  </a:cubicBezTo>
                  <a:cubicBezTo>
                    <a:pt x="3710" y="415"/>
                    <a:pt x="3654" y="452"/>
                    <a:pt x="3600" y="492"/>
                  </a:cubicBezTo>
                  <a:cubicBezTo>
                    <a:pt x="3533" y="542"/>
                    <a:pt x="3469" y="598"/>
                    <a:pt x="3402" y="653"/>
                  </a:cubicBezTo>
                  <a:cubicBezTo>
                    <a:pt x="3425" y="673"/>
                    <a:pt x="3454" y="687"/>
                    <a:pt x="3481" y="708"/>
                  </a:cubicBezTo>
                  <a:cubicBezTo>
                    <a:pt x="3474" y="713"/>
                    <a:pt x="3471" y="717"/>
                    <a:pt x="3466" y="720"/>
                  </a:cubicBezTo>
                  <a:cubicBezTo>
                    <a:pt x="3453" y="726"/>
                    <a:pt x="3440" y="732"/>
                    <a:pt x="3426" y="738"/>
                  </a:cubicBezTo>
                  <a:cubicBezTo>
                    <a:pt x="3371" y="759"/>
                    <a:pt x="3319" y="786"/>
                    <a:pt x="3269" y="817"/>
                  </a:cubicBezTo>
                  <a:cubicBezTo>
                    <a:pt x="3148" y="893"/>
                    <a:pt x="3017" y="940"/>
                    <a:pt x="2878" y="964"/>
                  </a:cubicBezTo>
                  <a:cubicBezTo>
                    <a:pt x="2817" y="975"/>
                    <a:pt x="2756" y="976"/>
                    <a:pt x="2695" y="967"/>
                  </a:cubicBezTo>
                  <a:cubicBezTo>
                    <a:pt x="2681" y="965"/>
                    <a:pt x="2671" y="967"/>
                    <a:pt x="2661" y="978"/>
                  </a:cubicBezTo>
                  <a:cubicBezTo>
                    <a:pt x="2626" y="1016"/>
                    <a:pt x="2581" y="1037"/>
                    <a:pt x="2531" y="1049"/>
                  </a:cubicBezTo>
                  <a:cubicBezTo>
                    <a:pt x="2506" y="1056"/>
                    <a:pt x="2480" y="1061"/>
                    <a:pt x="2455" y="1067"/>
                  </a:cubicBezTo>
                  <a:cubicBezTo>
                    <a:pt x="2449" y="1068"/>
                    <a:pt x="2444" y="1070"/>
                    <a:pt x="2435" y="1073"/>
                  </a:cubicBezTo>
                  <a:cubicBezTo>
                    <a:pt x="2453" y="1081"/>
                    <a:pt x="2467" y="1087"/>
                    <a:pt x="2481" y="1093"/>
                  </a:cubicBezTo>
                  <a:cubicBezTo>
                    <a:pt x="2495" y="1099"/>
                    <a:pt x="2509" y="1105"/>
                    <a:pt x="2523" y="1111"/>
                  </a:cubicBezTo>
                  <a:cubicBezTo>
                    <a:pt x="2537" y="1116"/>
                    <a:pt x="2550" y="1121"/>
                    <a:pt x="2564" y="1126"/>
                  </a:cubicBezTo>
                  <a:cubicBezTo>
                    <a:pt x="2577" y="1132"/>
                    <a:pt x="2593" y="1132"/>
                    <a:pt x="2607" y="1147"/>
                  </a:cubicBezTo>
                  <a:cubicBezTo>
                    <a:pt x="2598" y="1149"/>
                    <a:pt x="2594" y="1151"/>
                    <a:pt x="2589" y="1151"/>
                  </a:cubicBezTo>
                  <a:cubicBezTo>
                    <a:pt x="2560" y="1147"/>
                    <a:pt x="2533" y="1154"/>
                    <a:pt x="2506" y="1162"/>
                  </a:cubicBezTo>
                  <a:cubicBezTo>
                    <a:pt x="2443" y="1180"/>
                    <a:pt x="2380" y="1190"/>
                    <a:pt x="2314" y="1190"/>
                  </a:cubicBezTo>
                  <a:cubicBezTo>
                    <a:pt x="2271" y="1190"/>
                    <a:pt x="2229" y="1182"/>
                    <a:pt x="2189" y="1167"/>
                  </a:cubicBezTo>
                  <a:cubicBezTo>
                    <a:pt x="2183" y="1165"/>
                    <a:pt x="2177" y="1163"/>
                    <a:pt x="2169" y="1164"/>
                  </a:cubicBezTo>
                  <a:cubicBezTo>
                    <a:pt x="2182" y="1173"/>
                    <a:pt x="2194" y="1182"/>
                    <a:pt x="2206" y="1191"/>
                  </a:cubicBezTo>
                  <a:cubicBezTo>
                    <a:pt x="2219" y="1200"/>
                    <a:pt x="2232" y="1209"/>
                    <a:pt x="2245" y="1219"/>
                  </a:cubicBezTo>
                  <a:cubicBezTo>
                    <a:pt x="2250" y="1223"/>
                    <a:pt x="2255" y="1228"/>
                    <a:pt x="2259" y="1233"/>
                  </a:cubicBezTo>
                  <a:cubicBezTo>
                    <a:pt x="2269" y="1245"/>
                    <a:pt x="2266" y="1255"/>
                    <a:pt x="2249" y="1256"/>
                  </a:cubicBezTo>
                  <a:cubicBezTo>
                    <a:pt x="2209" y="1258"/>
                    <a:pt x="2169" y="1257"/>
                    <a:pt x="2130" y="1248"/>
                  </a:cubicBezTo>
                  <a:cubicBezTo>
                    <a:pt x="2127" y="1248"/>
                    <a:pt x="2124" y="1247"/>
                    <a:pt x="2119" y="1246"/>
                  </a:cubicBezTo>
                  <a:cubicBezTo>
                    <a:pt x="2132" y="1269"/>
                    <a:pt x="2159" y="1279"/>
                    <a:pt x="2168" y="1303"/>
                  </a:cubicBezTo>
                  <a:cubicBezTo>
                    <a:pt x="2156" y="1311"/>
                    <a:pt x="2146" y="1309"/>
                    <a:pt x="2136" y="1306"/>
                  </a:cubicBezTo>
                  <a:cubicBezTo>
                    <a:pt x="2129" y="1304"/>
                    <a:pt x="2123" y="1301"/>
                    <a:pt x="2116" y="1298"/>
                  </a:cubicBezTo>
                  <a:cubicBezTo>
                    <a:pt x="2100" y="1290"/>
                    <a:pt x="2083" y="1288"/>
                    <a:pt x="2066" y="1297"/>
                  </a:cubicBezTo>
                  <a:cubicBezTo>
                    <a:pt x="2059" y="1301"/>
                    <a:pt x="2051" y="1302"/>
                    <a:pt x="2042" y="1305"/>
                  </a:cubicBezTo>
                  <a:cubicBezTo>
                    <a:pt x="2043" y="1311"/>
                    <a:pt x="2043" y="1316"/>
                    <a:pt x="2043" y="1322"/>
                  </a:cubicBezTo>
                  <a:cubicBezTo>
                    <a:pt x="2044" y="1338"/>
                    <a:pt x="2037" y="1343"/>
                    <a:pt x="2022" y="1339"/>
                  </a:cubicBezTo>
                  <a:cubicBezTo>
                    <a:pt x="2015" y="1337"/>
                    <a:pt x="2010" y="1333"/>
                    <a:pt x="2004" y="1330"/>
                  </a:cubicBezTo>
                  <a:cubicBezTo>
                    <a:pt x="1986" y="1320"/>
                    <a:pt x="1967" y="1310"/>
                    <a:pt x="1949" y="1300"/>
                  </a:cubicBezTo>
                  <a:cubicBezTo>
                    <a:pt x="1942" y="1296"/>
                    <a:pt x="1936" y="1296"/>
                    <a:pt x="1928" y="1299"/>
                  </a:cubicBezTo>
                  <a:cubicBezTo>
                    <a:pt x="1920" y="1303"/>
                    <a:pt x="1910" y="1304"/>
                    <a:pt x="1899" y="1307"/>
                  </a:cubicBezTo>
                  <a:cubicBezTo>
                    <a:pt x="1904" y="1318"/>
                    <a:pt x="1907" y="1329"/>
                    <a:pt x="1914" y="1338"/>
                  </a:cubicBezTo>
                  <a:cubicBezTo>
                    <a:pt x="1931" y="1362"/>
                    <a:pt x="1950" y="1386"/>
                    <a:pt x="1969" y="1409"/>
                  </a:cubicBezTo>
                  <a:cubicBezTo>
                    <a:pt x="2009" y="1457"/>
                    <a:pt x="2051" y="1504"/>
                    <a:pt x="2091" y="1554"/>
                  </a:cubicBezTo>
                  <a:cubicBezTo>
                    <a:pt x="2142" y="1619"/>
                    <a:pt x="2180" y="1692"/>
                    <a:pt x="2206" y="1770"/>
                  </a:cubicBezTo>
                  <a:cubicBezTo>
                    <a:pt x="2207" y="1774"/>
                    <a:pt x="2208" y="1777"/>
                    <a:pt x="2209" y="1780"/>
                  </a:cubicBezTo>
                  <a:cubicBezTo>
                    <a:pt x="2209" y="1781"/>
                    <a:pt x="2209" y="1782"/>
                    <a:pt x="2208" y="1784"/>
                  </a:cubicBezTo>
                  <a:cubicBezTo>
                    <a:pt x="2206" y="1782"/>
                    <a:pt x="2205" y="1780"/>
                    <a:pt x="2204" y="1778"/>
                  </a:cubicBezTo>
                  <a:cubicBezTo>
                    <a:pt x="2165" y="1684"/>
                    <a:pt x="2109" y="1602"/>
                    <a:pt x="2045" y="1524"/>
                  </a:cubicBezTo>
                  <a:cubicBezTo>
                    <a:pt x="2020" y="1493"/>
                    <a:pt x="1993" y="1464"/>
                    <a:pt x="1968" y="1435"/>
                  </a:cubicBezTo>
                  <a:cubicBezTo>
                    <a:pt x="1953" y="1417"/>
                    <a:pt x="1937" y="1399"/>
                    <a:pt x="1923" y="1381"/>
                  </a:cubicBezTo>
                  <a:cubicBezTo>
                    <a:pt x="1904" y="1359"/>
                    <a:pt x="1889" y="1334"/>
                    <a:pt x="1880" y="1303"/>
                  </a:cubicBezTo>
                  <a:close/>
                  <a:moveTo>
                    <a:pt x="1914" y="1554"/>
                  </a:moveTo>
                  <a:cubicBezTo>
                    <a:pt x="1913" y="1594"/>
                    <a:pt x="1908" y="1635"/>
                    <a:pt x="1921" y="1674"/>
                  </a:cubicBezTo>
                  <a:cubicBezTo>
                    <a:pt x="1923" y="1681"/>
                    <a:pt x="1925" y="1688"/>
                    <a:pt x="1925" y="1696"/>
                  </a:cubicBezTo>
                  <a:cubicBezTo>
                    <a:pt x="1925" y="1701"/>
                    <a:pt x="1923" y="1707"/>
                    <a:pt x="1919" y="1710"/>
                  </a:cubicBezTo>
                  <a:cubicBezTo>
                    <a:pt x="1918" y="1712"/>
                    <a:pt x="1909" y="1710"/>
                    <a:pt x="1906" y="1707"/>
                  </a:cubicBezTo>
                  <a:cubicBezTo>
                    <a:pt x="1895" y="1697"/>
                    <a:pt x="1885" y="1687"/>
                    <a:pt x="1875" y="1676"/>
                  </a:cubicBezTo>
                  <a:cubicBezTo>
                    <a:pt x="1839" y="1635"/>
                    <a:pt x="1802" y="1593"/>
                    <a:pt x="1768" y="1550"/>
                  </a:cubicBezTo>
                  <a:cubicBezTo>
                    <a:pt x="1743" y="1521"/>
                    <a:pt x="1719" y="1490"/>
                    <a:pt x="1699" y="1457"/>
                  </a:cubicBezTo>
                  <a:cubicBezTo>
                    <a:pt x="1659" y="1390"/>
                    <a:pt x="1633" y="1317"/>
                    <a:pt x="1637" y="1236"/>
                  </a:cubicBezTo>
                  <a:cubicBezTo>
                    <a:pt x="1638" y="1216"/>
                    <a:pt x="1634" y="1196"/>
                    <a:pt x="1628" y="1176"/>
                  </a:cubicBezTo>
                  <a:cubicBezTo>
                    <a:pt x="1618" y="1141"/>
                    <a:pt x="1606" y="1107"/>
                    <a:pt x="1594" y="1073"/>
                  </a:cubicBezTo>
                  <a:cubicBezTo>
                    <a:pt x="1577" y="1028"/>
                    <a:pt x="1553" y="988"/>
                    <a:pt x="1518" y="955"/>
                  </a:cubicBezTo>
                  <a:cubicBezTo>
                    <a:pt x="1494" y="932"/>
                    <a:pt x="1474" y="906"/>
                    <a:pt x="1458" y="877"/>
                  </a:cubicBezTo>
                  <a:cubicBezTo>
                    <a:pt x="1438" y="841"/>
                    <a:pt x="1419" y="804"/>
                    <a:pt x="1397" y="769"/>
                  </a:cubicBezTo>
                  <a:cubicBezTo>
                    <a:pt x="1386" y="750"/>
                    <a:pt x="1373" y="732"/>
                    <a:pt x="1357" y="717"/>
                  </a:cubicBezTo>
                  <a:cubicBezTo>
                    <a:pt x="1325" y="688"/>
                    <a:pt x="1290" y="660"/>
                    <a:pt x="1255" y="632"/>
                  </a:cubicBezTo>
                  <a:cubicBezTo>
                    <a:pt x="1236" y="617"/>
                    <a:pt x="1214" y="604"/>
                    <a:pt x="1197" y="587"/>
                  </a:cubicBezTo>
                  <a:cubicBezTo>
                    <a:pt x="1153" y="544"/>
                    <a:pt x="1110" y="500"/>
                    <a:pt x="1104" y="434"/>
                  </a:cubicBezTo>
                  <a:cubicBezTo>
                    <a:pt x="1104" y="428"/>
                    <a:pt x="1097" y="420"/>
                    <a:pt x="1092" y="418"/>
                  </a:cubicBezTo>
                  <a:cubicBezTo>
                    <a:pt x="1066" y="406"/>
                    <a:pt x="1039" y="395"/>
                    <a:pt x="1008" y="382"/>
                  </a:cubicBezTo>
                  <a:cubicBezTo>
                    <a:pt x="1011" y="391"/>
                    <a:pt x="1013" y="399"/>
                    <a:pt x="1016" y="405"/>
                  </a:cubicBezTo>
                  <a:cubicBezTo>
                    <a:pt x="1023" y="423"/>
                    <a:pt x="1034" y="439"/>
                    <a:pt x="1039" y="457"/>
                  </a:cubicBezTo>
                  <a:cubicBezTo>
                    <a:pt x="1053" y="503"/>
                    <a:pt x="1079" y="542"/>
                    <a:pt x="1109" y="579"/>
                  </a:cubicBezTo>
                  <a:cubicBezTo>
                    <a:pt x="1142" y="619"/>
                    <a:pt x="1175" y="658"/>
                    <a:pt x="1207" y="699"/>
                  </a:cubicBezTo>
                  <a:cubicBezTo>
                    <a:pt x="1251" y="756"/>
                    <a:pt x="1292" y="815"/>
                    <a:pt x="1325" y="879"/>
                  </a:cubicBezTo>
                  <a:cubicBezTo>
                    <a:pt x="1357" y="942"/>
                    <a:pt x="1391" y="1004"/>
                    <a:pt x="1433" y="1061"/>
                  </a:cubicBezTo>
                  <a:cubicBezTo>
                    <a:pt x="1499" y="1149"/>
                    <a:pt x="1546" y="1247"/>
                    <a:pt x="1590" y="1347"/>
                  </a:cubicBezTo>
                  <a:cubicBezTo>
                    <a:pt x="1597" y="1364"/>
                    <a:pt x="1603" y="1381"/>
                    <a:pt x="1608" y="1399"/>
                  </a:cubicBezTo>
                  <a:cubicBezTo>
                    <a:pt x="1614" y="1423"/>
                    <a:pt x="1619" y="1448"/>
                    <a:pt x="1623" y="1473"/>
                  </a:cubicBezTo>
                  <a:cubicBezTo>
                    <a:pt x="1630" y="1518"/>
                    <a:pt x="1636" y="1564"/>
                    <a:pt x="1641" y="1609"/>
                  </a:cubicBezTo>
                  <a:cubicBezTo>
                    <a:pt x="1642" y="1618"/>
                    <a:pt x="1646" y="1630"/>
                    <a:pt x="1634" y="1639"/>
                  </a:cubicBezTo>
                  <a:cubicBezTo>
                    <a:pt x="1632" y="1633"/>
                    <a:pt x="1630" y="1629"/>
                    <a:pt x="1629" y="1625"/>
                  </a:cubicBezTo>
                  <a:cubicBezTo>
                    <a:pt x="1626" y="1601"/>
                    <a:pt x="1623" y="1577"/>
                    <a:pt x="1621" y="1553"/>
                  </a:cubicBezTo>
                  <a:cubicBezTo>
                    <a:pt x="1614" y="1484"/>
                    <a:pt x="1598" y="1417"/>
                    <a:pt x="1574" y="1352"/>
                  </a:cubicBezTo>
                  <a:cubicBezTo>
                    <a:pt x="1561" y="1321"/>
                    <a:pt x="1545" y="1292"/>
                    <a:pt x="1525" y="1265"/>
                  </a:cubicBezTo>
                  <a:cubicBezTo>
                    <a:pt x="1498" y="1231"/>
                    <a:pt x="1472" y="1196"/>
                    <a:pt x="1448" y="1159"/>
                  </a:cubicBezTo>
                  <a:cubicBezTo>
                    <a:pt x="1399" y="1086"/>
                    <a:pt x="1350" y="1012"/>
                    <a:pt x="1303" y="936"/>
                  </a:cubicBezTo>
                  <a:cubicBezTo>
                    <a:pt x="1229" y="818"/>
                    <a:pt x="1157" y="698"/>
                    <a:pt x="1085" y="579"/>
                  </a:cubicBezTo>
                  <a:cubicBezTo>
                    <a:pt x="1081" y="573"/>
                    <a:pt x="1077" y="568"/>
                    <a:pt x="1071" y="558"/>
                  </a:cubicBezTo>
                  <a:cubicBezTo>
                    <a:pt x="1071" y="565"/>
                    <a:pt x="1071" y="567"/>
                    <a:pt x="1072" y="569"/>
                  </a:cubicBezTo>
                  <a:cubicBezTo>
                    <a:pt x="1087" y="627"/>
                    <a:pt x="1087" y="686"/>
                    <a:pt x="1084" y="745"/>
                  </a:cubicBezTo>
                  <a:cubicBezTo>
                    <a:pt x="1083" y="781"/>
                    <a:pt x="1082" y="817"/>
                    <a:pt x="1090" y="853"/>
                  </a:cubicBezTo>
                  <a:cubicBezTo>
                    <a:pt x="1101" y="901"/>
                    <a:pt x="1124" y="943"/>
                    <a:pt x="1152" y="982"/>
                  </a:cubicBezTo>
                  <a:cubicBezTo>
                    <a:pt x="1205" y="1057"/>
                    <a:pt x="1265" y="1125"/>
                    <a:pt x="1328" y="1190"/>
                  </a:cubicBezTo>
                  <a:cubicBezTo>
                    <a:pt x="1366" y="1228"/>
                    <a:pt x="1397" y="1271"/>
                    <a:pt x="1421" y="1319"/>
                  </a:cubicBezTo>
                  <a:cubicBezTo>
                    <a:pt x="1448" y="1375"/>
                    <a:pt x="1475" y="1431"/>
                    <a:pt x="1504" y="1487"/>
                  </a:cubicBezTo>
                  <a:cubicBezTo>
                    <a:pt x="1531" y="1540"/>
                    <a:pt x="1552" y="1595"/>
                    <a:pt x="1565" y="1654"/>
                  </a:cubicBezTo>
                  <a:cubicBezTo>
                    <a:pt x="1586" y="1754"/>
                    <a:pt x="1616" y="1853"/>
                    <a:pt x="1660" y="1946"/>
                  </a:cubicBezTo>
                  <a:cubicBezTo>
                    <a:pt x="1670" y="1967"/>
                    <a:pt x="1684" y="1987"/>
                    <a:pt x="1697" y="2007"/>
                  </a:cubicBezTo>
                  <a:cubicBezTo>
                    <a:pt x="1699" y="2011"/>
                    <a:pt x="1704" y="2013"/>
                    <a:pt x="1709" y="2017"/>
                  </a:cubicBezTo>
                  <a:cubicBezTo>
                    <a:pt x="1710" y="2012"/>
                    <a:pt x="1711" y="2009"/>
                    <a:pt x="1710" y="2007"/>
                  </a:cubicBezTo>
                  <a:cubicBezTo>
                    <a:pt x="1708" y="1948"/>
                    <a:pt x="1723" y="1891"/>
                    <a:pt x="1727" y="1833"/>
                  </a:cubicBezTo>
                  <a:cubicBezTo>
                    <a:pt x="1727" y="1826"/>
                    <a:pt x="1726" y="1813"/>
                    <a:pt x="1738" y="1813"/>
                  </a:cubicBezTo>
                  <a:cubicBezTo>
                    <a:pt x="1749" y="1814"/>
                    <a:pt x="1747" y="1825"/>
                    <a:pt x="1748" y="1833"/>
                  </a:cubicBezTo>
                  <a:cubicBezTo>
                    <a:pt x="1761" y="1906"/>
                    <a:pt x="1772" y="1979"/>
                    <a:pt x="1786" y="2052"/>
                  </a:cubicBezTo>
                  <a:cubicBezTo>
                    <a:pt x="1804" y="2145"/>
                    <a:pt x="1820" y="2238"/>
                    <a:pt x="1823" y="2333"/>
                  </a:cubicBezTo>
                  <a:cubicBezTo>
                    <a:pt x="1824" y="2375"/>
                    <a:pt x="1837" y="2414"/>
                    <a:pt x="1858" y="2451"/>
                  </a:cubicBezTo>
                  <a:cubicBezTo>
                    <a:pt x="1872" y="2475"/>
                    <a:pt x="1886" y="2500"/>
                    <a:pt x="1901" y="2524"/>
                  </a:cubicBezTo>
                  <a:cubicBezTo>
                    <a:pt x="1954" y="2605"/>
                    <a:pt x="2006" y="2686"/>
                    <a:pt x="2052" y="2771"/>
                  </a:cubicBezTo>
                  <a:cubicBezTo>
                    <a:pt x="2060" y="2784"/>
                    <a:pt x="2068" y="2797"/>
                    <a:pt x="2077" y="2810"/>
                  </a:cubicBezTo>
                  <a:cubicBezTo>
                    <a:pt x="2139" y="2899"/>
                    <a:pt x="2207" y="2983"/>
                    <a:pt x="2279" y="3064"/>
                  </a:cubicBezTo>
                  <a:cubicBezTo>
                    <a:pt x="2300" y="3088"/>
                    <a:pt x="2325" y="3108"/>
                    <a:pt x="2348" y="3131"/>
                  </a:cubicBezTo>
                  <a:cubicBezTo>
                    <a:pt x="2359" y="3141"/>
                    <a:pt x="2368" y="3152"/>
                    <a:pt x="2356" y="3170"/>
                  </a:cubicBezTo>
                  <a:cubicBezTo>
                    <a:pt x="2374" y="3175"/>
                    <a:pt x="2390" y="3180"/>
                    <a:pt x="2406" y="3185"/>
                  </a:cubicBezTo>
                  <a:cubicBezTo>
                    <a:pt x="2407" y="3183"/>
                    <a:pt x="2408" y="3181"/>
                    <a:pt x="2409" y="3180"/>
                  </a:cubicBezTo>
                  <a:cubicBezTo>
                    <a:pt x="2396" y="3165"/>
                    <a:pt x="2383" y="3149"/>
                    <a:pt x="2368" y="3136"/>
                  </a:cubicBezTo>
                  <a:cubicBezTo>
                    <a:pt x="2317" y="3089"/>
                    <a:pt x="2274" y="3034"/>
                    <a:pt x="2241" y="2973"/>
                  </a:cubicBezTo>
                  <a:cubicBezTo>
                    <a:pt x="2208" y="2910"/>
                    <a:pt x="2179" y="2845"/>
                    <a:pt x="2149" y="2781"/>
                  </a:cubicBezTo>
                  <a:cubicBezTo>
                    <a:pt x="2130" y="2739"/>
                    <a:pt x="2118" y="2696"/>
                    <a:pt x="2111" y="2651"/>
                  </a:cubicBezTo>
                  <a:cubicBezTo>
                    <a:pt x="2099" y="2573"/>
                    <a:pt x="2079" y="2496"/>
                    <a:pt x="2056" y="2420"/>
                  </a:cubicBezTo>
                  <a:cubicBezTo>
                    <a:pt x="2045" y="2383"/>
                    <a:pt x="2037" y="2346"/>
                    <a:pt x="2027" y="2309"/>
                  </a:cubicBezTo>
                  <a:cubicBezTo>
                    <a:pt x="2016" y="2267"/>
                    <a:pt x="2017" y="2225"/>
                    <a:pt x="2018" y="2183"/>
                  </a:cubicBezTo>
                  <a:cubicBezTo>
                    <a:pt x="2019" y="2111"/>
                    <a:pt x="2013" y="2039"/>
                    <a:pt x="1995" y="1969"/>
                  </a:cubicBezTo>
                  <a:cubicBezTo>
                    <a:pt x="1975" y="1885"/>
                    <a:pt x="1963" y="1800"/>
                    <a:pt x="1951" y="1715"/>
                  </a:cubicBezTo>
                  <a:cubicBezTo>
                    <a:pt x="1944" y="1661"/>
                    <a:pt x="1933" y="1607"/>
                    <a:pt x="1914" y="1554"/>
                  </a:cubicBezTo>
                  <a:close/>
                  <a:moveTo>
                    <a:pt x="3246" y="563"/>
                  </a:moveTo>
                  <a:cubicBezTo>
                    <a:pt x="3244" y="560"/>
                    <a:pt x="3244" y="559"/>
                    <a:pt x="3243" y="558"/>
                  </a:cubicBezTo>
                  <a:cubicBezTo>
                    <a:pt x="3188" y="514"/>
                    <a:pt x="3129" y="474"/>
                    <a:pt x="3065" y="444"/>
                  </a:cubicBezTo>
                  <a:cubicBezTo>
                    <a:pt x="3031" y="429"/>
                    <a:pt x="2995" y="420"/>
                    <a:pt x="2957" y="421"/>
                  </a:cubicBezTo>
                  <a:cubicBezTo>
                    <a:pt x="2927" y="421"/>
                    <a:pt x="2897" y="421"/>
                    <a:pt x="2868" y="420"/>
                  </a:cubicBezTo>
                  <a:cubicBezTo>
                    <a:pt x="2818" y="418"/>
                    <a:pt x="2767" y="414"/>
                    <a:pt x="2717" y="413"/>
                  </a:cubicBezTo>
                  <a:cubicBezTo>
                    <a:pt x="2622" y="411"/>
                    <a:pt x="2530" y="430"/>
                    <a:pt x="2441" y="466"/>
                  </a:cubicBezTo>
                  <a:cubicBezTo>
                    <a:pt x="2378" y="492"/>
                    <a:pt x="2315" y="515"/>
                    <a:pt x="2249" y="531"/>
                  </a:cubicBezTo>
                  <a:cubicBezTo>
                    <a:pt x="2174" y="550"/>
                    <a:pt x="2105" y="581"/>
                    <a:pt x="2040" y="622"/>
                  </a:cubicBezTo>
                  <a:cubicBezTo>
                    <a:pt x="2018" y="636"/>
                    <a:pt x="1994" y="647"/>
                    <a:pt x="1972" y="660"/>
                  </a:cubicBezTo>
                  <a:cubicBezTo>
                    <a:pt x="1968" y="662"/>
                    <a:pt x="1964" y="665"/>
                    <a:pt x="1957" y="669"/>
                  </a:cubicBezTo>
                  <a:cubicBezTo>
                    <a:pt x="2017" y="684"/>
                    <a:pt x="2073" y="699"/>
                    <a:pt x="2130" y="712"/>
                  </a:cubicBezTo>
                  <a:cubicBezTo>
                    <a:pt x="2258" y="743"/>
                    <a:pt x="2388" y="766"/>
                    <a:pt x="2520" y="757"/>
                  </a:cubicBezTo>
                  <a:cubicBezTo>
                    <a:pt x="2568" y="754"/>
                    <a:pt x="2616" y="750"/>
                    <a:pt x="2663" y="741"/>
                  </a:cubicBezTo>
                  <a:cubicBezTo>
                    <a:pt x="2784" y="719"/>
                    <a:pt x="2899" y="680"/>
                    <a:pt x="3011" y="629"/>
                  </a:cubicBezTo>
                  <a:cubicBezTo>
                    <a:pt x="3054" y="609"/>
                    <a:pt x="3099" y="591"/>
                    <a:pt x="3146" y="581"/>
                  </a:cubicBezTo>
                  <a:cubicBezTo>
                    <a:pt x="3179" y="574"/>
                    <a:pt x="3212" y="569"/>
                    <a:pt x="3246" y="563"/>
                  </a:cubicBezTo>
                  <a:close/>
                  <a:moveTo>
                    <a:pt x="1563" y="906"/>
                  </a:moveTo>
                  <a:cubicBezTo>
                    <a:pt x="1564" y="884"/>
                    <a:pt x="1577" y="879"/>
                    <a:pt x="1593" y="879"/>
                  </a:cubicBezTo>
                  <a:cubicBezTo>
                    <a:pt x="1610" y="879"/>
                    <a:pt x="1626" y="880"/>
                    <a:pt x="1643" y="882"/>
                  </a:cubicBezTo>
                  <a:cubicBezTo>
                    <a:pt x="1655" y="884"/>
                    <a:pt x="1665" y="884"/>
                    <a:pt x="1677" y="879"/>
                  </a:cubicBezTo>
                  <a:cubicBezTo>
                    <a:pt x="1719" y="862"/>
                    <a:pt x="1763" y="849"/>
                    <a:pt x="1808" y="841"/>
                  </a:cubicBezTo>
                  <a:cubicBezTo>
                    <a:pt x="1838" y="835"/>
                    <a:pt x="1868" y="830"/>
                    <a:pt x="1898" y="825"/>
                  </a:cubicBezTo>
                  <a:cubicBezTo>
                    <a:pt x="1982" y="810"/>
                    <a:pt x="2066" y="809"/>
                    <a:pt x="2150" y="822"/>
                  </a:cubicBezTo>
                  <a:cubicBezTo>
                    <a:pt x="2212" y="832"/>
                    <a:pt x="2273" y="846"/>
                    <a:pt x="2333" y="861"/>
                  </a:cubicBezTo>
                  <a:cubicBezTo>
                    <a:pt x="2438" y="887"/>
                    <a:pt x="2542" y="915"/>
                    <a:pt x="2645" y="943"/>
                  </a:cubicBezTo>
                  <a:cubicBezTo>
                    <a:pt x="2661" y="947"/>
                    <a:pt x="2671" y="945"/>
                    <a:pt x="2681" y="932"/>
                  </a:cubicBezTo>
                  <a:cubicBezTo>
                    <a:pt x="2707" y="899"/>
                    <a:pt x="2740" y="875"/>
                    <a:pt x="2781" y="865"/>
                  </a:cubicBezTo>
                  <a:cubicBezTo>
                    <a:pt x="2812" y="858"/>
                    <a:pt x="2844" y="852"/>
                    <a:pt x="2875" y="850"/>
                  </a:cubicBezTo>
                  <a:cubicBezTo>
                    <a:pt x="2914" y="846"/>
                    <a:pt x="2954" y="847"/>
                    <a:pt x="2993" y="845"/>
                  </a:cubicBezTo>
                  <a:cubicBezTo>
                    <a:pt x="3052" y="842"/>
                    <a:pt x="3107" y="826"/>
                    <a:pt x="3157" y="793"/>
                  </a:cubicBezTo>
                  <a:cubicBezTo>
                    <a:pt x="3224" y="749"/>
                    <a:pt x="3291" y="705"/>
                    <a:pt x="3357" y="661"/>
                  </a:cubicBezTo>
                  <a:cubicBezTo>
                    <a:pt x="3361" y="658"/>
                    <a:pt x="3364" y="654"/>
                    <a:pt x="3368" y="651"/>
                  </a:cubicBezTo>
                  <a:cubicBezTo>
                    <a:pt x="3337" y="628"/>
                    <a:pt x="3308" y="607"/>
                    <a:pt x="3279" y="585"/>
                  </a:cubicBezTo>
                  <a:cubicBezTo>
                    <a:pt x="3271" y="580"/>
                    <a:pt x="3263" y="579"/>
                    <a:pt x="3254" y="580"/>
                  </a:cubicBezTo>
                  <a:cubicBezTo>
                    <a:pt x="3169" y="586"/>
                    <a:pt x="3089" y="610"/>
                    <a:pt x="3012" y="645"/>
                  </a:cubicBezTo>
                  <a:cubicBezTo>
                    <a:pt x="2871" y="709"/>
                    <a:pt x="2725" y="756"/>
                    <a:pt x="2571" y="768"/>
                  </a:cubicBezTo>
                  <a:cubicBezTo>
                    <a:pt x="2506" y="772"/>
                    <a:pt x="2441" y="772"/>
                    <a:pt x="2377" y="768"/>
                  </a:cubicBezTo>
                  <a:cubicBezTo>
                    <a:pt x="2293" y="763"/>
                    <a:pt x="2212" y="744"/>
                    <a:pt x="2130" y="725"/>
                  </a:cubicBezTo>
                  <a:cubicBezTo>
                    <a:pt x="2072" y="711"/>
                    <a:pt x="2015" y="695"/>
                    <a:pt x="1957" y="680"/>
                  </a:cubicBezTo>
                  <a:cubicBezTo>
                    <a:pt x="1946" y="678"/>
                    <a:pt x="1935" y="674"/>
                    <a:pt x="1923" y="680"/>
                  </a:cubicBezTo>
                  <a:cubicBezTo>
                    <a:pt x="1887" y="695"/>
                    <a:pt x="1850" y="709"/>
                    <a:pt x="1814" y="725"/>
                  </a:cubicBezTo>
                  <a:cubicBezTo>
                    <a:pt x="1777" y="741"/>
                    <a:pt x="1738" y="756"/>
                    <a:pt x="1698" y="767"/>
                  </a:cubicBezTo>
                  <a:cubicBezTo>
                    <a:pt x="1677" y="772"/>
                    <a:pt x="1657" y="782"/>
                    <a:pt x="1637" y="790"/>
                  </a:cubicBezTo>
                  <a:cubicBezTo>
                    <a:pt x="1632" y="792"/>
                    <a:pt x="1625" y="795"/>
                    <a:pt x="1623" y="800"/>
                  </a:cubicBezTo>
                  <a:cubicBezTo>
                    <a:pt x="1615" y="815"/>
                    <a:pt x="1600" y="817"/>
                    <a:pt x="1586" y="818"/>
                  </a:cubicBezTo>
                  <a:cubicBezTo>
                    <a:pt x="1579" y="819"/>
                    <a:pt x="1569" y="824"/>
                    <a:pt x="1567" y="813"/>
                  </a:cubicBezTo>
                  <a:cubicBezTo>
                    <a:pt x="1566" y="804"/>
                    <a:pt x="1576" y="804"/>
                    <a:pt x="1582" y="801"/>
                  </a:cubicBezTo>
                  <a:cubicBezTo>
                    <a:pt x="1607" y="792"/>
                    <a:pt x="1609" y="789"/>
                    <a:pt x="1606" y="763"/>
                  </a:cubicBezTo>
                  <a:cubicBezTo>
                    <a:pt x="1605" y="759"/>
                    <a:pt x="1603" y="755"/>
                    <a:pt x="1602" y="750"/>
                  </a:cubicBezTo>
                  <a:cubicBezTo>
                    <a:pt x="1555" y="760"/>
                    <a:pt x="1510" y="770"/>
                    <a:pt x="1470" y="800"/>
                  </a:cubicBezTo>
                  <a:cubicBezTo>
                    <a:pt x="1497" y="837"/>
                    <a:pt x="1525" y="873"/>
                    <a:pt x="1563" y="906"/>
                  </a:cubicBezTo>
                  <a:close/>
                  <a:moveTo>
                    <a:pt x="1688" y="2019"/>
                  </a:moveTo>
                  <a:cubicBezTo>
                    <a:pt x="1659" y="1983"/>
                    <a:pt x="1643" y="1945"/>
                    <a:pt x="1627" y="1907"/>
                  </a:cubicBezTo>
                  <a:cubicBezTo>
                    <a:pt x="1594" y="1827"/>
                    <a:pt x="1569" y="1745"/>
                    <a:pt x="1551" y="1661"/>
                  </a:cubicBezTo>
                  <a:cubicBezTo>
                    <a:pt x="1539" y="1609"/>
                    <a:pt x="1523" y="1558"/>
                    <a:pt x="1499" y="1509"/>
                  </a:cubicBezTo>
                  <a:cubicBezTo>
                    <a:pt x="1469" y="1451"/>
                    <a:pt x="1441" y="1392"/>
                    <a:pt x="1412" y="1333"/>
                  </a:cubicBezTo>
                  <a:cubicBezTo>
                    <a:pt x="1387" y="1281"/>
                    <a:pt x="1355" y="1234"/>
                    <a:pt x="1313" y="1194"/>
                  </a:cubicBezTo>
                  <a:cubicBezTo>
                    <a:pt x="1304" y="1185"/>
                    <a:pt x="1296" y="1176"/>
                    <a:pt x="1287" y="1167"/>
                  </a:cubicBezTo>
                  <a:cubicBezTo>
                    <a:pt x="1235" y="1111"/>
                    <a:pt x="1186" y="1053"/>
                    <a:pt x="1142" y="991"/>
                  </a:cubicBezTo>
                  <a:cubicBezTo>
                    <a:pt x="1111" y="947"/>
                    <a:pt x="1086" y="902"/>
                    <a:pt x="1076" y="849"/>
                  </a:cubicBezTo>
                  <a:cubicBezTo>
                    <a:pt x="1068" y="808"/>
                    <a:pt x="1069" y="767"/>
                    <a:pt x="1072" y="725"/>
                  </a:cubicBezTo>
                  <a:cubicBezTo>
                    <a:pt x="1077" y="653"/>
                    <a:pt x="1064" y="583"/>
                    <a:pt x="1044" y="515"/>
                  </a:cubicBezTo>
                  <a:cubicBezTo>
                    <a:pt x="1039" y="498"/>
                    <a:pt x="1029" y="484"/>
                    <a:pt x="1013" y="471"/>
                  </a:cubicBezTo>
                  <a:cubicBezTo>
                    <a:pt x="1014" y="480"/>
                    <a:pt x="1015" y="485"/>
                    <a:pt x="1016" y="491"/>
                  </a:cubicBezTo>
                  <a:cubicBezTo>
                    <a:pt x="1034" y="581"/>
                    <a:pt x="1047" y="671"/>
                    <a:pt x="1053" y="763"/>
                  </a:cubicBezTo>
                  <a:cubicBezTo>
                    <a:pt x="1061" y="859"/>
                    <a:pt x="1072" y="955"/>
                    <a:pt x="1092" y="1050"/>
                  </a:cubicBezTo>
                  <a:cubicBezTo>
                    <a:pt x="1107" y="1122"/>
                    <a:pt x="1130" y="1191"/>
                    <a:pt x="1166" y="1256"/>
                  </a:cubicBezTo>
                  <a:cubicBezTo>
                    <a:pt x="1189" y="1297"/>
                    <a:pt x="1209" y="1340"/>
                    <a:pt x="1232" y="1381"/>
                  </a:cubicBezTo>
                  <a:cubicBezTo>
                    <a:pt x="1265" y="1439"/>
                    <a:pt x="1284" y="1501"/>
                    <a:pt x="1289" y="1567"/>
                  </a:cubicBezTo>
                  <a:cubicBezTo>
                    <a:pt x="1292" y="1599"/>
                    <a:pt x="1302" y="1630"/>
                    <a:pt x="1320" y="1657"/>
                  </a:cubicBezTo>
                  <a:cubicBezTo>
                    <a:pt x="1336" y="1682"/>
                    <a:pt x="1353" y="1707"/>
                    <a:pt x="1370" y="1731"/>
                  </a:cubicBezTo>
                  <a:cubicBezTo>
                    <a:pt x="1393" y="1766"/>
                    <a:pt x="1422" y="1795"/>
                    <a:pt x="1453" y="1823"/>
                  </a:cubicBezTo>
                  <a:cubicBezTo>
                    <a:pt x="1469" y="1837"/>
                    <a:pt x="1487" y="1848"/>
                    <a:pt x="1508" y="1852"/>
                  </a:cubicBezTo>
                  <a:cubicBezTo>
                    <a:pt x="1517" y="1853"/>
                    <a:pt x="1525" y="1856"/>
                    <a:pt x="1534" y="1859"/>
                  </a:cubicBezTo>
                  <a:cubicBezTo>
                    <a:pt x="1547" y="1864"/>
                    <a:pt x="1557" y="1872"/>
                    <a:pt x="1560" y="1888"/>
                  </a:cubicBezTo>
                  <a:cubicBezTo>
                    <a:pt x="1562" y="1899"/>
                    <a:pt x="1567" y="1910"/>
                    <a:pt x="1573" y="1920"/>
                  </a:cubicBezTo>
                  <a:cubicBezTo>
                    <a:pt x="1588" y="1945"/>
                    <a:pt x="1605" y="1970"/>
                    <a:pt x="1621" y="1995"/>
                  </a:cubicBezTo>
                  <a:cubicBezTo>
                    <a:pt x="1624" y="2000"/>
                    <a:pt x="1628" y="2005"/>
                    <a:pt x="1633" y="2007"/>
                  </a:cubicBezTo>
                  <a:cubicBezTo>
                    <a:pt x="1649" y="2014"/>
                    <a:pt x="1666" y="2019"/>
                    <a:pt x="1688" y="2019"/>
                  </a:cubicBezTo>
                  <a:close/>
                  <a:moveTo>
                    <a:pt x="2378" y="1072"/>
                  </a:moveTo>
                  <a:cubicBezTo>
                    <a:pt x="2378" y="1070"/>
                    <a:pt x="2378" y="1069"/>
                    <a:pt x="2378" y="1068"/>
                  </a:cubicBezTo>
                  <a:cubicBezTo>
                    <a:pt x="2371" y="1064"/>
                    <a:pt x="2363" y="1061"/>
                    <a:pt x="2356" y="1058"/>
                  </a:cubicBezTo>
                  <a:cubicBezTo>
                    <a:pt x="2278" y="1031"/>
                    <a:pt x="2200" y="1004"/>
                    <a:pt x="2122" y="976"/>
                  </a:cubicBezTo>
                  <a:cubicBezTo>
                    <a:pt x="2111" y="972"/>
                    <a:pt x="2100" y="969"/>
                    <a:pt x="2090" y="962"/>
                  </a:cubicBezTo>
                  <a:cubicBezTo>
                    <a:pt x="2084" y="958"/>
                    <a:pt x="2079" y="956"/>
                    <a:pt x="2072" y="957"/>
                  </a:cubicBezTo>
                  <a:cubicBezTo>
                    <a:pt x="2065" y="958"/>
                    <a:pt x="2058" y="959"/>
                    <a:pt x="2051" y="960"/>
                  </a:cubicBezTo>
                  <a:cubicBezTo>
                    <a:pt x="1962" y="972"/>
                    <a:pt x="1875" y="965"/>
                    <a:pt x="1790" y="937"/>
                  </a:cubicBezTo>
                  <a:cubicBezTo>
                    <a:pt x="1762" y="928"/>
                    <a:pt x="1734" y="918"/>
                    <a:pt x="1705" y="911"/>
                  </a:cubicBezTo>
                  <a:cubicBezTo>
                    <a:pt x="1646" y="896"/>
                    <a:pt x="1644" y="897"/>
                    <a:pt x="1606" y="945"/>
                  </a:cubicBezTo>
                  <a:cubicBezTo>
                    <a:pt x="1605" y="945"/>
                    <a:pt x="1605" y="946"/>
                    <a:pt x="1605" y="947"/>
                  </a:cubicBezTo>
                  <a:cubicBezTo>
                    <a:pt x="1606" y="949"/>
                    <a:pt x="1608" y="952"/>
                    <a:pt x="1610" y="954"/>
                  </a:cubicBezTo>
                  <a:cubicBezTo>
                    <a:pt x="1658" y="1001"/>
                    <a:pt x="1698" y="1055"/>
                    <a:pt x="1736" y="1112"/>
                  </a:cubicBezTo>
                  <a:cubicBezTo>
                    <a:pt x="1767" y="1157"/>
                    <a:pt x="1795" y="1205"/>
                    <a:pt x="1823" y="1252"/>
                  </a:cubicBezTo>
                  <a:cubicBezTo>
                    <a:pt x="1836" y="1274"/>
                    <a:pt x="1856" y="1280"/>
                    <a:pt x="1878" y="1285"/>
                  </a:cubicBezTo>
                  <a:cubicBezTo>
                    <a:pt x="1879" y="1284"/>
                    <a:pt x="1880" y="1283"/>
                    <a:pt x="1880" y="1282"/>
                  </a:cubicBezTo>
                  <a:cubicBezTo>
                    <a:pt x="1881" y="1280"/>
                    <a:pt x="1881" y="1278"/>
                    <a:pt x="1882" y="1276"/>
                  </a:cubicBezTo>
                  <a:cubicBezTo>
                    <a:pt x="1885" y="1257"/>
                    <a:pt x="1891" y="1255"/>
                    <a:pt x="1908" y="1263"/>
                  </a:cubicBezTo>
                  <a:cubicBezTo>
                    <a:pt x="1917" y="1267"/>
                    <a:pt x="1925" y="1271"/>
                    <a:pt x="1933" y="1275"/>
                  </a:cubicBezTo>
                  <a:cubicBezTo>
                    <a:pt x="1950" y="1265"/>
                    <a:pt x="1966" y="1255"/>
                    <a:pt x="1983" y="1247"/>
                  </a:cubicBezTo>
                  <a:cubicBezTo>
                    <a:pt x="2002" y="1239"/>
                    <a:pt x="2020" y="1229"/>
                    <a:pt x="2034" y="1214"/>
                  </a:cubicBezTo>
                  <a:cubicBezTo>
                    <a:pt x="2056" y="1193"/>
                    <a:pt x="2081" y="1178"/>
                    <a:pt x="2109" y="1165"/>
                  </a:cubicBezTo>
                  <a:cubicBezTo>
                    <a:pt x="2114" y="1163"/>
                    <a:pt x="2120" y="1160"/>
                    <a:pt x="2128" y="1155"/>
                  </a:cubicBezTo>
                  <a:cubicBezTo>
                    <a:pt x="2117" y="1148"/>
                    <a:pt x="2108" y="1143"/>
                    <a:pt x="2099" y="1136"/>
                  </a:cubicBezTo>
                  <a:cubicBezTo>
                    <a:pt x="2089" y="1130"/>
                    <a:pt x="2080" y="1123"/>
                    <a:pt x="2072" y="1115"/>
                  </a:cubicBezTo>
                  <a:cubicBezTo>
                    <a:pt x="2069" y="1113"/>
                    <a:pt x="2069" y="1107"/>
                    <a:pt x="2068" y="1103"/>
                  </a:cubicBezTo>
                  <a:cubicBezTo>
                    <a:pt x="2073" y="1102"/>
                    <a:pt x="2077" y="1100"/>
                    <a:pt x="2082" y="1101"/>
                  </a:cubicBezTo>
                  <a:cubicBezTo>
                    <a:pt x="2086" y="1102"/>
                    <a:pt x="2091" y="1104"/>
                    <a:pt x="2096" y="1107"/>
                  </a:cubicBezTo>
                  <a:cubicBezTo>
                    <a:pt x="2113" y="1115"/>
                    <a:pt x="2131" y="1123"/>
                    <a:pt x="2148" y="1132"/>
                  </a:cubicBezTo>
                  <a:cubicBezTo>
                    <a:pt x="2161" y="1139"/>
                    <a:pt x="2172" y="1141"/>
                    <a:pt x="2185" y="1135"/>
                  </a:cubicBezTo>
                  <a:cubicBezTo>
                    <a:pt x="2197" y="1130"/>
                    <a:pt x="2209" y="1128"/>
                    <a:pt x="2221" y="1124"/>
                  </a:cubicBezTo>
                  <a:cubicBezTo>
                    <a:pt x="2273" y="1106"/>
                    <a:pt x="2325" y="1089"/>
                    <a:pt x="2378" y="1072"/>
                  </a:cubicBezTo>
                  <a:close/>
                  <a:moveTo>
                    <a:pt x="1425" y="778"/>
                  </a:moveTo>
                  <a:cubicBezTo>
                    <a:pt x="1428" y="762"/>
                    <a:pt x="1433" y="746"/>
                    <a:pt x="1433" y="731"/>
                  </a:cubicBezTo>
                  <a:cubicBezTo>
                    <a:pt x="1432" y="697"/>
                    <a:pt x="1430" y="664"/>
                    <a:pt x="1424" y="631"/>
                  </a:cubicBezTo>
                  <a:cubicBezTo>
                    <a:pt x="1413" y="564"/>
                    <a:pt x="1400" y="498"/>
                    <a:pt x="1388" y="432"/>
                  </a:cubicBezTo>
                  <a:cubicBezTo>
                    <a:pt x="1384" y="405"/>
                    <a:pt x="1371" y="384"/>
                    <a:pt x="1352" y="366"/>
                  </a:cubicBezTo>
                  <a:cubicBezTo>
                    <a:pt x="1332" y="347"/>
                    <a:pt x="1310" y="330"/>
                    <a:pt x="1292" y="309"/>
                  </a:cubicBezTo>
                  <a:cubicBezTo>
                    <a:pt x="1265" y="280"/>
                    <a:pt x="1233" y="258"/>
                    <a:pt x="1198" y="240"/>
                  </a:cubicBezTo>
                  <a:cubicBezTo>
                    <a:pt x="1145" y="212"/>
                    <a:pt x="1090" y="193"/>
                    <a:pt x="1029" y="193"/>
                  </a:cubicBezTo>
                  <a:cubicBezTo>
                    <a:pt x="1003" y="193"/>
                    <a:pt x="976" y="190"/>
                    <a:pt x="949" y="186"/>
                  </a:cubicBezTo>
                  <a:cubicBezTo>
                    <a:pt x="930" y="184"/>
                    <a:pt x="912" y="180"/>
                    <a:pt x="893" y="177"/>
                  </a:cubicBezTo>
                  <a:cubicBezTo>
                    <a:pt x="899" y="183"/>
                    <a:pt x="905" y="185"/>
                    <a:pt x="912" y="188"/>
                  </a:cubicBezTo>
                  <a:cubicBezTo>
                    <a:pt x="938" y="198"/>
                    <a:pt x="963" y="210"/>
                    <a:pt x="983" y="229"/>
                  </a:cubicBezTo>
                  <a:cubicBezTo>
                    <a:pt x="1000" y="246"/>
                    <a:pt x="1016" y="262"/>
                    <a:pt x="1033" y="278"/>
                  </a:cubicBezTo>
                  <a:cubicBezTo>
                    <a:pt x="1042" y="287"/>
                    <a:pt x="1052" y="294"/>
                    <a:pt x="1062" y="301"/>
                  </a:cubicBezTo>
                  <a:cubicBezTo>
                    <a:pt x="1067" y="305"/>
                    <a:pt x="1073" y="307"/>
                    <a:pt x="1080" y="303"/>
                  </a:cubicBezTo>
                  <a:cubicBezTo>
                    <a:pt x="1099" y="293"/>
                    <a:pt x="1119" y="296"/>
                    <a:pt x="1139" y="301"/>
                  </a:cubicBezTo>
                  <a:cubicBezTo>
                    <a:pt x="1163" y="307"/>
                    <a:pt x="1172" y="322"/>
                    <a:pt x="1175" y="344"/>
                  </a:cubicBezTo>
                  <a:cubicBezTo>
                    <a:pt x="1178" y="369"/>
                    <a:pt x="1166" y="385"/>
                    <a:pt x="1141" y="387"/>
                  </a:cubicBezTo>
                  <a:cubicBezTo>
                    <a:pt x="1109" y="389"/>
                    <a:pt x="1079" y="369"/>
                    <a:pt x="1069" y="339"/>
                  </a:cubicBezTo>
                  <a:cubicBezTo>
                    <a:pt x="1069" y="336"/>
                    <a:pt x="1068" y="334"/>
                    <a:pt x="1065" y="327"/>
                  </a:cubicBezTo>
                  <a:cubicBezTo>
                    <a:pt x="1051" y="343"/>
                    <a:pt x="1039" y="357"/>
                    <a:pt x="1025" y="373"/>
                  </a:cubicBezTo>
                  <a:cubicBezTo>
                    <a:pt x="1047" y="383"/>
                    <a:pt x="1068" y="392"/>
                    <a:pt x="1089" y="400"/>
                  </a:cubicBezTo>
                  <a:cubicBezTo>
                    <a:pt x="1108" y="407"/>
                    <a:pt x="1119" y="418"/>
                    <a:pt x="1120" y="440"/>
                  </a:cubicBezTo>
                  <a:cubicBezTo>
                    <a:pt x="1120" y="459"/>
                    <a:pt x="1127" y="478"/>
                    <a:pt x="1138" y="495"/>
                  </a:cubicBezTo>
                  <a:cubicBezTo>
                    <a:pt x="1162" y="531"/>
                    <a:pt x="1188" y="564"/>
                    <a:pt x="1223" y="590"/>
                  </a:cubicBezTo>
                  <a:cubicBezTo>
                    <a:pt x="1251" y="611"/>
                    <a:pt x="1279" y="632"/>
                    <a:pt x="1307" y="653"/>
                  </a:cubicBezTo>
                  <a:cubicBezTo>
                    <a:pt x="1328" y="670"/>
                    <a:pt x="1349" y="687"/>
                    <a:pt x="1367" y="707"/>
                  </a:cubicBezTo>
                  <a:cubicBezTo>
                    <a:pt x="1387" y="728"/>
                    <a:pt x="1404" y="752"/>
                    <a:pt x="1425" y="778"/>
                  </a:cubicBezTo>
                  <a:close/>
                  <a:moveTo>
                    <a:pt x="1684" y="889"/>
                  </a:moveTo>
                  <a:cubicBezTo>
                    <a:pt x="1721" y="900"/>
                    <a:pt x="1754" y="909"/>
                    <a:pt x="1785" y="919"/>
                  </a:cubicBezTo>
                  <a:cubicBezTo>
                    <a:pt x="1876" y="951"/>
                    <a:pt x="1969" y="956"/>
                    <a:pt x="2064" y="943"/>
                  </a:cubicBezTo>
                  <a:cubicBezTo>
                    <a:pt x="2106" y="937"/>
                    <a:pt x="2148" y="932"/>
                    <a:pt x="2190" y="929"/>
                  </a:cubicBezTo>
                  <a:cubicBezTo>
                    <a:pt x="2229" y="925"/>
                    <a:pt x="2256" y="950"/>
                    <a:pt x="2281" y="976"/>
                  </a:cubicBezTo>
                  <a:cubicBezTo>
                    <a:pt x="2289" y="984"/>
                    <a:pt x="2285" y="993"/>
                    <a:pt x="2273" y="993"/>
                  </a:cubicBezTo>
                  <a:cubicBezTo>
                    <a:pt x="2260" y="992"/>
                    <a:pt x="2248" y="990"/>
                    <a:pt x="2236" y="987"/>
                  </a:cubicBezTo>
                  <a:cubicBezTo>
                    <a:pt x="2210" y="980"/>
                    <a:pt x="2185" y="972"/>
                    <a:pt x="2159" y="965"/>
                  </a:cubicBezTo>
                  <a:cubicBezTo>
                    <a:pt x="2153" y="963"/>
                    <a:pt x="2147" y="963"/>
                    <a:pt x="2141" y="962"/>
                  </a:cubicBezTo>
                  <a:cubicBezTo>
                    <a:pt x="2143" y="966"/>
                    <a:pt x="2144" y="967"/>
                    <a:pt x="2146" y="968"/>
                  </a:cubicBezTo>
                  <a:cubicBezTo>
                    <a:pt x="2230" y="998"/>
                    <a:pt x="2313" y="1028"/>
                    <a:pt x="2396" y="1058"/>
                  </a:cubicBezTo>
                  <a:cubicBezTo>
                    <a:pt x="2402" y="1060"/>
                    <a:pt x="2409" y="1061"/>
                    <a:pt x="2415" y="1060"/>
                  </a:cubicBezTo>
                  <a:cubicBezTo>
                    <a:pt x="2458" y="1050"/>
                    <a:pt x="2501" y="1040"/>
                    <a:pt x="2544" y="1028"/>
                  </a:cubicBezTo>
                  <a:cubicBezTo>
                    <a:pt x="2581" y="1018"/>
                    <a:pt x="2614" y="1000"/>
                    <a:pt x="2642" y="974"/>
                  </a:cubicBezTo>
                  <a:cubicBezTo>
                    <a:pt x="2646" y="970"/>
                    <a:pt x="2649" y="965"/>
                    <a:pt x="2654" y="960"/>
                  </a:cubicBezTo>
                  <a:cubicBezTo>
                    <a:pt x="2641" y="956"/>
                    <a:pt x="2630" y="954"/>
                    <a:pt x="2620" y="951"/>
                  </a:cubicBezTo>
                  <a:cubicBezTo>
                    <a:pt x="2520" y="924"/>
                    <a:pt x="2420" y="896"/>
                    <a:pt x="2319" y="869"/>
                  </a:cubicBezTo>
                  <a:cubicBezTo>
                    <a:pt x="2250" y="850"/>
                    <a:pt x="2180" y="834"/>
                    <a:pt x="2108" y="828"/>
                  </a:cubicBezTo>
                  <a:cubicBezTo>
                    <a:pt x="1984" y="817"/>
                    <a:pt x="1864" y="838"/>
                    <a:pt x="1746" y="868"/>
                  </a:cubicBezTo>
                  <a:cubicBezTo>
                    <a:pt x="1726" y="873"/>
                    <a:pt x="1708" y="881"/>
                    <a:pt x="1684" y="889"/>
                  </a:cubicBezTo>
                  <a:close/>
                  <a:moveTo>
                    <a:pt x="2923" y="390"/>
                  </a:moveTo>
                  <a:cubicBezTo>
                    <a:pt x="2923" y="389"/>
                    <a:pt x="2923" y="388"/>
                    <a:pt x="2923" y="386"/>
                  </a:cubicBezTo>
                  <a:cubicBezTo>
                    <a:pt x="2896" y="379"/>
                    <a:pt x="2869" y="371"/>
                    <a:pt x="2842" y="365"/>
                  </a:cubicBezTo>
                  <a:cubicBezTo>
                    <a:pt x="2759" y="346"/>
                    <a:pt x="2674" y="335"/>
                    <a:pt x="2589" y="331"/>
                  </a:cubicBezTo>
                  <a:cubicBezTo>
                    <a:pt x="2512" y="328"/>
                    <a:pt x="2435" y="328"/>
                    <a:pt x="2359" y="341"/>
                  </a:cubicBezTo>
                  <a:cubicBezTo>
                    <a:pt x="2255" y="358"/>
                    <a:pt x="2155" y="389"/>
                    <a:pt x="2058" y="428"/>
                  </a:cubicBezTo>
                  <a:cubicBezTo>
                    <a:pt x="1969" y="464"/>
                    <a:pt x="1880" y="496"/>
                    <a:pt x="1787" y="517"/>
                  </a:cubicBezTo>
                  <a:cubicBezTo>
                    <a:pt x="1712" y="534"/>
                    <a:pt x="1638" y="555"/>
                    <a:pt x="1563" y="574"/>
                  </a:cubicBezTo>
                  <a:cubicBezTo>
                    <a:pt x="1519" y="585"/>
                    <a:pt x="1490" y="612"/>
                    <a:pt x="1476" y="655"/>
                  </a:cubicBezTo>
                  <a:cubicBezTo>
                    <a:pt x="1468" y="679"/>
                    <a:pt x="1460" y="703"/>
                    <a:pt x="1453" y="727"/>
                  </a:cubicBezTo>
                  <a:cubicBezTo>
                    <a:pt x="1447" y="747"/>
                    <a:pt x="1452" y="765"/>
                    <a:pt x="1463" y="787"/>
                  </a:cubicBezTo>
                  <a:cubicBezTo>
                    <a:pt x="1505" y="754"/>
                    <a:pt x="1555" y="748"/>
                    <a:pt x="1603" y="734"/>
                  </a:cubicBezTo>
                  <a:cubicBezTo>
                    <a:pt x="1601" y="693"/>
                    <a:pt x="1623" y="670"/>
                    <a:pt x="1656" y="655"/>
                  </a:cubicBezTo>
                  <a:cubicBezTo>
                    <a:pt x="1658" y="655"/>
                    <a:pt x="1659" y="654"/>
                    <a:pt x="1660" y="654"/>
                  </a:cubicBezTo>
                  <a:cubicBezTo>
                    <a:pt x="1708" y="634"/>
                    <a:pt x="1755" y="613"/>
                    <a:pt x="1804" y="597"/>
                  </a:cubicBezTo>
                  <a:cubicBezTo>
                    <a:pt x="1916" y="561"/>
                    <a:pt x="2025" y="519"/>
                    <a:pt x="2128" y="464"/>
                  </a:cubicBezTo>
                  <a:cubicBezTo>
                    <a:pt x="2225" y="413"/>
                    <a:pt x="2328" y="387"/>
                    <a:pt x="2436" y="383"/>
                  </a:cubicBezTo>
                  <a:cubicBezTo>
                    <a:pt x="2550" y="379"/>
                    <a:pt x="2664" y="377"/>
                    <a:pt x="2778" y="374"/>
                  </a:cubicBezTo>
                  <a:cubicBezTo>
                    <a:pt x="2795" y="374"/>
                    <a:pt x="2811" y="375"/>
                    <a:pt x="2828" y="377"/>
                  </a:cubicBezTo>
                  <a:cubicBezTo>
                    <a:pt x="2860" y="381"/>
                    <a:pt x="2891" y="385"/>
                    <a:pt x="2923" y="390"/>
                  </a:cubicBezTo>
                  <a:close/>
                  <a:moveTo>
                    <a:pt x="1905" y="1689"/>
                  </a:moveTo>
                  <a:cubicBezTo>
                    <a:pt x="1907" y="1688"/>
                    <a:pt x="1909" y="1688"/>
                    <a:pt x="1911" y="1687"/>
                  </a:cubicBezTo>
                  <a:cubicBezTo>
                    <a:pt x="1896" y="1650"/>
                    <a:pt x="1896" y="1611"/>
                    <a:pt x="1898" y="1573"/>
                  </a:cubicBezTo>
                  <a:cubicBezTo>
                    <a:pt x="1901" y="1521"/>
                    <a:pt x="1889" y="1472"/>
                    <a:pt x="1865" y="1426"/>
                  </a:cubicBezTo>
                  <a:cubicBezTo>
                    <a:pt x="1861" y="1420"/>
                    <a:pt x="1858" y="1413"/>
                    <a:pt x="1856" y="1407"/>
                  </a:cubicBezTo>
                  <a:cubicBezTo>
                    <a:pt x="1839" y="1368"/>
                    <a:pt x="1823" y="1330"/>
                    <a:pt x="1823" y="1288"/>
                  </a:cubicBezTo>
                  <a:cubicBezTo>
                    <a:pt x="1823" y="1282"/>
                    <a:pt x="1820" y="1275"/>
                    <a:pt x="1817" y="1270"/>
                  </a:cubicBezTo>
                  <a:cubicBezTo>
                    <a:pt x="1784" y="1217"/>
                    <a:pt x="1753" y="1164"/>
                    <a:pt x="1719" y="1113"/>
                  </a:cubicBezTo>
                  <a:cubicBezTo>
                    <a:pt x="1684" y="1061"/>
                    <a:pt x="1646" y="1011"/>
                    <a:pt x="1601" y="967"/>
                  </a:cubicBezTo>
                  <a:cubicBezTo>
                    <a:pt x="1551" y="917"/>
                    <a:pt x="1498" y="868"/>
                    <a:pt x="1458" y="809"/>
                  </a:cubicBezTo>
                  <a:cubicBezTo>
                    <a:pt x="1453" y="801"/>
                    <a:pt x="1446" y="800"/>
                    <a:pt x="1437" y="804"/>
                  </a:cubicBezTo>
                  <a:cubicBezTo>
                    <a:pt x="1447" y="824"/>
                    <a:pt x="1458" y="844"/>
                    <a:pt x="1468" y="864"/>
                  </a:cubicBezTo>
                  <a:cubicBezTo>
                    <a:pt x="1484" y="894"/>
                    <a:pt x="1504" y="920"/>
                    <a:pt x="1528" y="944"/>
                  </a:cubicBezTo>
                  <a:cubicBezTo>
                    <a:pt x="1566" y="980"/>
                    <a:pt x="1592" y="1024"/>
                    <a:pt x="1610" y="1073"/>
                  </a:cubicBezTo>
                  <a:cubicBezTo>
                    <a:pt x="1620" y="1100"/>
                    <a:pt x="1628" y="1128"/>
                    <a:pt x="1638" y="1156"/>
                  </a:cubicBezTo>
                  <a:cubicBezTo>
                    <a:pt x="1649" y="1187"/>
                    <a:pt x="1653" y="1219"/>
                    <a:pt x="1652" y="1252"/>
                  </a:cubicBezTo>
                  <a:cubicBezTo>
                    <a:pt x="1652" y="1274"/>
                    <a:pt x="1654" y="1297"/>
                    <a:pt x="1659" y="1319"/>
                  </a:cubicBezTo>
                  <a:cubicBezTo>
                    <a:pt x="1677" y="1404"/>
                    <a:pt x="1720" y="1476"/>
                    <a:pt x="1778" y="1541"/>
                  </a:cubicBezTo>
                  <a:cubicBezTo>
                    <a:pt x="1814" y="1582"/>
                    <a:pt x="1849" y="1625"/>
                    <a:pt x="1885" y="1667"/>
                  </a:cubicBezTo>
                  <a:cubicBezTo>
                    <a:pt x="1892" y="1674"/>
                    <a:pt x="1899" y="1682"/>
                    <a:pt x="1905" y="1689"/>
                  </a:cubicBezTo>
                  <a:close/>
                  <a:moveTo>
                    <a:pt x="1587" y="1983"/>
                  </a:moveTo>
                  <a:cubicBezTo>
                    <a:pt x="1588" y="1982"/>
                    <a:pt x="1589" y="1981"/>
                    <a:pt x="1590" y="1980"/>
                  </a:cubicBezTo>
                  <a:cubicBezTo>
                    <a:pt x="1588" y="1976"/>
                    <a:pt x="1586" y="1972"/>
                    <a:pt x="1584" y="1969"/>
                  </a:cubicBezTo>
                  <a:cubicBezTo>
                    <a:pt x="1568" y="1943"/>
                    <a:pt x="1550" y="1918"/>
                    <a:pt x="1542" y="1888"/>
                  </a:cubicBezTo>
                  <a:cubicBezTo>
                    <a:pt x="1540" y="1883"/>
                    <a:pt x="1534" y="1878"/>
                    <a:pt x="1529" y="1875"/>
                  </a:cubicBezTo>
                  <a:cubicBezTo>
                    <a:pt x="1520" y="1871"/>
                    <a:pt x="1511" y="1868"/>
                    <a:pt x="1502" y="1867"/>
                  </a:cubicBezTo>
                  <a:cubicBezTo>
                    <a:pt x="1482" y="1864"/>
                    <a:pt x="1466" y="1855"/>
                    <a:pt x="1451" y="1843"/>
                  </a:cubicBezTo>
                  <a:cubicBezTo>
                    <a:pt x="1439" y="1833"/>
                    <a:pt x="1428" y="1822"/>
                    <a:pt x="1417" y="1812"/>
                  </a:cubicBezTo>
                  <a:cubicBezTo>
                    <a:pt x="1377" y="1775"/>
                    <a:pt x="1349" y="1729"/>
                    <a:pt x="1318" y="1685"/>
                  </a:cubicBezTo>
                  <a:cubicBezTo>
                    <a:pt x="1292" y="1647"/>
                    <a:pt x="1276" y="1606"/>
                    <a:pt x="1272" y="1560"/>
                  </a:cubicBezTo>
                  <a:cubicBezTo>
                    <a:pt x="1268" y="1502"/>
                    <a:pt x="1250" y="1449"/>
                    <a:pt x="1223" y="1399"/>
                  </a:cubicBezTo>
                  <a:cubicBezTo>
                    <a:pt x="1192" y="1342"/>
                    <a:pt x="1162" y="1285"/>
                    <a:pt x="1133" y="1227"/>
                  </a:cubicBezTo>
                  <a:cubicBezTo>
                    <a:pt x="1118" y="1197"/>
                    <a:pt x="1105" y="1166"/>
                    <a:pt x="1096" y="1134"/>
                  </a:cubicBezTo>
                  <a:cubicBezTo>
                    <a:pt x="1074" y="1054"/>
                    <a:pt x="1058" y="972"/>
                    <a:pt x="1049" y="890"/>
                  </a:cubicBezTo>
                  <a:cubicBezTo>
                    <a:pt x="1042" y="825"/>
                    <a:pt x="1037" y="760"/>
                    <a:pt x="1031" y="694"/>
                  </a:cubicBezTo>
                  <a:cubicBezTo>
                    <a:pt x="1028" y="661"/>
                    <a:pt x="1023" y="628"/>
                    <a:pt x="1019" y="595"/>
                  </a:cubicBezTo>
                  <a:cubicBezTo>
                    <a:pt x="1018" y="595"/>
                    <a:pt x="1016" y="595"/>
                    <a:pt x="1015" y="595"/>
                  </a:cubicBezTo>
                  <a:cubicBezTo>
                    <a:pt x="1009" y="625"/>
                    <a:pt x="1004" y="655"/>
                    <a:pt x="999" y="685"/>
                  </a:cubicBezTo>
                  <a:cubicBezTo>
                    <a:pt x="986" y="761"/>
                    <a:pt x="983" y="837"/>
                    <a:pt x="998" y="913"/>
                  </a:cubicBezTo>
                  <a:cubicBezTo>
                    <a:pt x="1007" y="958"/>
                    <a:pt x="1015" y="1003"/>
                    <a:pt x="1023" y="1048"/>
                  </a:cubicBezTo>
                  <a:cubicBezTo>
                    <a:pt x="1036" y="1128"/>
                    <a:pt x="1048" y="1209"/>
                    <a:pt x="1070" y="1287"/>
                  </a:cubicBezTo>
                  <a:cubicBezTo>
                    <a:pt x="1090" y="1357"/>
                    <a:pt x="1114" y="1426"/>
                    <a:pt x="1154" y="1488"/>
                  </a:cubicBezTo>
                  <a:cubicBezTo>
                    <a:pt x="1212" y="1578"/>
                    <a:pt x="1270" y="1669"/>
                    <a:pt x="1329" y="1759"/>
                  </a:cubicBezTo>
                  <a:cubicBezTo>
                    <a:pt x="1353" y="1797"/>
                    <a:pt x="1382" y="1831"/>
                    <a:pt x="1418" y="1860"/>
                  </a:cubicBezTo>
                  <a:cubicBezTo>
                    <a:pt x="1459" y="1892"/>
                    <a:pt x="1501" y="1923"/>
                    <a:pt x="1543" y="1954"/>
                  </a:cubicBezTo>
                  <a:cubicBezTo>
                    <a:pt x="1557" y="1965"/>
                    <a:pt x="1572" y="1974"/>
                    <a:pt x="1587" y="1983"/>
                  </a:cubicBezTo>
                  <a:close/>
                  <a:moveTo>
                    <a:pt x="2343" y="3154"/>
                  </a:moveTo>
                  <a:cubicBezTo>
                    <a:pt x="2344" y="3152"/>
                    <a:pt x="2346" y="3150"/>
                    <a:pt x="2347" y="3148"/>
                  </a:cubicBezTo>
                  <a:cubicBezTo>
                    <a:pt x="2340" y="3143"/>
                    <a:pt x="2333" y="3139"/>
                    <a:pt x="2328" y="3134"/>
                  </a:cubicBezTo>
                  <a:cubicBezTo>
                    <a:pt x="2301" y="3107"/>
                    <a:pt x="2272" y="3082"/>
                    <a:pt x="2248" y="3053"/>
                  </a:cubicBezTo>
                  <a:cubicBezTo>
                    <a:pt x="2202" y="3000"/>
                    <a:pt x="2158" y="2945"/>
                    <a:pt x="2115" y="2889"/>
                  </a:cubicBezTo>
                  <a:cubicBezTo>
                    <a:pt x="2084" y="2847"/>
                    <a:pt x="2055" y="2803"/>
                    <a:pt x="2028" y="2759"/>
                  </a:cubicBezTo>
                  <a:cubicBezTo>
                    <a:pt x="1992" y="2703"/>
                    <a:pt x="1959" y="2646"/>
                    <a:pt x="1925" y="2589"/>
                  </a:cubicBezTo>
                  <a:cubicBezTo>
                    <a:pt x="1900" y="2549"/>
                    <a:pt x="1875" y="2509"/>
                    <a:pt x="1850" y="2469"/>
                  </a:cubicBezTo>
                  <a:cubicBezTo>
                    <a:pt x="1823" y="2424"/>
                    <a:pt x="1810" y="2375"/>
                    <a:pt x="1808" y="2322"/>
                  </a:cubicBezTo>
                  <a:cubicBezTo>
                    <a:pt x="1806" y="2279"/>
                    <a:pt x="1802" y="2236"/>
                    <a:pt x="1796" y="2194"/>
                  </a:cubicBezTo>
                  <a:cubicBezTo>
                    <a:pt x="1783" y="2111"/>
                    <a:pt x="1768" y="2029"/>
                    <a:pt x="1754" y="1947"/>
                  </a:cubicBezTo>
                  <a:cubicBezTo>
                    <a:pt x="1750" y="1923"/>
                    <a:pt x="1745" y="1899"/>
                    <a:pt x="1741" y="1875"/>
                  </a:cubicBezTo>
                  <a:cubicBezTo>
                    <a:pt x="1730" y="1925"/>
                    <a:pt x="1720" y="1975"/>
                    <a:pt x="1727" y="2025"/>
                  </a:cubicBezTo>
                  <a:cubicBezTo>
                    <a:pt x="1734" y="2028"/>
                    <a:pt x="1741" y="2030"/>
                    <a:pt x="1748" y="2033"/>
                  </a:cubicBezTo>
                  <a:cubicBezTo>
                    <a:pt x="1748" y="2035"/>
                    <a:pt x="1748" y="2036"/>
                    <a:pt x="1748" y="2038"/>
                  </a:cubicBezTo>
                  <a:cubicBezTo>
                    <a:pt x="1741" y="2041"/>
                    <a:pt x="1735" y="2044"/>
                    <a:pt x="1728" y="2047"/>
                  </a:cubicBezTo>
                  <a:cubicBezTo>
                    <a:pt x="1728" y="2050"/>
                    <a:pt x="1728" y="2053"/>
                    <a:pt x="1728" y="2056"/>
                  </a:cubicBezTo>
                  <a:cubicBezTo>
                    <a:pt x="1736" y="2105"/>
                    <a:pt x="1743" y="2155"/>
                    <a:pt x="1753" y="2204"/>
                  </a:cubicBezTo>
                  <a:cubicBezTo>
                    <a:pt x="1766" y="2269"/>
                    <a:pt x="1779" y="2334"/>
                    <a:pt x="1797" y="2397"/>
                  </a:cubicBezTo>
                  <a:cubicBezTo>
                    <a:pt x="1815" y="2463"/>
                    <a:pt x="1839" y="2527"/>
                    <a:pt x="1867" y="2590"/>
                  </a:cubicBezTo>
                  <a:cubicBezTo>
                    <a:pt x="1886" y="2633"/>
                    <a:pt x="1905" y="2676"/>
                    <a:pt x="1922" y="2720"/>
                  </a:cubicBezTo>
                  <a:cubicBezTo>
                    <a:pt x="1955" y="2804"/>
                    <a:pt x="2000" y="2882"/>
                    <a:pt x="2052" y="2956"/>
                  </a:cubicBezTo>
                  <a:cubicBezTo>
                    <a:pt x="2096" y="3019"/>
                    <a:pt x="2150" y="3073"/>
                    <a:pt x="2213" y="3117"/>
                  </a:cubicBezTo>
                  <a:cubicBezTo>
                    <a:pt x="2247" y="3140"/>
                    <a:pt x="2284" y="3150"/>
                    <a:pt x="2323" y="3156"/>
                  </a:cubicBezTo>
                  <a:cubicBezTo>
                    <a:pt x="2330" y="3157"/>
                    <a:pt x="2337" y="3155"/>
                    <a:pt x="2343" y="3154"/>
                  </a:cubicBezTo>
                  <a:close/>
                  <a:moveTo>
                    <a:pt x="1621" y="729"/>
                  </a:moveTo>
                  <a:cubicBezTo>
                    <a:pt x="1632" y="726"/>
                    <a:pt x="1641" y="724"/>
                    <a:pt x="1648" y="720"/>
                  </a:cubicBezTo>
                  <a:cubicBezTo>
                    <a:pt x="1680" y="705"/>
                    <a:pt x="1711" y="690"/>
                    <a:pt x="1742" y="675"/>
                  </a:cubicBezTo>
                  <a:cubicBezTo>
                    <a:pt x="1764" y="664"/>
                    <a:pt x="1785" y="652"/>
                    <a:pt x="1810" y="653"/>
                  </a:cubicBezTo>
                  <a:cubicBezTo>
                    <a:pt x="1843" y="654"/>
                    <a:pt x="1877" y="655"/>
                    <a:pt x="1910" y="659"/>
                  </a:cubicBezTo>
                  <a:cubicBezTo>
                    <a:pt x="1922" y="660"/>
                    <a:pt x="1933" y="660"/>
                    <a:pt x="1943" y="654"/>
                  </a:cubicBezTo>
                  <a:cubicBezTo>
                    <a:pt x="1975" y="638"/>
                    <a:pt x="2007" y="623"/>
                    <a:pt x="2038" y="605"/>
                  </a:cubicBezTo>
                  <a:cubicBezTo>
                    <a:pt x="2094" y="571"/>
                    <a:pt x="2152" y="541"/>
                    <a:pt x="2216" y="525"/>
                  </a:cubicBezTo>
                  <a:cubicBezTo>
                    <a:pt x="2297" y="504"/>
                    <a:pt x="2375" y="475"/>
                    <a:pt x="2453" y="445"/>
                  </a:cubicBezTo>
                  <a:cubicBezTo>
                    <a:pt x="2536" y="412"/>
                    <a:pt x="2622" y="396"/>
                    <a:pt x="2711" y="397"/>
                  </a:cubicBezTo>
                  <a:cubicBezTo>
                    <a:pt x="2756" y="397"/>
                    <a:pt x="2801" y="401"/>
                    <a:pt x="2846" y="403"/>
                  </a:cubicBezTo>
                  <a:cubicBezTo>
                    <a:pt x="2857" y="403"/>
                    <a:pt x="2867" y="403"/>
                    <a:pt x="2878" y="403"/>
                  </a:cubicBezTo>
                  <a:cubicBezTo>
                    <a:pt x="2878" y="402"/>
                    <a:pt x="2878" y="400"/>
                    <a:pt x="2878" y="399"/>
                  </a:cubicBezTo>
                  <a:cubicBezTo>
                    <a:pt x="2847" y="396"/>
                    <a:pt x="2815" y="391"/>
                    <a:pt x="2783" y="391"/>
                  </a:cubicBezTo>
                  <a:cubicBezTo>
                    <a:pt x="2668" y="393"/>
                    <a:pt x="2552" y="396"/>
                    <a:pt x="2437" y="400"/>
                  </a:cubicBezTo>
                  <a:cubicBezTo>
                    <a:pt x="2330" y="403"/>
                    <a:pt x="2229" y="430"/>
                    <a:pt x="2134" y="480"/>
                  </a:cubicBezTo>
                  <a:cubicBezTo>
                    <a:pt x="2051" y="523"/>
                    <a:pt x="1965" y="562"/>
                    <a:pt x="1876" y="590"/>
                  </a:cubicBezTo>
                  <a:cubicBezTo>
                    <a:pt x="1808" y="612"/>
                    <a:pt x="1741" y="637"/>
                    <a:pt x="1676" y="665"/>
                  </a:cubicBezTo>
                  <a:cubicBezTo>
                    <a:pt x="1664" y="670"/>
                    <a:pt x="1653" y="675"/>
                    <a:pt x="1643" y="682"/>
                  </a:cubicBezTo>
                  <a:cubicBezTo>
                    <a:pt x="1628" y="692"/>
                    <a:pt x="1618" y="706"/>
                    <a:pt x="1621" y="729"/>
                  </a:cubicBezTo>
                  <a:close/>
                  <a:moveTo>
                    <a:pt x="3726" y="397"/>
                  </a:moveTo>
                  <a:cubicBezTo>
                    <a:pt x="3507" y="410"/>
                    <a:pt x="3289" y="414"/>
                    <a:pt x="3071" y="424"/>
                  </a:cubicBezTo>
                  <a:cubicBezTo>
                    <a:pt x="3080" y="428"/>
                    <a:pt x="3089" y="431"/>
                    <a:pt x="3099" y="434"/>
                  </a:cubicBezTo>
                  <a:cubicBezTo>
                    <a:pt x="3213" y="465"/>
                    <a:pt x="3323" y="507"/>
                    <a:pt x="3432" y="555"/>
                  </a:cubicBezTo>
                  <a:cubicBezTo>
                    <a:pt x="3438" y="558"/>
                    <a:pt x="3443" y="562"/>
                    <a:pt x="3448" y="566"/>
                  </a:cubicBezTo>
                  <a:cubicBezTo>
                    <a:pt x="3443" y="578"/>
                    <a:pt x="3435" y="575"/>
                    <a:pt x="3428" y="575"/>
                  </a:cubicBezTo>
                  <a:cubicBezTo>
                    <a:pt x="3394" y="575"/>
                    <a:pt x="3360" y="575"/>
                    <a:pt x="3326" y="575"/>
                  </a:cubicBezTo>
                  <a:cubicBezTo>
                    <a:pt x="3318" y="576"/>
                    <a:pt x="3310" y="577"/>
                    <a:pt x="3302" y="578"/>
                  </a:cubicBezTo>
                  <a:cubicBezTo>
                    <a:pt x="3302" y="580"/>
                    <a:pt x="3302" y="581"/>
                    <a:pt x="3302" y="583"/>
                  </a:cubicBezTo>
                  <a:cubicBezTo>
                    <a:pt x="3329" y="603"/>
                    <a:pt x="3357" y="622"/>
                    <a:pt x="3384" y="642"/>
                  </a:cubicBezTo>
                  <a:cubicBezTo>
                    <a:pt x="3391" y="637"/>
                    <a:pt x="3396" y="634"/>
                    <a:pt x="3400" y="631"/>
                  </a:cubicBezTo>
                  <a:cubicBezTo>
                    <a:pt x="3446" y="595"/>
                    <a:pt x="3492" y="559"/>
                    <a:pt x="3537" y="523"/>
                  </a:cubicBezTo>
                  <a:cubicBezTo>
                    <a:pt x="3571" y="496"/>
                    <a:pt x="3602" y="467"/>
                    <a:pt x="3641" y="447"/>
                  </a:cubicBezTo>
                  <a:cubicBezTo>
                    <a:pt x="3670" y="432"/>
                    <a:pt x="3697" y="414"/>
                    <a:pt x="3726" y="397"/>
                  </a:cubicBezTo>
                  <a:close/>
                  <a:moveTo>
                    <a:pt x="3385" y="661"/>
                  </a:moveTo>
                  <a:cubicBezTo>
                    <a:pt x="3320" y="705"/>
                    <a:pt x="3255" y="745"/>
                    <a:pt x="3193" y="789"/>
                  </a:cubicBezTo>
                  <a:cubicBezTo>
                    <a:pt x="3126" y="838"/>
                    <a:pt x="3052" y="862"/>
                    <a:pt x="2969" y="863"/>
                  </a:cubicBezTo>
                  <a:cubicBezTo>
                    <a:pt x="2935" y="863"/>
                    <a:pt x="2900" y="865"/>
                    <a:pt x="2865" y="867"/>
                  </a:cubicBezTo>
                  <a:cubicBezTo>
                    <a:pt x="2831" y="869"/>
                    <a:pt x="2797" y="875"/>
                    <a:pt x="2765" y="888"/>
                  </a:cubicBezTo>
                  <a:cubicBezTo>
                    <a:pt x="2734" y="901"/>
                    <a:pt x="2710" y="922"/>
                    <a:pt x="2687" y="950"/>
                  </a:cubicBezTo>
                  <a:cubicBezTo>
                    <a:pt x="2696" y="952"/>
                    <a:pt x="2701" y="953"/>
                    <a:pt x="2706" y="954"/>
                  </a:cubicBezTo>
                  <a:cubicBezTo>
                    <a:pt x="2756" y="962"/>
                    <a:pt x="2807" y="960"/>
                    <a:pt x="2856" y="952"/>
                  </a:cubicBezTo>
                  <a:cubicBezTo>
                    <a:pt x="2992" y="931"/>
                    <a:pt x="3120" y="888"/>
                    <a:pt x="3238" y="818"/>
                  </a:cubicBezTo>
                  <a:cubicBezTo>
                    <a:pt x="3301" y="780"/>
                    <a:pt x="3365" y="744"/>
                    <a:pt x="3434" y="718"/>
                  </a:cubicBezTo>
                  <a:cubicBezTo>
                    <a:pt x="3440" y="716"/>
                    <a:pt x="3446" y="713"/>
                    <a:pt x="3455" y="709"/>
                  </a:cubicBezTo>
                  <a:cubicBezTo>
                    <a:pt x="3430" y="692"/>
                    <a:pt x="3408" y="677"/>
                    <a:pt x="3385" y="661"/>
                  </a:cubicBezTo>
                  <a:close/>
                  <a:moveTo>
                    <a:pt x="892" y="309"/>
                  </a:moveTo>
                  <a:cubicBezTo>
                    <a:pt x="893" y="308"/>
                    <a:pt x="894" y="306"/>
                    <a:pt x="896" y="305"/>
                  </a:cubicBezTo>
                  <a:cubicBezTo>
                    <a:pt x="890" y="298"/>
                    <a:pt x="886" y="289"/>
                    <a:pt x="880" y="282"/>
                  </a:cubicBezTo>
                  <a:cubicBezTo>
                    <a:pt x="845" y="247"/>
                    <a:pt x="810" y="212"/>
                    <a:pt x="775" y="177"/>
                  </a:cubicBezTo>
                  <a:cubicBezTo>
                    <a:pt x="770" y="171"/>
                    <a:pt x="763" y="167"/>
                    <a:pt x="756" y="163"/>
                  </a:cubicBezTo>
                  <a:cubicBezTo>
                    <a:pt x="721" y="143"/>
                    <a:pt x="685" y="123"/>
                    <a:pt x="649" y="103"/>
                  </a:cubicBezTo>
                  <a:cubicBezTo>
                    <a:pt x="641" y="99"/>
                    <a:pt x="631" y="95"/>
                    <a:pt x="621" y="92"/>
                  </a:cubicBezTo>
                  <a:cubicBezTo>
                    <a:pt x="581" y="80"/>
                    <a:pt x="540" y="69"/>
                    <a:pt x="500" y="58"/>
                  </a:cubicBezTo>
                  <a:cubicBezTo>
                    <a:pt x="431" y="39"/>
                    <a:pt x="362" y="40"/>
                    <a:pt x="292" y="41"/>
                  </a:cubicBezTo>
                  <a:cubicBezTo>
                    <a:pt x="287" y="41"/>
                    <a:pt x="281" y="42"/>
                    <a:pt x="277" y="44"/>
                  </a:cubicBezTo>
                  <a:cubicBezTo>
                    <a:pt x="260" y="53"/>
                    <a:pt x="243" y="62"/>
                    <a:pt x="226" y="71"/>
                  </a:cubicBezTo>
                  <a:cubicBezTo>
                    <a:pt x="280" y="83"/>
                    <a:pt x="334" y="84"/>
                    <a:pt x="389" y="82"/>
                  </a:cubicBezTo>
                  <a:cubicBezTo>
                    <a:pt x="422" y="81"/>
                    <a:pt x="456" y="79"/>
                    <a:pt x="488" y="85"/>
                  </a:cubicBezTo>
                  <a:cubicBezTo>
                    <a:pt x="558" y="97"/>
                    <a:pt x="623" y="125"/>
                    <a:pt x="684" y="162"/>
                  </a:cubicBezTo>
                  <a:cubicBezTo>
                    <a:pt x="703" y="173"/>
                    <a:pt x="719" y="188"/>
                    <a:pt x="735" y="202"/>
                  </a:cubicBezTo>
                  <a:cubicBezTo>
                    <a:pt x="759" y="222"/>
                    <a:pt x="781" y="244"/>
                    <a:pt x="806" y="264"/>
                  </a:cubicBezTo>
                  <a:cubicBezTo>
                    <a:pt x="831" y="284"/>
                    <a:pt x="862" y="295"/>
                    <a:pt x="892" y="309"/>
                  </a:cubicBezTo>
                  <a:close/>
                  <a:moveTo>
                    <a:pt x="1800" y="2465"/>
                  </a:moveTo>
                  <a:cubicBezTo>
                    <a:pt x="1799" y="2465"/>
                    <a:pt x="1797" y="2465"/>
                    <a:pt x="1795" y="2466"/>
                  </a:cubicBezTo>
                  <a:cubicBezTo>
                    <a:pt x="1796" y="2479"/>
                    <a:pt x="1796" y="2493"/>
                    <a:pt x="1798" y="2507"/>
                  </a:cubicBezTo>
                  <a:cubicBezTo>
                    <a:pt x="1802" y="2535"/>
                    <a:pt x="1808" y="2563"/>
                    <a:pt x="1811" y="2591"/>
                  </a:cubicBezTo>
                  <a:cubicBezTo>
                    <a:pt x="1814" y="2618"/>
                    <a:pt x="1822" y="2643"/>
                    <a:pt x="1835" y="2667"/>
                  </a:cubicBezTo>
                  <a:cubicBezTo>
                    <a:pt x="1843" y="2683"/>
                    <a:pt x="1850" y="2700"/>
                    <a:pt x="1858" y="2717"/>
                  </a:cubicBezTo>
                  <a:cubicBezTo>
                    <a:pt x="1871" y="2746"/>
                    <a:pt x="1885" y="2776"/>
                    <a:pt x="1899" y="2805"/>
                  </a:cubicBezTo>
                  <a:cubicBezTo>
                    <a:pt x="1912" y="2832"/>
                    <a:pt x="1925" y="2858"/>
                    <a:pt x="1938" y="2883"/>
                  </a:cubicBezTo>
                  <a:cubicBezTo>
                    <a:pt x="1947" y="2901"/>
                    <a:pt x="1955" y="2920"/>
                    <a:pt x="1968" y="2934"/>
                  </a:cubicBezTo>
                  <a:cubicBezTo>
                    <a:pt x="1998" y="2966"/>
                    <a:pt x="2029" y="2996"/>
                    <a:pt x="2061" y="3025"/>
                  </a:cubicBezTo>
                  <a:cubicBezTo>
                    <a:pt x="2074" y="3037"/>
                    <a:pt x="2089" y="3044"/>
                    <a:pt x="2108" y="3049"/>
                  </a:cubicBezTo>
                  <a:cubicBezTo>
                    <a:pt x="2089" y="3026"/>
                    <a:pt x="2071" y="3006"/>
                    <a:pt x="2055" y="2985"/>
                  </a:cubicBezTo>
                  <a:cubicBezTo>
                    <a:pt x="1996" y="2906"/>
                    <a:pt x="1946" y="2822"/>
                    <a:pt x="1909" y="2730"/>
                  </a:cubicBezTo>
                  <a:cubicBezTo>
                    <a:pt x="1892" y="2688"/>
                    <a:pt x="1873" y="2646"/>
                    <a:pt x="1856" y="2604"/>
                  </a:cubicBezTo>
                  <a:cubicBezTo>
                    <a:pt x="1839" y="2563"/>
                    <a:pt x="1823" y="2521"/>
                    <a:pt x="1807" y="2480"/>
                  </a:cubicBezTo>
                  <a:cubicBezTo>
                    <a:pt x="1805" y="2475"/>
                    <a:pt x="1802" y="2470"/>
                    <a:pt x="1800" y="2465"/>
                  </a:cubicBezTo>
                  <a:close/>
                  <a:moveTo>
                    <a:pt x="710" y="120"/>
                  </a:moveTo>
                  <a:cubicBezTo>
                    <a:pt x="709" y="121"/>
                    <a:pt x="708" y="122"/>
                    <a:pt x="708" y="123"/>
                  </a:cubicBezTo>
                  <a:cubicBezTo>
                    <a:pt x="709" y="124"/>
                    <a:pt x="711" y="126"/>
                    <a:pt x="713" y="127"/>
                  </a:cubicBezTo>
                  <a:cubicBezTo>
                    <a:pt x="718" y="130"/>
                    <a:pt x="723" y="132"/>
                    <a:pt x="728" y="135"/>
                  </a:cubicBezTo>
                  <a:cubicBezTo>
                    <a:pt x="798" y="167"/>
                    <a:pt x="846" y="224"/>
                    <a:pt x="895" y="279"/>
                  </a:cubicBezTo>
                  <a:cubicBezTo>
                    <a:pt x="908" y="316"/>
                    <a:pt x="939" y="333"/>
                    <a:pt x="973" y="345"/>
                  </a:cubicBezTo>
                  <a:cubicBezTo>
                    <a:pt x="980" y="348"/>
                    <a:pt x="987" y="353"/>
                    <a:pt x="994" y="356"/>
                  </a:cubicBezTo>
                  <a:cubicBezTo>
                    <a:pt x="1009" y="363"/>
                    <a:pt x="1015" y="362"/>
                    <a:pt x="1025" y="351"/>
                  </a:cubicBezTo>
                  <a:cubicBezTo>
                    <a:pt x="1035" y="339"/>
                    <a:pt x="1044" y="327"/>
                    <a:pt x="1053" y="316"/>
                  </a:cubicBezTo>
                  <a:cubicBezTo>
                    <a:pt x="1034" y="299"/>
                    <a:pt x="1014" y="282"/>
                    <a:pt x="998" y="264"/>
                  </a:cubicBezTo>
                  <a:cubicBezTo>
                    <a:pt x="964" y="227"/>
                    <a:pt x="923" y="205"/>
                    <a:pt x="876" y="190"/>
                  </a:cubicBezTo>
                  <a:cubicBezTo>
                    <a:pt x="847" y="181"/>
                    <a:pt x="819" y="168"/>
                    <a:pt x="791" y="156"/>
                  </a:cubicBezTo>
                  <a:cubicBezTo>
                    <a:pt x="764" y="144"/>
                    <a:pt x="737" y="132"/>
                    <a:pt x="710" y="120"/>
                  </a:cubicBezTo>
                  <a:close/>
                  <a:moveTo>
                    <a:pt x="2193" y="1151"/>
                  </a:moveTo>
                  <a:cubicBezTo>
                    <a:pt x="2252" y="1177"/>
                    <a:pt x="2310" y="1176"/>
                    <a:pt x="2369" y="1173"/>
                  </a:cubicBezTo>
                  <a:cubicBezTo>
                    <a:pt x="2427" y="1169"/>
                    <a:pt x="2483" y="1154"/>
                    <a:pt x="2543" y="1136"/>
                  </a:cubicBezTo>
                  <a:cubicBezTo>
                    <a:pt x="2500" y="1118"/>
                    <a:pt x="2462" y="1102"/>
                    <a:pt x="2424" y="1086"/>
                  </a:cubicBezTo>
                  <a:cubicBezTo>
                    <a:pt x="2413" y="1081"/>
                    <a:pt x="2403" y="1080"/>
                    <a:pt x="2391" y="1084"/>
                  </a:cubicBezTo>
                  <a:cubicBezTo>
                    <a:pt x="2330" y="1105"/>
                    <a:pt x="2268" y="1125"/>
                    <a:pt x="2207" y="1145"/>
                  </a:cubicBezTo>
                  <a:cubicBezTo>
                    <a:pt x="2203" y="1146"/>
                    <a:pt x="2199" y="1148"/>
                    <a:pt x="2193" y="1151"/>
                  </a:cubicBezTo>
                  <a:close/>
                  <a:moveTo>
                    <a:pt x="2066" y="1221"/>
                  </a:moveTo>
                  <a:cubicBezTo>
                    <a:pt x="2075" y="1212"/>
                    <a:pt x="2082" y="1217"/>
                    <a:pt x="2089" y="1219"/>
                  </a:cubicBezTo>
                  <a:cubicBezTo>
                    <a:pt x="2119" y="1231"/>
                    <a:pt x="2149" y="1238"/>
                    <a:pt x="2180" y="1240"/>
                  </a:cubicBezTo>
                  <a:cubicBezTo>
                    <a:pt x="2200" y="1242"/>
                    <a:pt x="2220" y="1242"/>
                    <a:pt x="2241" y="1241"/>
                  </a:cubicBezTo>
                  <a:cubicBezTo>
                    <a:pt x="2239" y="1237"/>
                    <a:pt x="2239" y="1235"/>
                    <a:pt x="2238" y="1235"/>
                  </a:cubicBezTo>
                  <a:cubicBezTo>
                    <a:pt x="2209" y="1214"/>
                    <a:pt x="2181" y="1192"/>
                    <a:pt x="2152" y="1172"/>
                  </a:cubicBezTo>
                  <a:cubicBezTo>
                    <a:pt x="2148" y="1169"/>
                    <a:pt x="2140" y="1169"/>
                    <a:pt x="2136" y="1171"/>
                  </a:cubicBezTo>
                  <a:cubicBezTo>
                    <a:pt x="2104" y="1183"/>
                    <a:pt x="2074" y="1198"/>
                    <a:pt x="2050" y="1222"/>
                  </a:cubicBezTo>
                  <a:cubicBezTo>
                    <a:pt x="2031" y="1240"/>
                    <a:pt x="2009" y="1254"/>
                    <a:pt x="1984" y="1264"/>
                  </a:cubicBezTo>
                  <a:cubicBezTo>
                    <a:pt x="1973" y="1268"/>
                    <a:pt x="1963" y="1275"/>
                    <a:pt x="1950" y="1283"/>
                  </a:cubicBezTo>
                  <a:cubicBezTo>
                    <a:pt x="1966" y="1290"/>
                    <a:pt x="1978" y="1296"/>
                    <a:pt x="1989" y="1302"/>
                  </a:cubicBezTo>
                  <a:cubicBezTo>
                    <a:pt x="2001" y="1308"/>
                    <a:pt x="2012" y="1316"/>
                    <a:pt x="2024" y="1323"/>
                  </a:cubicBezTo>
                  <a:cubicBezTo>
                    <a:pt x="2025" y="1319"/>
                    <a:pt x="2026" y="1318"/>
                    <a:pt x="2026" y="1316"/>
                  </a:cubicBezTo>
                  <a:cubicBezTo>
                    <a:pt x="2022" y="1290"/>
                    <a:pt x="2029" y="1286"/>
                    <a:pt x="2050" y="1286"/>
                  </a:cubicBezTo>
                  <a:cubicBezTo>
                    <a:pt x="2054" y="1286"/>
                    <a:pt x="2058" y="1284"/>
                    <a:pt x="2062" y="1282"/>
                  </a:cubicBezTo>
                  <a:cubicBezTo>
                    <a:pt x="2080" y="1274"/>
                    <a:pt x="2097" y="1275"/>
                    <a:pt x="2115" y="1282"/>
                  </a:cubicBezTo>
                  <a:cubicBezTo>
                    <a:pt x="2120" y="1283"/>
                    <a:pt x="2124" y="1284"/>
                    <a:pt x="2133" y="1287"/>
                  </a:cubicBezTo>
                  <a:cubicBezTo>
                    <a:pt x="2112" y="1260"/>
                    <a:pt x="2084" y="1246"/>
                    <a:pt x="2066" y="1221"/>
                  </a:cubicBezTo>
                  <a:close/>
                  <a:moveTo>
                    <a:pt x="1521" y="1238"/>
                  </a:moveTo>
                  <a:cubicBezTo>
                    <a:pt x="1504" y="1194"/>
                    <a:pt x="1480" y="1154"/>
                    <a:pt x="1454" y="1116"/>
                  </a:cubicBezTo>
                  <a:cubicBezTo>
                    <a:pt x="1412" y="1054"/>
                    <a:pt x="1368" y="993"/>
                    <a:pt x="1335" y="926"/>
                  </a:cubicBezTo>
                  <a:cubicBezTo>
                    <a:pt x="1286" y="828"/>
                    <a:pt x="1223" y="739"/>
                    <a:pt x="1154" y="654"/>
                  </a:cubicBezTo>
                  <a:cubicBezTo>
                    <a:pt x="1151" y="650"/>
                    <a:pt x="1147" y="647"/>
                    <a:pt x="1144" y="643"/>
                  </a:cubicBezTo>
                  <a:cubicBezTo>
                    <a:pt x="1261" y="847"/>
                    <a:pt x="1386" y="1046"/>
                    <a:pt x="1521" y="1238"/>
                  </a:cubicBezTo>
                  <a:close/>
                  <a:moveTo>
                    <a:pt x="1623" y="775"/>
                  </a:moveTo>
                  <a:cubicBezTo>
                    <a:pt x="1718" y="746"/>
                    <a:pt x="1809" y="714"/>
                    <a:pt x="1895" y="670"/>
                  </a:cubicBezTo>
                  <a:cubicBezTo>
                    <a:pt x="1845" y="664"/>
                    <a:pt x="1795" y="655"/>
                    <a:pt x="1749" y="686"/>
                  </a:cubicBezTo>
                  <a:cubicBezTo>
                    <a:pt x="1712" y="710"/>
                    <a:pt x="1672" y="728"/>
                    <a:pt x="1631" y="741"/>
                  </a:cubicBezTo>
                  <a:cubicBezTo>
                    <a:pt x="1627" y="742"/>
                    <a:pt x="1624" y="744"/>
                    <a:pt x="1620" y="746"/>
                  </a:cubicBezTo>
                  <a:cubicBezTo>
                    <a:pt x="1621" y="756"/>
                    <a:pt x="1622" y="766"/>
                    <a:pt x="1623" y="775"/>
                  </a:cubicBezTo>
                  <a:close/>
                  <a:moveTo>
                    <a:pt x="3390" y="562"/>
                  </a:moveTo>
                  <a:cubicBezTo>
                    <a:pt x="3390" y="560"/>
                    <a:pt x="3391" y="557"/>
                    <a:pt x="3391" y="555"/>
                  </a:cubicBezTo>
                  <a:cubicBezTo>
                    <a:pt x="3311" y="521"/>
                    <a:pt x="3231" y="490"/>
                    <a:pt x="3145" y="465"/>
                  </a:cubicBezTo>
                  <a:cubicBezTo>
                    <a:pt x="3147" y="468"/>
                    <a:pt x="3148" y="470"/>
                    <a:pt x="3149" y="471"/>
                  </a:cubicBezTo>
                  <a:cubicBezTo>
                    <a:pt x="3188" y="499"/>
                    <a:pt x="3228" y="528"/>
                    <a:pt x="3267" y="556"/>
                  </a:cubicBezTo>
                  <a:cubicBezTo>
                    <a:pt x="3272" y="559"/>
                    <a:pt x="3278" y="562"/>
                    <a:pt x="3283" y="562"/>
                  </a:cubicBezTo>
                  <a:cubicBezTo>
                    <a:pt x="3319" y="562"/>
                    <a:pt x="3354" y="562"/>
                    <a:pt x="3390" y="562"/>
                  </a:cubicBezTo>
                  <a:close/>
                  <a:moveTo>
                    <a:pt x="435" y="22"/>
                  </a:moveTo>
                  <a:cubicBezTo>
                    <a:pt x="503" y="33"/>
                    <a:pt x="563" y="70"/>
                    <a:pt x="632" y="77"/>
                  </a:cubicBezTo>
                  <a:cubicBezTo>
                    <a:pt x="640" y="78"/>
                    <a:pt x="647" y="81"/>
                    <a:pt x="655" y="84"/>
                  </a:cubicBezTo>
                  <a:cubicBezTo>
                    <a:pt x="704" y="105"/>
                    <a:pt x="754" y="126"/>
                    <a:pt x="803" y="146"/>
                  </a:cubicBezTo>
                  <a:cubicBezTo>
                    <a:pt x="814" y="151"/>
                    <a:pt x="824" y="155"/>
                    <a:pt x="834" y="160"/>
                  </a:cubicBezTo>
                  <a:cubicBezTo>
                    <a:pt x="835" y="158"/>
                    <a:pt x="836" y="157"/>
                    <a:pt x="837" y="155"/>
                  </a:cubicBezTo>
                  <a:cubicBezTo>
                    <a:pt x="819" y="145"/>
                    <a:pt x="801" y="134"/>
                    <a:pt x="782" y="125"/>
                  </a:cubicBezTo>
                  <a:cubicBezTo>
                    <a:pt x="765" y="116"/>
                    <a:pt x="746" y="110"/>
                    <a:pt x="729" y="101"/>
                  </a:cubicBezTo>
                  <a:cubicBezTo>
                    <a:pt x="665" y="67"/>
                    <a:pt x="598" y="45"/>
                    <a:pt x="528" y="30"/>
                  </a:cubicBezTo>
                  <a:cubicBezTo>
                    <a:pt x="498" y="24"/>
                    <a:pt x="467" y="16"/>
                    <a:pt x="435" y="22"/>
                  </a:cubicBezTo>
                  <a:close/>
                  <a:moveTo>
                    <a:pt x="1745" y="2252"/>
                  </a:moveTo>
                  <a:cubicBezTo>
                    <a:pt x="1733" y="2184"/>
                    <a:pt x="1721" y="2113"/>
                    <a:pt x="1709" y="2041"/>
                  </a:cubicBezTo>
                  <a:cubicBezTo>
                    <a:pt x="1689" y="2037"/>
                    <a:pt x="1668" y="2033"/>
                    <a:pt x="1644" y="2029"/>
                  </a:cubicBezTo>
                  <a:cubicBezTo>
                    <a:pt x="1665" y="2067"/>
                    <a:pt x="1687" y="2101"/>
                    <a:pt x="1703" y="2138"/>
                  </a:cubicBezTo>
                  <a:cubicBezTo>
                    <a:pt x="1720" y="2175"/>
                    <a:pt x="1732" y="2215"/>
                    <a:pt x="1745" y="2252"/>
                  </a:cubicBezTo>
                  <a:close/>
                  <a:moveTo>
                    <a:pt x="1629" y="895"/>
                  </a:moveTo>
                  <a:cubicBezTo>
                    <a:pt x="1626" y="894"/>
                    <a:pt x="1624" y="893"/>
                    <a:pt x="1621" y="893"/>
                  </a:cubicBezTo>
                  <a:cubicBezTo>
                    <a:pt x="1614" y="893"/>
                    <a:pt x="1607" y="892"/>
                    <a:pt x="1599" y="893"/>
                  </a:cubicBezTo>
                  <a:cubicBezTo>
                    <a:pt x="1576" y="893"/>
                    <a:pt x="1571" y="902"/>
                    <a:pt x="1582" y="923"/>
                  </a:cubicBezTo>
                  <a:cubicBezTo>
                    <a:pt x="1585" y="927"/>
                    <a:pt x="1589" y="930"/>
                    <a:pt x="1594" y="936"/>
                  </a:cubicBezTo>
                  <a:cubicBezTo>
                    <a:pt x="1606" y="922"/>
                    <a:pt x="1617" y="909"/>
                    <a:pt x="1629" y="895"/>
                  </a:cubicBezTo>
                  <a:close/>
                  <a:moveTo>
                    <a:pt x="1842" y="1316"/>
                  </a:moveTo>
                  <a:cubicBezTo>
                    <a:pt x="1850" y="1360"/>
                    <a:pt x="1867" y="1400"/>
                    <a:pt x="1889" y="1439"/>
                  </a:cubicBezTo>
                  <a:cubicBezTo>
                    <a:pt x="1881" y="1395"/>
                    <a:pt x="1867" y="1353"/>
                    <a:pt x="1842" y="1316"/>
                  </a:cubicBezTo>
                  <a:close/>
                  <a:moveTo>
                    <a:pt x="1104" y="343"/>
                  </a:moveTo>
                  <a:cubicBezTo>
                    <a:pt x="1109" y="367"/>
                    <a:pt x="1123" y="373"/>
                    <a:pt x="1148" y="361"/>
                  </a:cubicBezTo>
                  <a:cubicBezTo>
                    <a:pt x="1147" y="339"/>
                    <a:pt x="1145" y="337"/>
                    <a:pt x="1132" y="328"/>
                  </a:cubicBezTo>
                  <a:cubicBezTo>
                    <a:pt x="1122" y="333"/>
                    <a:pt x="1114" y="337"/>
                    <a:pt x="1104" y="343"/>
                  </a:cubicBezTo>
                  <a:close/>
                  <a:moveTo>
                    <a:pt x="2160" y="948"/>
                  </a:moveTo>
                  <a:cubicBezTo>
                    <a:pt x="2192" y="957"/>
                    <a:pt x="2223" y="970"/>
                    <a:pt x="2259" y="977"/>
                  </a:cubicBezTo>
                  <a:cubicBezTo>
                    <a:pt x="2230" y="943"/>
                    <a:pt x="2197" y="940"/>
                    <a:pt x="2160" y="948"/>
                  </a:cubicBezTo>
                  <a:close/>
                  <a:moveTo>
                    <a:pt x="170" y="58"/>
                  </a:moveTo>
                  <a:cubicBezTo>
                    <a:pt x="199" y="56"/>
                    <a:pt x="228" y="58"/>
                    <a:pt x="254" y="42"/>
                  </a:cubicBezTo>
                  <a:cubicBezTo>
                    <a:pt x="225" y="42"/>
                    <a:pt x="197" y="46"/>
                    <a:pt x="170" y="58"/>
                  </a:cubicBezTo>
                  <a:close/>
                  <a:moveTo>
                    <a:pt x="1899" y="1276"/>
                  </a:moveTo>
                  <a:cubicBezTo>
                    <a:pt x="1896" y="1288"/>
                    <a:pt x="1902" y="1290"/>
                    <a:pt x="1910" y="1289"/>
                  </a:cubicBezTo>
                  <a:cubicBezTo>
                    <a:pt x="1911" y="1288"/>
                    <a:pt x="1913" y="1286"/>
                    <a:pt x="1915" y="1285"/>
                  </a:cubicBezTo>
                  <a:cubicBezTo>
                    <a:pt x="1912" y="1283"/>
                    <a:pt x="1911" y="1281"/>
                    <a:pt x="1909" y="1280"/>
                  </a:cubicBezTo>
                  <a:cubicBezTo>
                    <a:pt x="1907" y="1279"/>
                    <a:pt x="1904" y="1278"/>
                    <a:pt x="1899" y="1276"/>
                  </a:cubicBezTo>
                  <a:close/>
                  <a:moveTo>
                    <a:pt x="998" y="424"/>
                  </a:moveTo>
                  <a:cubicBezTo>
                    <a:pt x="998" y="406"/>
                    <a:pt x="998" y="406"/>
                    <a:pt x="986" y="396"/>
                  </a:cubicBezTo>
                  <a:cubicBezTo>
                    <a:pt x="991" y="407"/>
                    <a:pt x="994" y="415"/>
                    <a:pt x="998" y="424"/>
                  </a:cubicBezTo>
                  <a:close/>
                  <a:moveTo>
                    <a:pt x="957" y="383"/>
                  </a:moveTo>
                  <a:cubicBezTo>
                    <a:pt x="955" y="372"/>
                    <a:pt x="955" y="372"/>
                    <a:pt x="944" y="362"/>
                  </a:cubicBezTo>
                  <a:cubicBezTo>
                    <a:pt x="950" y="372"/>
                    <a:pt x="954" y="378"/>
                    <a:pt x="957" y="383"/>
                  </a:cubicBezTo>
                  <a:close/>
                  <a:moveTo>
                    <a:pt x="368" y="32"/>
                  </a:moveTo>
                  <a:cubicBezTo>
                    <a:pt x="368" y="32"/>
                    <a:pt x="368" y="31"/>
                    <a:pt x="368" y="31"/>
                  </a:cubicBezTo>
                  <a:cubicBezTo>
                    <a:pt x="361" y="31"/>
                    <a:pt x="354" y="31"/>
                    <a:pt x="348" y="31"/>
                  </a:cubicBezTo>
                  <a:cubicBezTo>
                    <a:pt x="348" y="31"/>
                    <a:pt x="348" y="32"/>
                    <a:pt x="348" y="32"/>
                  </a:cubicBezTo>
                  <a:cubicBezTo>
                    <a:pt x="355" y="32"/>
                    <a:pt x="362" y="32"/>
                    <a:pt x="368" y="32"/>
                  </a:cubicBezTo>
                  <a:close/>
                  <a:moveTo>
                    <a:pt x="409" y="36"/>
                  </a:moveTo>
                  <a:cubicBezTo>
                    <a:pt x="409" y="35"/>
                    <a:pt x="408" y="35"/>
                    <a:pt x="408" y="35"/>
                  </a:cubicBezTo>
                  <a:cubicBezTo>
                    <a:pt x="403" y="35"/>
                    <a:pt x="399" y="35"/>
                    <a:pt x="394" y="35"/>
                  </a:cubicBezTo>
                  <a:cubicBezTo>
                    <a:pt x="394" y="35"/>
                    <a:pt x="394" y="35"/>
                    <a:pt x="394" y="36"/>
                  </a:cubicBezTo>
                  <a:cubicBezTo>
                    <a:pt x="399" y="36"/>
                    <a:pt x="404" y="36"/>
                    <a:pt x="409" y="36"/>
                  </a:cubicBezTo>
                  <a:close/>
                </a:path>
              </a:pathLst>
            </a:custGeom>
            <a:solidFill>
              <a:srgbClr val="3B24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Freeform 6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id="{24D4310F-ACFF-4877-BCA2-765B92CA620E}"/>
              </a:ext>
            </a:extLst>
          </p:cNvPr>
          <p:cNvSpPr>
            <a:spLocks/>
          </p:cNvSpPr>
          <p:nvPr/>
        </p:nvSpPr>
        <p:spPr bwMode="auto">
          <a:xfrm>
            <a:off x="2825084" y="2363725"/>
            <a:ext cx="1874525" cy="3324748"/>
          </a:xfrm>
          <a:custGeom>
            <a:avLst/>
            <a:gdLst>
              <a:gd name="T0" fmla="*/ 87 w 290"/>
              <a:gd name="T1" fmla="*/ 64 h 562"/>
              <a:gd name="T2" fmla="*/ 80 w 290"/>
              <a:gd name="T3" fmla="*/ 70 h 562"/>
              <a:gd name="T4" fmla="*/ 79 w 290"/>
              <a:gd name="T5" fmla="*/ 57 h 562"/>
              <a:gd name="T6" fmla="*/ 42 w 290"/>
              <a:gd name="T7" fmla="*/ 27 h 562"/>
              <a:gd name="T8" fmla="*/ 35 w 290"/>
              <a:gd name="T9" fmla="*/ 39 h 562"/>
              <a:gd name="T10" fmla="*/ 32 w 290"/>
              <a:gd name="T11" fmla="*/ 23 h 562"/>
              <a:gd name="T12" fmla="*/ 12 w 290"/>
              <a:gd name="T13" fmla="*/ 19 h 562"/>
              <a:gd name="T14" fmla="*/ 9 w 290"/>
              <a:gd name="T15" fmla="*/ 1 h 562"/>
              <a:gd name="T16" fmla="*/ 14 w 290"/>
              <a:gd name="T17" fmla="*/ 15 h 562"/>
              <a:gd name="T18" fmla="*/ 56 w 290"/>
              <a:gd name="T19" fmla="*/ 30 h 562"/>
              <a:gd name="T20" fmla="*/ 65 w 290"/>
              <a:gd name="T21" fmla="*/ 24 h 562"/>
              <a:gd name="T22" fmla="*/ 68 w 290"/>
              <a:gd name="T23" fmla="*/ 37 h 562"/>
              <a:gd name="T24" fmla="*/ 103 w 290"/>
              <a:gd name="T25" fmla="*/ 85 h 562"/>
              <a:gd name="T26" fmla="*/ 124 w 290"/>
              <a:gd name="T27" fmla="*/ 60 h 562"/>
              <a:gd name="T28" fmla="*/ 129 w 290"/>
              <a:gd name="T29" fmla="*/ 65 h 562"/>
              <a:gd name="T30" fmla="*/ 108 w 290"/>
              <a:gd name="T31" fmla="*/ 93 h 562"/>
              <a:gd name="T32" fmla="*/ 110 w 290"/>
              <a:gd name="T33" fmla="*/ 130 h 562"/>
              <a:gd name="T34" fmla="*/ 108 w 290"/>
              <a:gd name="T35" fmla="*/ 172 h 562"/>
              <a:gd name="T36" fmla="*/ 134 w 290"/>
              <a:gd name="T37" fmla="*/ 157 h 562"/>
              <a:gd name="T38" fmla="*/ 157 w 290"/>
              <a:gd name="T39" fmla="*/ 155 h 562"/>
              <a:gd name="T40" fmla="*/ 160 w 290"/>
              <a:gd name="T41" fmla="*/ 161 h 562"/>
              <a:gd name="T42" fmla="*/ 113 w 290"/>
              <a:gd name="T43" fmla="*/ 182 h 562"/>
              <a:gd name="T44" fmla="*/ 106 w 290"/>
              <a:gd name="T45" fmla="*/ 185 h 562"/>
              <a:gd name="T46" fmla="*/ 101 w 290"/>
              <a:gd name="T47" fmla="*/ 223 h 562"/>
              <a:gd name="T48" fmla="*/ 101 w 290"/>
              <a:gd name="T49" fmla="*/ 253 h 562"/>
              <a:gd name="T50" fmla="*/ 124 w 290"/>
              <a:gd name="T51" fmla="*/ 234 h 562"/>
              <a:gd name="T52" fmla="*/ 160 w 290"/>
              <a:gd name="T53" fmla="*/ 234 h 562"/>
              <a:gd name="T54" fmla="*/ 153 w 290"/>
              <a:gd name="T55" fmla="*/ 246 h 562"/>
              <a:gd name="T56" fmla="*/ 103 w 290"/>
              <a:gd name="T57" fmla="*/ 263 h 562"/>
              <a:gd name="T58" fmla="*/ 108 w 290"/>
              <a:gd name="T59" fmla="*/ 293 h 562"/>
              <a:gd name="T60" fmla="*/ 156 w 290"/>
              <a:gd name="T61" fmla="*/ 375 h 562"/>
              <a:gd name="T62" fmla="*/ 222 w 290"/>
              <a:gd name="T63" fmla="*/ 444 h 562"/>
              <a:gd name="T64" fmla="*/ 279 w 290"/>
              <a:gd name="T65" fmla="*/ 513 h 562"/>
              <a:gd name="T66" fmla="*/ 290 w 290"/>
              <a:gd name="T67" fmla="*/ 560 h 562"/>
              <a:gd name="T68" fmla="*/ 287 w 290"/>
              <a:gd name="T69" fmla="*/ 562 h 562"/>
              <a:gd name="T70" fmla="*/ 280 w 290"/>
              <a:gd name="T71" fmla="*/ 525 h 562"/>
              <a:gd name="T72" fmla="*/ 221 w 290"/>
              <a:gd name="T73" fmla="*/ 448 h 562"/>
              <a:gd name="T74" fmla="*/ 136 w 290"/>
              <a:gd name="T75" fmla="*/ 355 h 562"/>
              <a:gd name="T76" fmla="*/ 110 w 290"/>
              <a:gd name="T77" fmla="*/ 315 h 562"/>
              <a:gd name="T78" fmla="*/ 55 w 290"/>
              <a:gd name="T79" fmla="*/ 318 h 562"/>
              <a:gd name="T80" fmla="*/ 43 w 290"/>
              <a:gd name="T81" fmla="*/ 311 h 562"/>
              <a:gd name="T82" fmla="*/ 61 w 290"/>
              <a:gd name="T83" fmla="*/ 301 h 562"/>
              <a:gd name="T84" fmla="*/ 105 w 290"/>
              <a:gd name="T85" fmla="*/ 304 h 562"/>
              <a:gd name="T86" fmla="*/ 107 w 290"/>
              <a:gd name="T87" fmla="*/ 301 h 562"/>
              <a:gd name="T88" fmla="*/ 97 w 290"/>
              <a:gd name="T89" fmla="*/ 232 h 562"/>
              <a:gd name="T90" fmla="*/ 96 w 290"/>
              <a:gd name="T91" fmla="*/ 221 h 562"/>
              <a:gd name="T92" fmla="*/ 51 w 290"/>
              <a:gd name="T93" fmla="*/ 198 h 562"/>
              <a:gd name="T94" fmla="*/ 36 w 290"/>
              <a:gd name="T95" fmla="*/ 180 h 562"/>
              <a:gd name="T96" fmla="*/ 62 w 290"/>
              <a:gd name="T97" fmla="*/ 178 h 562"/>
              <a:gd name="T98" fmla="*/ 99 w 290"/>
              <a:gd name="T99" fmla="*/ 206 h 562"/>
              <a:gd name="T100" fmla="*/ 100 w 290"/>
              <a:gd name="T101" fmla="*/ 204 h 562"/>
              <a:gd name="T102" fmla="*/ 107 w 290"/>
              <a:gd name="T103" fmla="*/ 140 h 562"/>
              <a:gd name="T104" fmla="*/ 75 w 290"/>
              <a:gd name="T105" fmla="*/ 129 h 562"/>
              <a:gd name="T106" fmla="*/ 60 w 290"/>
              <a:gd name="T107" fmla="*/ 115 h 562"/>
              <a:gd name="T108" fmla="*/ 92 w 290"/>
              <a:gd name="T109" fmla="*/ 116 h 562"/>
              <a:gd name="T110" fmla="*/ 107 w 290"/>
              <a:gd name="T111" fmla="*/ 125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0" h="562">
                <a:moveTo>
                  <a:pt x="107" y="125"/>
                </a:moveTo>
                <a:cubicBezTo>
                  <a:pt x="106" y="103"/>
                  <a:pt x="100" y="83"/>
                  <a:pt x="87" y="64"/>
                </a:cubicBezTo>
                <a:cubicBezTo>
                  <a:pt x="87" y="65"/>
                  <a:pt x="86" y="66"/>
                  <a:pt x="86" y="67"/>
                </a:cubicBezTo>
                <a:cubicBezTo>
                  <a:pt x="84" y="69"/>
                  <a:pt x="82" y="70"/>
                  <a:pt x="80" y="70"/>
                </a:cubicBezTo>
                <a:cubicBezTo>
                  <a:pt x="75" y="71"/>
                  <a:pt x="72" y="66"/>
                  <a:pt x="74" y="62"/>
                </a:cubicBezTo>
                <a:cubicBezTo>
                  <a:pt x="75" y="60"/>
                  <a:pt x="77" y="58"/>
                  <a:pt x="79" y="57"/>
                </a:cubicBezTo>
                <a:cubicBezTo>
                  <a:pt x="80" y="57"/>
                  <a:pt x="81" y="57"/>
                  <a:pt x="81" y="56"/>
                </a:cubicBezTo>
                <a:cubicBezTo>
                  <a:pt x="71" y="43"/>
                  <a:pt x="58" y="34"/>
                  <a:pt x="42" y="27"/>
                </a:cubicBezTo>
                <a:cubicBezTo>
                  <a:pt x="43" y="29"/>
                  <a:pt x="43" y="31"/>
                  <a:pt x="43" y="33"/>
                </a:cubicBezTo>
                <a:cubicBezTo>
                  <a:pt x="42" y="37"/>
                  <a:pt x="39" y="40"/>
                  <a:pt x="35" y="39"/>
                </a:cubicBezTo>
                <a:cubicBezTo>
                  <a:pt x="31" y="39"/>
                  <a:pt x="28" y="35"/>
                  <a:pt x="28" y="30"/>
                </a:cubicBezTo>
                <a:cubicBezTo>
                  <a:pt x="29" y="28"/>
                  <a:pt x="30" y="25"/>
                  <a:pt x="32" y="23"/>
                </a:cubicBezTo>
                <a:cubicBezTo>
                  <a:pt x="32" y="22"/>
                  <a:pt x="31" y="22"/>
                  <a:pt x="30" y="22"/>
                </a:cubicBezTo>
                <a:cubicBezTo>
                  <a:pt x="24" y="20"/>
                  <a:pt x="18" y="19"/>
                  <a:pt x="12" y="19"/>
                </a:cubicBezTo>
                <a:cubicBezTo>
                  <a:pt x="6" y="18"/>
                  <a:pt x="0" y="11"/>
                  <a:pt x="3" y="4"/>
                </a:cubicBezTo>
                <a:cubicBezTo>
                  <a:pt x="4" y="1"/>
                  <a:pt x="6" y="0"/>
                  <a:pt x="9" y="1"/>
                </a:cubicBezTo>
                <a:cubicBezTo>
                  <a:pt x="11" y="1"/>
                  <a:pt x="13" y="3"/>
                  <a:pt x="14" y="5"/>
                </a:cubicBezTo>
                <a:cubicBezTo>
                  <a:pt x="16" y="8"/>
                  <a:pt x="16" y="12"/>
                  <a:pt x="14" y="15"/>
                </a:cubicBezTo>
                <a:cubicBezTo>
                  <a:pt x="15" y="15"/>
                  <a:pt x="15" y="16"/>
                  <a:pt x="15" y="16"/>
                </a:cubicBezTo>
                <a:cubicBezTo>
                  <a:pt x="30" y="17"/>
                  <a:pt x="44" y="23"/>
                  <a:pt x="56" y="30"/>
                </a:cubicBezTo>
                <a:cubicBezTo>
                  <a:pt x="59" y="32"/>
                  <a:pt x="59" y="32"/>
                  <a:pt x="60" y="29"/>
                </a:cubicBezTo>
                <a:cubicBezTo>
                  <a:pt x="61" y="26"/>
                  <a:pt x="62" y="25"/>
                  <a:pt x="65" y="24"/>
                </a:cubicBezTo>
                <a:cubicBezTo>
                  <a:pt x="67" y="24"/>
                  <a:pt x="68" y="26"/>
                  <a:pt x="70" y="28"/>
                </a:cubicBezTo>
                <a:cubicBezTo>
                  <a:pt x="71" y="31"/>
                  <a:pt x="71" y="34"/>
                  <a:pt x="68" y="37"/>
                </a:cubicBezTo>
                <a:cubicBezTo>
                  <a:pt x="68" y="37"/>
                  <a:pt x="68" y="37"/>
                  <a:pt x="68" y="38"/>
                </a:cubicBezTo>
                <a:cubicBezTo>
                  <a:pt x="83" y="51"/>
                  <a:pt x="95" y="67"/>
                  <a:pt x="103" y="85"/>
                </a:cubicBezTo>
                <a:cubicBezTo>
                  <a:pt x="104" y="82"/>
                  <a:pt x="105" y="79"/>
                  <a:pt x="106" y="77"/>
                </a:cubicBezTo>
                <a:cubicBezTo>
                  <a:pt x="109" y="69"/>
                  <a:pt x="116" y="63"/>
                  <a:pt x="124" y="60"/>
                </a:cubicBezTo>
                <a:cubicBezTo>
                  <a:pt x="125" y="60"/>
                  <a:pt x="127" y="59"/>
                  <a:pt x="128" y="60"/>
                </a:cubicBezTo>
                <a:cubicBezTo>
                  <a:pt x="130" y="62"/>
                  <a:pt x="129" y="63"/>
                  <a:pt x="129" y="65"/>
                </a:cubicBezTo>
                <a:cubicBezTo>
                  <a:pt x="126" y="71"/>
                  <a:pt x="123" y="77"/>
                  <a:pt x="119" y="82"/>
                </a:cubicBezTo>
                <a:cubicBezTo>
                  <a:pt x="116" y="86"/>
                  <a:pt x="112" y="90"/>
                  <a:pt x="108" y="93"/>
                </a:cubicBezTo>
                <a:cubicBezTo>
                  <a:pt x="106" y="94"/>
                  <a:pt x="106" y="96"/>
                  <a:pt x="106" y="99"/>
                </a:cubicBezTo>
                <a:cubicBezTo>
                  <a:pt x="109" y="109"/>
                  <a:pt x="110" y="120"/>
                  <a:pt x="110" y="130"/>
                </a:cubicBezTo>
                <a:cubicBezTo>
                  <a:pt x="110" y="142"/>
                  <a:pt x="109" y="154"/>
                  <a:pt x="108" y="165"/>
                </a:cubicBezTo>
                <a:cubicBezTo>
                  <a:pt x="108" y="168"/>
                  <a:pt x="108" y="170"/>
                  <a:pt x="108" y="172"/>
                </a:cubicBezTo>
                <a:cubicBezTo>
                  <a:pt x="109" y="173"/>
                  <a:pt x="109" y="172"/>
                  <a:pt x="109" y="172"/>
                </a:cubicBezTo>
                <a:cubicBezTo>
                  <a:pt x="116" y="164"/>
                  <a:pt x="125" y="160"/>
                  <a:pt x="134" y="157"/>
                </a:cubicBezTo>
                <a:cubicBezTo>
                  <a:pt x="140" y="156"/>
                  <a:pt x="146" y="154"/>
                  <a:pt x="152" y="154"/>
                </a:cubicBezTo>
                <a:cubicBezTo>
                  <a:pt x="154" y="154"/>
                  <a:pt x="155" y="154"/>
                  <a:pt x="157" y="155"/>
                </a:cubicBezTo>
                <a:cubicBezTo>
                  <a:pt x="159" y="155"/>
                  <a:pt x="160" y="155"/>
                  <a:pt x="160" y="157"/>
                </a:cubicBezTo>
                <a:cubicBezTo>
                  <a:pt x="161" y="159"/>
                  <a:pt x="161" y="160"/>
                  <a:pt x="160" y="161"/>
                </a:cubicBezTo>
                <a:cubicBezTo>
                  <a:pt x="156" y="165"/>
                  <a:pt x="152" y="168"/>
                  <a:pt x="148" y="171"/>
                </a:cubicBezTo>
                <a:cubicBezTo>
                  <a:pt x="137" y="177"/>
                  <a:pt x="125" y="181"/>
                  <a:pt x="113" y="182"/>
                </a:cubicBezTo>
                <a:cubicBezTo>
                  <a:pt x="111" y="182"/>
                  <a:pt x="110" y="183"/>
                  <a:pt x="109" y="183"/>
                </a:cubicBezTo>
                <a:cubicBezTo>
                  <a:pt x="107" y="183"/>
                  <a:pt x="106" y="183"/>
                  <a:pt x="106" y="185"/>
                </a:cubicBezTo>
                <a:cubicBezTo>
                  <a:pt x="106" y="190"/>
                  <a:pt x="105" y="195"/>
                  <a:pt x="104" y="200"/>
                </a:cubicBezTo>
                <a:cubicBezTo>
                  <a:pt x="103" y="207"/>
                  <a:pt x="102" y="215"/>
                  <a:pt x="101" y="223"/>
                </a:cubicBezTo>
                <a:cubicBezTo>
                  <a:pt x="100" y="232"/>
                  <a:pt x="100" y="242"/>
                  <a:pt x="100" y="252"/>
                </a:cubicBezTo>
                <a:cubicBezTo>
                  <a:pt x="100" y="252"/>
                  <a:pt x="101" y="253"/>
                  <a:pt x="101" y="253"/>
                </a:cubicBezTo>
                <a:cubicBezTo>
                  <a:pt x="102" y="254"/>
                  <a:pt x="102" y="252"/>
                  <a:pt x="103" y="252"/>
                </a:cubicBezTo>
                <a:cubicBezTo>
                  <a:pt x="108" y="243"/>
                  <a:pt x="115" y="237"/>
                  <a:pt x="124" y="234"/>
                </a:cubicBezTo>
                <a:cubicBezTo>
                  <a:pt x="131" y="231"/>
                  <a:pt x="138" y="230"/>
                  <a:pt x="146" y="231"/>
                </a:cubicBezTo>
                <a:cubicBezTo>
                  <a:pt x="150" y="231"/>
                  <a:pt x="155" y="232"/>
                  <a:pt x="160" y="234"/>
                </a:cubicBezTo>
                <a:cubicBezTo>
                  <a:pt x="162" y="234"/>
                  <a:pt x="162" y="235"/>
                  <a:pt x="161" y="237"/>
                </a:cubicBezTo>
                <a:cubicBezTo>
                  <a:pt x="159" y="241"/>
                  <a:pt x="156" y="243"/>
                  <a:pt x="153" y="246"/>
                </a:cubicBezTo>
                <a:cubicBezTo>
                  <a:pt x="147" y="251"/>
                  <a:pt x="140" y="255"/>
                  <a:pt x="132" y="258"/>
                </a:cubicBezTo>
                <a:cubicBezTo>
                  <a:pt x="123" y="261"/>
                  <a:pt x="113" y="263"/>
                  <a:pt x="103" y="263"/>
                </a:cubicBezTo>
                <a:cubicBezTo>
                  <a:pt x="101" y="263"/>
                  <a:pt x="101" y="263"/>
                  <a:pt x="102" y="265"/>
                </a:cubicBezTo>
                <a:cubicBezTo>
                  <a:pt x="103" y="274"/>
                  <a:pt x="105" y="284"/>
                  <a:pt x="108" y="293"/>
                </a:cubicBezTo>
                <a:cubicBezTo>
                  <a:pt x="113" y="308"/>
                  <a:pt x="120" y="323"/>
                  <a:pt x="128" y="337"/>
                </a:cubicBezTo>
                <a:cubicBezTo>
                  <a:pt x="136" y="350"/>
                  <a:pt x="146" y="363"/>
                  <a:pt x="156" y="375"/>
                </a:cubicBezTo>
                <a:cubicBezTo>
                  <a:pt x="169" y="390"/>
                  <a:pt x="182" y="404"/>
                  <a:pt x="196" y="418"/>
                </a:cubicBezTo>
                <a:cubicBezTo>
                  <a:pt x="204" y="427"/>
                  <a:pt x="213" y="436"/>
                  <a:pt x="222" y="444"/>
                </a:cubicBezTo>
                <a:cubicBezTo>
                  <a:pt x="234" y="456"/>
                  <a:pt x="245" y="468"/>
                  <a:pt x="256" y="481"/>
                </a:cubicBezTo>
                <a:cubicBezTo>
                  <a:pt x="265" y="491"/>
                  <a:pt x="272" y="501"/>
                  <a:pt x="279" y="513"/>
                </a:cubicBezTo>
                <a:cubicBezTo>
                  <a:pt x="285" y="526"/>
                  <a:pt x="290" y="539"/>
                  <a:pt x="290" y="554"/>
                </a:cubicBezTo>
                <a:cubicBezTo>
                  <a:pt x="290" y="556"/>
                  <a:pt x="290" y="558"/>
                  <a:pt x="290" y="560"/>
                </a:cubicBezTo>
                <a:cubicBezTo>
                  <a:pt x="290" y="561"/>
                  <a:pt x="289" y="562"/>
                  <a:pt x="289" y="562"/>
                </a:cubicBezTo>
                <a:cubicBezTo>
                  <a:pt x="288" y="562"/>
                  <a:pt x="287" y="562"/>
                  <a:pt x="287" y="562"/>
                </a:cubicBezTo>
                <a:cubicBezTo>
                  <a:pt x="286" y="562"/>
                  <a:pt x="286" y="561"/>
                  <a:pt x="286" y="561"/>
                </a:cubicBezTo>
                <a:cubicBezTo>
                  <a:pt x="288" y="548"/>
                  <a:pt x="285" y="536"/>
                  <a:pt x="280" y="525"/>
                </a:cubicBezTo>
                <a:cubicBezTo>
                  <a:pt x="276" y="513"/>
                  <a:pt x="269" y="503"/>
                  <a:pt x="262" y="493"/>
                </a:cubicBezTo>
                <a:cubicBezTo>
                  <a:pt x="249" y="477"/>
                  <a:pt x="235" y="462"/>
                  <a:pt x="221" y="448"/>
                </a:cubicBezTo>
                <a:cubicBezTo>
                  <a:pt x="202" y="429"/>
                  <a:pt x="183" y="410"/>
                  <a:pt x="165" y="390"/>
                </a:cubicBezTo>
                <a:cubicBezTo>
                  <a:pt x="155" y="379"/>
                  <a:pt x="145" y="367"/>
                  <a:pt x="136" y="355"/>
                </a:cubicBezTo>
                <a:cubicBezTo>
                  <a:pt x="127" y="342"/>
                  <a:pt x="119" y="330"/>
                  <a:pt x="113" y="316"/>
                </a:cubicBezTo>
                <a:cubicBezTo>
                  <a:pt x="112" y="314"/>
                  <a:pt x="112" y="314"/>
                  <a:pt x="110" y="315"/>
                </a:cubicBezTo>
                <a:cubicBezTo>
                  <a:pt x="101" y="320"/>
                  <a:pt x="91" y="323"/>
                  <a:pt x="81" y="323"/>
                </a:cubicBezTo>
                <a:cubicBezTo>
                  <a:pt x="72" y="323"/>
                  <a:pt x="63" y="321"/>
                  <a:pt x="55" y="318"/>
                </a:cubicBezTo>
                <a:cubicBezTo>
                  <a:pt x="51" y="317"/>
                  <a:pt x="48" y="315"/>
                  <a:pt x="45" y="313"/>
                </a:cubicBezTo>
                <a:cubicBezTo>
                  <a:pt x="44" y="312"/>
                  <a:pt x="43" y="312"/>
                  <a:pt x="43" y="311"/>
                </a:cubicBezTo>
                <a:cubicBezTo>
                  <a:pt x="42" y="309"/>
                  <a:pt x="42" y="308"/>
                  <a:pt x="44" y="307"/>
                </a:cubicBezTo>
                <a:cubicBezTo>
                  <a:pt x="50" y="304"/>
                  <a:pt x="55" y="302"/>
                  <a:pt x="61" y="301"/>
                </a:cubicBezTo>
                <a:cubicBezTo>
                  <a:pt x="72" y="298"/>
                  <a:pt x="83" y="297"/>
                  <a:pt x="94" y="300"/>
                </a:cubicBezTo>
                <a:cubicBezTo>
                  <a:pt x="98" y="301"/>
                  <a:pt x="102" y="302"/>
                  <a:pt x="105" y="304"/>
                </a:cubicBezTo>
                <a:cubicBezTo>
                  <a:pt x="106" y="305"/>
                  <a:pt x="107" y="305"/>
                  <a:pt x="108" y="305"/>
                </a:cubicBezTo>
                <a:cubicBezTo>
                  <a:pt x="108" y="303"/>
                  <a:pt x="107" y="302"/>
                  <a:pt x="107" y="301"/>
                </a:cubicBezTo>
                <a:cubicBezTo>
                  <a:pt x="102" y="287"/>
                  <a:pt x="99" y="273"/>
                  <a:pt x="98" y="259"/>
                </a:cubicBezTo>
                <a:cubicBezTo>
                  <a:pt x="97" y="250"/>
                  <a:pt x="97" y="241"/>
                  <a:pt x="97" y="232"/>
                </a:cubicBezTo>
                <a:cubicBezTo>
                  <a:pt x="97" y="229"/>
                  <a:pt x="98" y="226"/>
                  <a:pt x="98" y="223"/>
                </a:cubicBezTo>
                <a:cubicBezTo>
                  <a:pt x="98" y="222"/>
                  <a:pt x="98" y="221"/>
                  <a:pt x="96" y="221"/>
                </a:cubicBezTo>
                <a:cubicBezTo>
                  <a:pt x="90" y="221"/>
                  <a:pt x="84" y="219"/>
                  <a:pt x="78" y="216"/>
                </a:cubicBezTo>
                <a:cubicBezTo>
                  <a:pt x="68" y="211"/>
                  <a:pt x="59" y="205"/>
                  <a:pt x="51" y="198"/>
                </a:cubicBezTo>
                <a:cubicBezTo>
                  <a:pt x="46" y="193"/>
                  <a:pt x="41" y="188"/>
                  <a:pt x="37" y="182"/>
                </a:cubicBezTo>
                <a:cubicBezTo>
                  <a:pt x="37" y="181"/>
                  <a:pt x="36" y="181"/>
                  <a:pt x="36" y="180"/>
                </a:cubicBezTo>
                <a:cubicBezTo>
                  <a:pt x="35" y="177"/>
                  <a:pt x="35" y="176"/>
                  <a:pt x="38" y="176"/>
                </a:cubicBezTo>
                <a:cubicBezTo>
                  <a:pt x="46" y="175"/>
                  <a:pt x="54" y="176"/>
                  <a:pt x="62" y="178"/>
                </a:cubicBezTo>
                <a:cubicBezTo>
                  <a:pt x="71" y="181"/>
                  <a:pt x="78" y="184"/>
                  <a:pt x="85" y="190"/>
                </a:cubicBezTo>
                <a:cubicBezTo>
                  <a:pt x="91" y="194"/>
                  <a:pt x="96" y="199"/>
                  <a:pt x="99" y="206"/>
                </a:cubicBezTo>
                <a:cubicBezTo>
                  <a:pt x="99" y="206"/>
                  <a:pt x="99" y="207"/>
                  <a:pt x="100" y="207"/>
                </a:cubicBezTo>
                <a:cubicBezTo>
                  <a:pt x="100" y="206"/>
                  <a:pt x="100" y="205"/>
                  <a:pt x="100" y="204"/>
                </a:cubicBezTo>
                <a:cubicBezTo>
                  <a:pt x="102" y="193"/>
                  <a:pt x="103" y="182"/>
                  <a:pt x="104" y="171"/>
                </a:cubicBezTo>
                <a:cubicBezTo>
                  <a:pt x="105" y="161"/>
                  <a:pt x="106" y="150"/>
                  <a:pt x="107" y="140"/>
                </a:cubicBezTo>
                <a:cubicBezTo>
                  <a:pt x="107" y="138"/>
                  <a:pt x="107" y="138"/>
                  <a:pt x="104" y="137"/>
                </a:cubicBezTo>
                <a:cubicBezTo>
                  <a:pt x="94" y="137"/>
                  <a:pt x="84" y="133"/>
                  <a:pt x="75" y="129"/>
                </a:cubicBezTo>
                <a:cubicBezTo>
                  <a:pt x="71" y="126"/>
                  <a:pt x="67" y="124"/>
                  <a:pt x="64" y="120"/>
                </a:cubicBezTo>
                <a:cubicBezTo>
                  <a:pt x="62" y="119"/>
                  <a:pt x="61" y="117"/>
                  <a:pt x="60" y="115"/>
                </a:cubicBezTo>
                <a:cubicBezTo>
                  <a:pt x="59" y="113"/>
                  <a:pt x="60" y="111"/>
                  <a:pt x="63" y="111"/>
                </a:cubicBezTo>
                <a:cubicBezTo>
                  <a:pt x="73" y="111"/>
                  <a:pt x="82" y="112"/>
                  <a:pt x="92" y="116"/>
                </a:cubicBezTo>
                <a:cubicBezTo>
                  <a:pt x="97" y="118"/>
                  <a:pt x="101" y="121"/>
                  <a:pt x="105" y="125"/>
                </a:cubicBezTo>
                <a:cubicBezTo>
                  <a:pt x="105" y="125"/>
                  <a:pt x="106" y="125"/>
                  <a:pt x="107" y="125"/>
                </a:cubicBezTo>
                <a:close/>
              </a:path>
            </a:pathLst>
          </a:custGeom>
          <a:solidFill>
            <a:srgbClr val="BEB8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2E3949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95244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5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6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9" grpId="1"/>
      <p:bldP spid="12" grpId="0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7B030784-E5BB-43D5-8F76-8F7B0EE251E5}"/>
              </a:ext>
            </a:extLst>
          </p:cNvPr>
          <p:cNvSpPr/>
          <p:nvPr/>
        </p:nvSpPr>
        <p:spPr>
          <a:xfrm>
            <a:off x="0" y="0"/>
            <a:ext cx="12191997" cy="6858000"/>
          </a:xfrm>
          <a:prstGeom prst="rect">
            <a:avLst/>
          </a:prstGeom>
          <a:solidFill>
            <a:srgbClr val="ECE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Freeform: Shape 28">
            <a:extLst>
              <a:ext uri="{FF2B5EF4-FFF2-40B4-BE49-F238E27FC236}">
                <a16:creationId xmlns:a16="http://schemas.microsoft.com/office/drawing/2014/main" id="{803032DB-70B3-401E-BAF5-272EF01029C6}"/>
              </a:ext>
            </a:extLst>
          </p:cNvPr>
          <p:cNvSpPr/>
          <p:nvPr/>
        </p:nvSpPr>
        <p:spPr>
          <a:xfrm>
            <a:off x="3" y="2"/>
            <a:ext cx="12191999" cy="4382283"/>
          </a:xfrm>
          <a:custGeom>
            <a:avLst/>
            <a:gdLst>
              <a:gd name="connsiteX0" fmla="*/ 3383404 w 12191999"/>
              <a:gd name="connsiteY0" fmla="*/ 1 h 4382283"/>
              <a:gd name="connsiteX1" fmla="*/ 3980045 w 12191999"/>
              <a:gd name="connsiteY1" fmla="*/ 1 h 4382283"/>
              <a:gd name="connsiteX2" fmla="*/ 4092755 w 12191999"/>
              <a:gd name="connsiteY2" fmla="*/ 161084 h 4382283"/>
              <a:gd name="connsiteX3" fmla="*/ 6081488 w 12191999"/>
              <a:gd name="connsiteY3" fmla="*/ 1757410 h 4382283"/>
              <a:gd name="connsiteX4" fmla="*/ 8078152 w 12191999"/>
              <a:gd name="connsiteY4" fmla="*/ 161084 h 4382283"/>
              <a:gd name="connsiteX5" fmla="*/ 8191657 w 12191999"/>
              <a:gd name="connsiteY5" fmla="*/ 1 h 4382283"/>
              <a:gd name="connsiteX6" fmla="*/ 8808598 w 12191999"/>
              <a:gd name="connsiteY6" fmla="*/ 1 h 4382283"/>
              <a:gd name="connsiteX7" fmla="*/ 8621403 w 12191999"/>
              <a:gd name="connsiteY7" fmla="*/ 247715 h 4382283"/>
              <a:gd name="connsiteX8" fmla="*/ 6096000 w 12191999"/>
              <a:gd name="connsiteY8" fmla="*/ 2280104 h 4382283"/>
              <a:gd name="connsiteX9" fmla="*/ 3570600 w 12191999"/>
              <a:gd name="connsiteY9" fmla="*/ 247715 h 4382283"/>
              <a:gd name="connsiteX10" fmla="*/ 4500363 w 12191999"/>
              <a:gd name="connsiteY10" fmla="*/ 1 h 4382283"/>
              <a:gd name="connsiteX11" fmla="*/ 5148776 w 12191999"/>
              <a:gd name="connsiteY11" fmla="*/ 1 h 4382283"/>
              <a:gd name="connsiteX12" fmla="*/ 5164777 w 12191999"/>
              <a:gd name="connsiteY12" fmla="*/ 16553 h 4382283"/>
              <a:gd name="connsiteX13" fmla="*/ 6081487 w 12191999"/>
              <a:gd name="connsiteY13" fmla="*/ 474771 h 4382283"/>
              <a:gd name="connsiteX14" fmla="*/ 7000102 w 12191999"/>
              <a:gd name="connsiteY14" fmla="*/ 16553 h 4382283"/>
              <a:gd name="connsiteX15" fmla="*/ 7016170 w 12191999"/>
              <a:gd name="connsiteY15" fmla="*/ 1 h 4382283"/>
              <a:gd name="connsiteX16" fmla="*/ 7691638 w 12191999"/>
              <a:gd name="connsiteY16" fmla="*/ 1 h 4382283"/>
              <a:gd name="connsiteX17" fmla="*/ 7553628 w 12191999"/>
              <a:gd name="connsiteY17" fmla="*/ 168902 h 4382283"/>
              <a:gd name="connsiteX18" fmla="*/ 6096000 w 12191999"/>
              <a:gd name="connsiteY18" fmla="*/ 1101316 h 4382283"/>
              <a:gd name="connsiteX19" fmla="*/ 4638374 w 12191999"/>
              <a:gd name="connsiteY19" fmla="*/ 168902 h 4382283"/>
              <a:gd name="connsiteX20" fmla="*/ 2020580 w 12191999"/>
              <a:gd name="connsiteY20" fmla="*/ 0 h 4382283"/>
              <a:gd name="connsiteX21" fmla="*/ 2854415 w 12191999"/>
              <a:gd name="connsiteY21" fmla="*/ 0 h 4382283"/>
              <a:gd name="connsiteX22" fmla="*/ 3208276 w 12191999"/>
              <a:gd name="connsiteY22" fmla="*/ 471644 h 4382283"/>
              <a:gd name="connsiteX23" fmla="*/ 6081487 w 12191999"/>
              <a:gd name="connsiteY23" fmla="*/ 2981266 h 4382283"/>
              <a:gd name="connsiteX24" fmla="*/ 8969212 w 12191999"/>
              <a:gd name="connsiteY24" fmla="*/ 471644 h 4382283"/>
              <a:gd name="connsiteX25" fmla="*/ 9325775 w 12191999"/>
              <a:gd name="connsiteY25" fmla="*/ 0 h 4382283"/>
              <a:gd name="connsiteX26" fmla="*/ 10171422 w 12191999"/>
              <a:gd name="connsiteY26" fmla="*/ 0 h 4382283"/>
              <a:gd name="connsiteX27" fmla="*/ 10049556 w 12191999"/>
              <a:gd name="connsiteY27" fmla="*/ 116611 h 4382283"/>
              <a:gd name="connsiteX28" fmla="*/ 6096000 w 12191999"/>
              <a:gd name="connsiteY28" fmla="*/ 3429000 h 4382283"/>
              <a:gd name="connsiteX29" fmla="*/ 2142447 w 12191999"/>
              <a:gd name="connsiteY29" fmla="*/ 116611 h 4382283"/>
              <a:gd name="connsiteX30" fmla="*/ 0 w 12191999"/>
              <a:gd name="connsiteY30" fmla="*/ 0 h 4382283"/>
              <a:gd name="connsiteX31" fmla="*/ 897543 w 12191999"/>
              <a:gd name="connsiteY31" fmla="*/ 0 h 4382283"/>
              <a:gd name="connsiteX32" fmla="*/ 1041200 w 12191999"/>
              <a:gd name="connsiteY32" fmla="*/ 63586 h 4382283"/>
              <a:gd name="connsiteX33" fmla="*/ 6081486 w 12191999"/>
              <a:gd name="connsiteY33" fmla="*/ 4018519 h 4382283"/>
              <a:gd name="connsiteX34" fmla="*/ 11149553 w 12191999"/>
              <a:gd name="connsiteY34" fmla="*/ 63586 h 4382283"/>
              <a:gd name="connsiteX35" fmla="*/ 11293616 w 12191999"/>
              <a:gd name="connsiteY35" fmla="*/ 0 h 4382283"/>
              <a:gd name="connsiteX36" fmla="*/ 12191999 w 12191999"/>
              <a:gd name="connsiteY36" fmla="*/ 0 h 4382283"/>
              <a:gd name="connsiteX37" fmla="*/ 12191999 w 12191999"/>
              <a:gd name="connsiteY37" fmla="*/ 798286 h 4382283"/>
              <a:gd name="connsiteX38" fmla="*/ 11909190 w 12191999"/>
              <a:gd name="connsiteY38" fmla="*/ 808474 h 4382283"/>
              <a:gd name="connsiteX39" fmla="*/ 6095999 w 12191999"/>
              <a:gd name="connsiteY39" fmla="*/ 4382283 h 4382283"/>
              <a:gd name="connsiteX40" fmla="*/ 282809 w 12191999"/>
              <a:gd name="connsiteY40" fmla="*/ 808474 h 4382283"/>
              <a:gd name="connsiteX41" fmla="*/ 0 w 12191999"/>
              <a:gd name="connsiteY41" fmla="*/ 798286 h 4382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1999" h="4382283">
                <a:moveTo>
                  <a:pt x="3383404" y="1"/>
                </a:moveTo>
                <a:lnTo>
                  <a:pt x="3980045" y="1"/>
                </a:lnTo>
                <a:lnTo>
                  <a:pt x="4092755" y="161084"/>
                </a:lnTo>
                <a:cubicBezTo>
                  <a:pt x="4742518" y="1070169"/>
                  <a:pt x="5398126" y="1757410"/>
                  <a:pt x="6081488" y="1757410"/>
                </a:cubicBezTo>
                <a:cubicBezTo>
                  <a:pt x="6764848" y="1757410"/>
                  <a:pt x="7423885" y="1070169"/>
                  <a:pt x="8078152" y="161084"/>
                </a:cubicBezTo>
                <a:lnTo>
                  <a:pt x="8191657" y="1"/>
                </a:lnTo>
                <a:lnTo>
                  <a:pt x="8808598" y="1"/>
                </a:lnTo>
                <a:lnTo>
                  <a:pt x="8621403" y="247715"/>
                </a:lnTo>
                <a:cubicBezTo>
                  <a:pt x="7793287" y="1330555"/>
                  <a:pt x="6965733" y="2280104"/>
                  <a:pt x="6096000" y="2280104"/>
                </a:cubicBezTo>
                <a:cubicBezTo>
                  <a:pt x="5226268" y="2280104"/>
                  <a:pt x="4398715" y="1330555"/>
                  <a:pt x="3570600" y="247715"/>
                </a:cubicBezTo>
                <a:close/>
                <a:moveTo>
                  <a:pt x="4500363" y="1"/>
                </a:moveTo>
                <a:lnTo>
                  <a:pt x="5148776" y="1"/>
                </a:lnTo>
                <a:lnTo>
                  <a:pt x="5164777" y="16553"/>
                </a:lnTo>
                <a:cubicBezTo>
                  <a:pt x="5465984" y="304568"/>
                  <a:pt x="5770868" y="474771"/>
                  <a:pt x="6081487" y="474771"/>
                </a:cubicBezTo>
                <a:cubicBezTo>
                  <a:pt x="6392105" y="474771"/>
                  <a:pt x="6697698" y="304568"/>
                  <a:pt x="7000102" y="16553"/>
                </a:cubicBezTo>
                <a:lnTo>
                  <a:pt x="7016170" y="1"/>
                </a:lnTo>
                <a:lnTo>
                  <a:pt x="7691638" y="1"/>
                </a:lnTo>
                <a:lnTo>
                  <a:pt x="7553628" y="168902"/>
                </a:lnTo>
                <a:cubicBezTo>
                  <a:pt x="7076208" y="729656"/>
                  <a:pt x="6592990" y="1101316"/>
                  <a:pt x="6096000" y="1101316"/>
                </a:cubicBezTo>
                <a:cubicBezTo>
                  <a:pt x="5599011" y="1101316"/>
                  <a:pt x="5115794" y="729656"/>
                  <a:pt x="4638374" y="168902"/>
                </a:cubicBezTo>
                <a:close/>
                <a:moveTo>
                  <a:pt x="2020580" y="0"/>
                </a:moveTo>
                <a:lnTo>
                  <a:pt x="2854415" y="0"/>
                </a:lnTo>
                <a:lnTo>
                  <a:pt x="3208276" y="471644"/>
                </a:lnTo>
                <a:cubicBezTo>
                  <a:pt x="4152247" y="1735787"/>
                  <a:pt x="5087507" y="2981266"/>
                  <a:pt x="6081487" y="2981266"/>
                </a:cubicBezTo>
                <a:cubicBezTo>
                  <a:pt x="7075466" y="2981266"/>
                  <a:pt x="8017985" y="1735787"/>
                  <a:pt x="8969212" y="471644"/>
                </a:cubicBezTo>
                <a:lnTo>
                  <a:pt x="9325775" y="0"/>
                </a:lnTo>
                <a:lnTo>
                  <a:pt x="10171422" y="0"/>
                </a:lnTo>
                <a:lnTo>
                  <a:pt x="10049556" y="116611"/>
                </a:lnTo>
                <a:cubicBezTo>
                  <a:pt x="8725290" y="1420465"/>
                  <a:pt x="7462723" y="3429000"/>
                  <a:pt x="6096000" y="3429000"/>
                </a:cubicBezTo>
                <a:cubicBezTo>
                  <a:pt x="4729279" y="3429000"/>
                  <a:pt x="3466712" y="1420465"/>
                  <a:pt x="2142447" y="116611"/>
                </a:cubicBezTo>
                <a:close/>
                <a:moveTo>
                  <a:pt x="0" y="0"/>
                </a:moveTo>
                <a:lnTo>
                  <a:pt x="897543" y="0"/>
                </a:lnTo>
                <a:lnTo>
                  <a:pt x="1041200" y="63586"/>
                </a:lnTo>
                <a:cubicBezTo>
                  <a:pt x="2782384" y="919587"/>
                  <a:pt x="4342022" y="4018519"/>
                  <a:pt x="6081486" y="4018519"/>
                </a:cubicBezTo>
                <a:cubicBezTo>
                  <a:pt x="7820950" y="4018519"/>
                  <a:pt x="9402813" y="919587"/>
                  <a:pt x="11149553" y="63586"/>
                </a:cubicBezTo>
                <a:lnTo>
                  <a:pt x="11293616" y="0"/>
                </a:lnTo>
                <a:lnTo>
                  <a:pt x="12191999" y="0"/>
                </a:lnTo>
                <a:lnTo>
                  <a:pt x="12191999" y="798286"/>
                </a:lnTo>
                <a:lnTo>
                  <a:pt x="11909190" y="808474"/>
                </a:lnTo>
                <a:cubicBezTo>
                  <a:pt x="9851558" y="929785"/>
                  <a:pt x="8083959" y="4382283"/>
                  <a:pt x="6095999" y="4382283"/>
                </a:cubicBezTo>
                <a:cubicBezTo>
                  <a:pt x="4108041" y="4382283"/>
                  <a:pt x="2340443" y="929785"/>
                  <a:pt x="282809" y="808474"/>
                </a:cubicBezTo>
                <a:lnTo>
                  <a:pt x="0" y="798286"/>
                </a:lnTo>
                <a:close/>
              </a:path>
            </a:pathLst>
          </a:custGeom>
          <a:solidFill>
            <a:schemeClr val="accent5">
              <a:lumMod val="50000"/>
              <a:alpha val="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1800" dirty="0">
              <a:cs typeface="+mn-ea"/>
              <a:sym typeface="+mn-lt"/>
            </a:endParaRPr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id="{73253052-DAFE-4929-9308-FCD5C17C0C79}"/>
              </a:ext>
            </a:extLst>
          </p:cNvPr>
          <p:cNvSpPr/>
          <p:nvPr/>
        </p:nvSpPr>
        <p:spPr>
          <a:xfrm>
            <a:off x="0" y="1683658"/>
            <a:ext cx="12192000" cy="5174339"/>
          </a:xfrm>
          <a:custGeom>
            <a:avLst/>
            <a:gdLst>
              <a:gd name="connsiteX0" fmla="*/ 0 w 12192000"/>
              <a:gd name="connsiteY0" fmla="*/ 0 h 3020899"/>
              <a:gd name="connsiteX1" fmla="*/ 282809 w 12192000"/>
              <a:gd name="connsiteY1" fmla="*/ 5375 h 3020899"/>
              <a:gd name="connsiteX2" fmla="*/ 6096000 w 12192000"/>
              <a:gd name="connsiteY2" fmla="*/ 484175 h 3020899"/>
              <a:gd name="connsiteX3" fmla="*/ 11909191 w 12192000"/>
              <a:gd name="connsiteY3" fmla="*/ 5375 h 3020899"/>
              <a:gd name="connsiteX4" fmla="*/ 12192000 w 12192000"/>
              <a:gd name="connsiteY4" fmla="*/ 0 h 3020899"/>
              <a:gd name="connsiteX5" fmla="*/ 12192000 w 12192000"/>
              <a:gd name="connsiteY5" fmla="*/ 3020899 h 3020899"/>
              <a:gd name="connsiteX6" fmla="*/ 6096000 w 12192000"/>
              <a:gd name="connsiteY6" fmla="*/ 3020899 h 3020899"/>
              <a:gd name="connsiteX7" fmla="*/ 0 w 12192000"/>
              <a:gd name="connsiteY7" fmla="*/ 3020899 h 3020899"/>
              <a:gd name="connsiteX0" fmla="*/ 0 w 12192000"/>
              <a:gd name="connsiteY0" fmla="*/ 0 h 3020899"/>
              <a:gd name="connsiteX1" fmla="*/ 282809 w 12192000"/>
              <a:gd name="connsiteY1" fmla="*/ 5375 h 3020899"/>
              <a:gd name="connsiteX2" fmla="*/ 6096000 w 12192000"/>
              <a:gd name="connsiteY2" fmla="*/ 875163 h 3020899"/>
              <a:gd name="connsiteX3" fmla="*/ 11909191 w 12192000"/>
              <a:gd name="connsiteY3" fmla="*/ 5375 h 3020899"/>
              <a:gd name="connsiteX4" fmla="*/ 12192000 w 12192000"/>
              <a:gd name="connsiteY4" fmla="*/ 0 h 3020899"/>
              <a:gd name="connsiteX5" fmla="*/ 12192000 w 12192000"/>
              <a:gd name="connsiteY5" fmla="*/ 3020899 h 3020899"/>
              <a:gd name="connsiteX6" fmla="*/ 6096000 w 12192000"/>
              <a:gd name="connsiteY6" fmla="*/ 3020899 h 3020899"/>
              <a:gd name="connsiteX7" fmla="*/ 0 w 12192000"/>
              <a:gd name="connsiteY7" fmla="*/ 3020899 h 3020899"/>
              <a:gd name="connsiteX8" fmla="*/ 0 w 12192000"/>
              <a:gd name="connsiteY8" fmla="*/ 0 h 3020899"/>
              <a:gd name="connsiteX0" fmla="*/ 0 w 12192000"/>
              <a:gd name="connsiteY0" fmla="*/ 0 h 3020899"/>
              <a:gd name="connsiteX1" fmla="*/ 282809 w 12192000"/>
              <a:gd name="connsiteY1" fmla="*/ 5375 h 3020899"/>
              <a:gd name="connsiteX2" fmla="*/ 6096000 w 12192000"/>
              <a:gd name="connsiteY2" fmla="*/ 1378646 h 3020899"/>
              <a:gd name="connsiteX3" fmla="*/ 11909191 w 12192000"/>
              <a:gd name="connsiteY3" fmla="*/ 5375 h 3020899"/>
              <a:gd name="connsiteX4" fmla="*/ 12192000 w 12192000"/>
              <a:gd name="connsiteY4" fmla="*/ 0 h 3020899"/>
              <a:gd name="connsiteX5" fmla="*/ 12192000 w 12192000"/>
              <a:gd name="connsiteY5" fmla="*/ 3020899 h 3020899"/>
              <a:gd name="connsiteX6" fmla="*/ 6096000 w 12192000"/>
              <a:gd name="connsiteY6" fmla="*/ 3020899 h 3020899"/>
              <a:gd name="connsiteX7" fmla="*/ 0 w 12192000"/>
              <a:gd name="connsiteY7" fmla="*/ 3020899 h 3020899"/>
              <a:gd name="connsiteX8" fmla="*/ 0 w 12192000"/>
              <a:gd name="connsiteY8" fmla="*/ 0 h 3020899"/>
              <a:gd name="connsiteX0" fmla="*/ 0 w 12192000"/>
              <a:gd name="connsiteY0" fmla="*/ 0 h 3020899"/>
              <a:gd name="connsiteX1" fmla="*/ 282809 w 12192000"/>
              <a:gd name="connsiteY1" fmla="*/ 5375 h 3020899"/>
              <a:gd name="connsiteX2" fmla="*/ 6096000 w 12192000"/>
              <a:gd name="connsiteY2" fmla="*/ 1707087 h 3020899"/>
              <a:gd name="connsiteX3" fmla="*/ 11909191 w 12192000"/>
              <a:gd name="connsiteY3" fmla="*/ 5375 h 3020899"/>
              <a:gd name="connsiteX4" fmla="*/ 12192000 w 12192000"/>
              <a:gd name="connsiteY4" fmla="*/ 0 h 3020899"/>
              <a:gd name="connsiteX5" fmla="*/ 12192000 w 12192000"/>
              <a:gd name="connsiteY5" fmla="*/ 3020899 h 3020899"/>
              <a:gd name="connsiteX6" fmla="*/ 6096000 w 12192000"/>
              <a:gd name="connsiteY6" fmla="*/ 3020899 h 3020899"/>
              <a:gd name="connsiteX7" fmla="*/ 0 w 12192000"/>
              <a:gd name="connsiteY7" fmla="*/ 3020899 h 3020899"/>
              <a:gd name="connsiteX8" fmla="*/ 0 w 12192000"/>
              <a:gd name="connsiteY8" fmla="*/ 0 h 302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3020899">
                <a:moveTo>
                  <a:pt x="0" y="0"/>
                </a:moveTo>
                <a:lnTo>
                  <a:pt x="282809" y="5375"/>
                </a:lnTo>
                <a:cubicBezTo>
                  <a:pt x="2340442" y="69377"/>
                  <a:pt x="4108041" y="1707087"/>
                  <a:pt x="6096000" y="1707087"/>
                </a:cubicBezTo>
                <a:cubicBezTo>
                  <a:pt x="8083960" y="1707087"/>
                  <a:pt x="9851559" y="69377"/>
                  <a:pt x="11909191" y="5375"/>
                </a:cubicBezTo>
                <a:lnTo>
                  <a:pt x="12192000" y="0"/>
                </a:lnTo>
                <a:lnTo>
                  <a:pt x="12192000" y="3020899"/>
                </a:lnTo>
                <a:lnTo>
                  <a:pt x="6096000" y="3020899"/>
                </a:lnTo>
                <a:lnTo>
                  <a:pt x="0" y="30208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1800" dirty="0">
              <a:cs typeface="+mn-ea"/>
              <a:sym typeface="+mn-lt"/>
            </a:endParaRPr>
          </a:p>
        </p:txBody>
      </p:sp>
      <p:grpSp>
        <p:nvGrpSpPr>
          <p:cNvPr id="81" name="Group 2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id="{2512BD13-6380-402E-926D-E077CCD006D6}"/>
              </a:ext>
            </a:extLst>
          </p:cNvPr>
          <p:cNvGrpSpPr/>
          <p:nvPr/>
        </p:nvGrpSpPr>
        <p:grpSpPr>
          <a:xfrm>
            <a:off x="2464824" y="2128838"/>
            <a:ext cx="7022076" cy="2395275"/>
            <a:chOff x="2464825" y="2128839"/>
            <a:chExt cx="4822722" cy="1519084"/>
          </a:xfrm>
        </p:grpSpPr>
        <p:sp>
          <p:nvSpPr>
            <p:cNvPr id="82" name="Rectangle: Rounded Corners 16">
              <a:extLst>
                <a:ext uri="{FF2B5EF4-FFF2-40B4-BE49-F238E27FC236}">
                  <a16:creationId xmlns:a16="http://schemas.microsoft.com/office/drawing/2014/main" id="{FE8305AF-1CF5-4A8F-91AC-8283F1027F9F}"/>
                </a:ext>
              </a:extLst>
            </p:cNvPr>
            <p:cNvSpPr/>
            <p:nvPr/>
          </p:nvSpPr>
          <p:spPr>
            <a:xfrm>
              <a:off x="2464825" y="2128839"/>
              <a:ext cx="4822722" cy="1519084"/>
            </a:xfrm>
            <a:prstGeom prst="round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270000" dist="546100" dir="2700000" sx="83000" sy="83000" algn="tl" rotWithShape="0">
                <a:prstClr val="black">
                  <a:alpha val="24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TextBox 17">
              <a:extLst>
                <a:ext uri="{FF2B5EF4-FFF2-40B4-BE49-F238E27FC236}">
                  <a16:creationId xmlns:a16="http://schemas.microsoft.com/office/drawing/2014/main" id="{A8D33A04-2968-4E5D-BFBE-A37978DC76BF}"/>
                </a:ext>
              </a:extLst>
            </p:cNvPr>
            <p:cNvSpPr txBox="1"/>
            <p:nvPr/>
          </p:nvSpPr>
          <p:spPr>
            <a:xfrm>
              <a:off x="2554157" y="2409070"/>
              <a:ext cx="4709653" cy="917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800" b="0" i="0" u="none" strike="noStrike" kern="0" cap="none" normalizeH="0" baseline="0" noProof="0" dirty="0">
                  <a:ln>
                    <a:noFill/>
                  </a:ln>
                  <a:solidFill>
                    <a:srgbClr val="75A8C5"/>
                  </a:solidFill>
                  <a:effectLst/>
                  <a:uLnTx/>
                  <a:uFillTx/>
                  <a:cs typeface="+mn-ea"/>
                  <a:sym typeface="+mn-lt"/>
                </a:rPr>
                <a:t>THANK YOU</a:t>
              </a:r>
            </a:p>
          </p:txBody>
        </p:sp>
      </p:grpSp>
      <p:sp>
        <p:nvSpPr>
          <p:cNvPr id="84" name="Freeform: Shape 24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id="{C08593DC-8B12-4BC6-9400-D4C72A549011}"/>
              </a:ext>
            </a:extLst>
          </p:cNvPr>
          <p:cNvSpPr/>
          <p:nvPr/>
        </p:nvSpPr>
        <p:spPr>
          <a:xfrm>
            <a:off x="735611" y="4914291"/>
            <a:ext cx="906132" cy="504283"/>
          </a:xfrm>
          <a:custGeom>
            <a:avLst/>
            <a:gdLst>
              <a:gd name="connsiteX0" fmla="*/ 9836 w 1095375"/>
              <a:gd name="connsiteY0" fmla="*/ 399874 h 609600"/>
              <a:gd name="connsiteX1" fmla="*/ 926141 w 1095375"/>
              <a:gd name="connsiteY1" fmla="*/ 449404 h 609600"/>
              <a:gd name="connsiteX2" fmla="*/ 606101 w 1095375"/>
              <a:gd name="connsiteY2" fmla="*/ 102694 h 609600"/>
              <a:gd name="connsiteX3" fmla="*/ 9836 w 1095375"/>
              <a:gd name="connsiteY3" fmla="*/ 399874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375" h="609600">
                <a:moveTo>
                  <a:pt x="9836" y="399874"/>
                </a:moveTo>
                <a:cubicBezTo>
                  <a:pt x="-81604" y="551322"/>
                  <a:pt x="483229" y="769444"/>
                  <a:pt x="926141" y="449404"/>
                </a:cubicBezTo>
                <a:cubicBezTo>
                  <a:pt x="1332859" y="156034"/>
                  <a:pt x="949001" y="-170674"/>
                  <a:pt x="606101" y="102694"/>
                </a:cubicBezTo>
                <a:cubicBezTo>
                  <a:pt x="263201" y="377014"/>
                  <a:pt x="70796" y="297957"/>
                  <a:pt x="9836" y="399874"/>
                </a:cubicBezTo>
                <a:close/>
              </a:path>
            </a:pathLst>
          </a:custGeom>
          <a:solidFill>
            <a:srgbClr val="B0D1CA">
              <a:alpha val="41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2E39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5" name="Freeform: Shape 25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id="{433E7599-40C4-4D59-A37F-39D3E1F7AFFC}"/>
              </a:ext>
            </a:extLst>
          </p:cNvPr>
          <p:cNvSpPr/>
          <p:nvPr/>
        </p:nvSpPr>
        <p:spPr>
          <a:xfrm>
            <a:off x="10369401" y="733468"/>
            <a:ext cx="2181523" cy="2272964"/>
          </a:xfrm>
          <a:custGeom>
            <a:avLst/>
            <a:gdLst>
              <a:gd name="connsiteX0" fmla="*/ 127835 w 1590675"/>
              <a:gd name="connsiteY0" fmla="*/ 692754 h 1657350"/>
              <a:gd name="connsiteX1" fmla="*/ 77353 w 1590675"/>
              <a:gd name="connsiteY1" fmla="*/ 1431894 h 1657350"/>
              <a:gd name="connsiteX2" fmla="*/ 1012708 w 1590675"/>
              <a:gd name="connsiteY2" fmla="*/ 1276636 h 1657350"/>
              <a:gd name="connsiteX3" fmla="*/ 1316556 w 1590675"/>
              <a:gd name="connsiteY3" fmla="*/ 1147096 h 1657350"/>
              <a:gd name="connsiteX4" fmla="*/ 1569920 w 1590675"/>
              <a:gd name="connsiteY4" fmla="*/ 755619 h 1657350"/>
              <a:gd name="connsiteX5" fmla="*/ 764105 w 1590675"/>
              <a:gd name="connsiteY5" fmla="*/ 424149 h 1657350"/>
              <a:gd name="connsiteX6" fmla="*/ 224990 w 1590675"/>
              <a:gd name="connsiteY6" fmla="*/ 15526 h 1657350"/>
              <a:gd name="connsiteX7" fmla="*/ 127835 w 1590675"/>
              <a:gd name="connsiteY7" fmla="*/ 692754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0675" h="1657350">
                <a:moveTo>
                  <a:pt x="127835" y="692754"/>
                </a:moveTo>
                <a:cubicBezTo>
                  <a:pt x="184985" y="850869"/>
                  <a:pt x="-143627" y="1093756"/>
                  <a:pt x="77353" y="1431894"/>
                </a:cubicBezTo>
                <a:cubicBezTo>
                  <a:pt x="325003" y="1810989"/>
                  <a:pt x="853640" y="1710024"/>
                  <a:pt x="1012708" y="1276636"/>
                </a:cubicBezTo>
                <a:cubicBezTo>
                  <a:pt x="1052713" y="1167099"/>
                  <a:pt x="1183206" y="1151859"/>
                  <a:pt x="1316556" y="1147096"/>
                </a:cubicBezTo>
                <a:cubicBezTo>
                  <a:pt x="1577540" y="1138524"/>
                  <a:pt x="1644215" y="880396"/>
                  <a:pt x="1569920" y="755619"/>
                </a:cubicBezTo>
                <a:cubicBezTo>
                  <a:pt x="1391803" y="457486"/>
                  <a:pt x="887930" y="581311"/>
                  <a:pt x="764105" y="424149"/>
                </a:cubicBezTo>
                <a:cubicBezTo>
                  <a:pt x="663140" y="296514"/>
                  <a:pt x="498358" y="-80676"/>
                  <a:pt x="224990" y="15526"/>
                </a:cubicBezTo>
                <a:cubicBezTo>
                  <a:pt x="-116005" y="135541"/>
                  <a:pt x="65923" y="522256"/>
                  <a:pt x="127835" y="692754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2E39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86" name="Group 3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id="{82162AF8-8880-4541-B7C4-207BCD4EDC16}"/>
              </a:ext>
            </a:extLst>
          </p:cNvPr>
          <p:cNvGrpSpPr/>
          <p:nvPr/>
        </p:nvGrpSpPr>
        <p:grpSpPr>
          <a:xfrm>
            <a:off x="3742588" y="1138155"/>
            <a:ext cx="4706824" cy="520042"/>
            <a:chOff x="3730420" y="1138155"/>
            <a:chExt cx="4706824" cy="520042"/>
          </a:xfrm>
        </p:grpSpPr>
        <p:grpSp>
          <p:nvGrpSpPr>
            <p:cNvPr id="87" name="Group 26">
              <a:extLst>
                <a:ext uri="{FF2B5EF4-FFF2-40B4-BE49-F238E27FC236}">
                  <a16:creationId xmlns:a16="http://schemas.microsoft.com/office/drawing/2014/main" id="{0E81F5A6-8061-42A6-AE2E-D6B4BCF1B977}"/>
                </a:ext>
              </a:extLst>
            </p:cNvPr>
            <p:cNvGrpSpPr/>
            <p:nvPr/>
          </p:nvGrpSpPr>
          <p:grpSpPr>
            <a:xfrm>
              <a:off x="3730420" y="1138155"/>
              <a:ext cx="401524" cy="520042"/>
              <a:chOff x="3730420" y="1177977"/>
              <a:chExt cx="401524" cy="520042"/>
            </a:xfrm>
          </p:grpSpPr>
          <p:sp>
            <p:nvSpPr>
              <p:cNvPr id="91" name="Freeform: Shape 22">
                <a:extLst>
                  <a:ext uri="{FF2B5EF4-FFF2-40B4-BE49-F238E27FC236}">
                    <a16:creationId xmlns:a16="http://schemas.microsoft.com/office/drawing/2014/main" id="{C32DB3EB-68C5-4941-9571-694161447F60}"/>
                  </a:ext>
                </a:extLst>
              </p:cNvPr>
              <p:cNvSpPr/>
              <p:nvPr/>
            </p:nvSpPr>
            <p:spPr>
              <a:xfrm>
                <a:off x="3856165" y="1177977"/>
                <a:ext cx="275779" cy="323056"/>
              </a:xfrm>
              <a:custGeom>
                <a:avLst/>
                <a:gdLst>
                  <a:gd name="connsiteX0" fmla="*/ 323290 w 333375"/>
                  <a:gd name="connsiteY0" fmla="*/ 0 h 390525"/>
                  <a:gd name="connsiteX1" fmla="*/ 148030 w 333375"/>
                  <a:gd name="connsiteY1" fmla="*/ 354330 h 390525"/>
                  <a:gd name="connsiteX2" fmla="*/ 69925 w 333375"/>
                  <a:gd name="connsiteY2" fmla="*/ 186690 h 390525"/>
                  <a:gd name="connsiteX3" fmla="*/ 323290 w 333375"/>
                  <a:gd name="connsiteY3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390525">
                    <a:moveTo>
                      <a:pt x="323290" y="0"/>
                    </a:moveTo>
                    <a:cubicBezTo>
                      <a:pt x="387108" y="953"/>
                      <a:pt x="248995" y="246697"/>
                      <a:pt x="148030" y="354330"/>
                    </a:cubicBezTo>
                    <a:cubicBezTo>
                      <a:pt x="47065" y="461963"/>
                      <a:pt x="-82475" y="328613"/>
                      <a:pt x="69925" y="186690"/>
                    </a:cubicBezTo>
                    <a:cubicBezTo>
                      <a:pt x="222325" y="43815"/>
                      <a:pt x="303288" y="0"/>
                      <a:pt x="3232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2E3949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2" name="Freeform: Shape 23">
                <a:extLst>
                  <a:ext uri="{FF2B5EF4-FFF2-40B4-BE49-F238E27FC236}">
                    <a16:creationId xmlns:a16="http://schemas.microsoft.com/office/drawing/2014/main" id="{3895F8F5-2F44-4B83-BFFA-49475D676DF7}"/>
                  </a:ext>
                </a:extLst>
              </p:cNvPr>
              <p:cNvSpPr/>
              <p:nvPr/>
            </p:nvSpPr>
            <p:spPr>
              <a:xfrm>
                <a:off x="3730420" y="1556190"/>
                <a:ext cx="141829" cy="141829"/>
              </a:xfrm>
              <a:custGeom>
                <a:avLst/>
                <a:gdLst>
                  <a:gd name="connsiteX0" fmla="*/ 177165 w 171450"/>
                  <a:gd name="connsiteY0" fmla="*/ 88583 h 171450"/>
                  <a:gd name="connsiteX1" fmla="*/ 88583 w 171450"/>
                  <a:gd name="connsiteY1" fmla="*/ 177165 h 171450"/>
                  <a:gd name="connsiteX2" fmla="*/ 0 w 171450"/>
                  <a:gd name="connsiteY2" fmla="*/ 88583 h 171450"/>
                  <a:gd name="connsiteX3" fmla="*/ 88583 w 171450"/>
                  <a:gd name="connsiteY3" fmla="*/ 0 h 171450"/>
                  <a:gd name="connsiteX4" fmla="*/ 177165 w 171450"/>
                  <a:gd name="connsiteY4" fmla="*/ 88583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171450">
                    <a:moveTo>
                      <a:pt x="177165" y="88583"/>
                    </a:moveTo>
                    <a:cubicBezTo>
                      <a:pt x="177165" y="137505"/>
                      <a:pt x="137505" y="177165"/>
                      <a:pt x="88583" y="177165"/>
                    </a:cubicBezTo>
                    <a:cubicBezTo>
                      <a:pt x="39660" y="177165"/>
                      <a:pt x="0" y="137505"/>
                      <a:pt x="0" y="88583"/>
                    </a:cubicBezTo>
                    <a:cubicBezTo>
                      <a:pt x="0" y="39660"/>
                      <a:pt x="39660" y="0"/>
                      <a:pt x="88583" y="0"/>
                    </a:cubicBezTo>
                    <a:cubicBezTo>
                      <a:pt x="137505" y="0"/>
                      <a:pt x="177165" y="39660"/>
                      <a:pt x="177165" y="8858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2E3949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88" name="Group 27">
              <a:extLst>
                <a:ext uri="{FF2B5EF4-FFF2-40B4-BE49-F238E27FC236}">
                  <a16:creationId xmlns:a16="http://schemas.microsoft.com/office/drawing/2014/main" id="{305CDB61-6DDD-49AE-8696-8B1BCC6BA0B9}"/>
                </a:ext>
              </a:extLst>
            </p:cNvPr>
            <p:cNvGrpSpPr/>
            <p:nvPr/>
          </p:nvGrpSpPr>
          <p:grpSpPr>
            <a:xfrm rot="10800000">
              <a:off x="8035720" y="1138155"/>
              <a:ext cx="401524" cy="520042"/>
              <a:chOff x="3730420" y="1177977"/>
              <a:chExt cx="401524" cy="520042"/>
            </a:xfrm>
          </p:grpSpPr>
          <p:sp>
            <p:nvSpPr>
              <p:cNvPr id="89" name="Freeform: Shape 28">
                <a:extLst>
                  <a:ext uri="{FF2B5EF4-FFF2-40B4-BE49-F238E27FC236}">
                    <a16:creationId xmlns:a16="http://schemas.microsoft.com/office/drawing/2014/main" id="{13B70AA4-6673-4C3F-B270-2897BABEFFBF}"/>
                  </a:ext>
                </a:extLst>
              </p:cNvPr>
              <p:cNvSpPr/>
              <p:nvPr/>
            </p:nvSpPr>
            <p:spPr>
              <a:xfrm>
                <a:off x="3856165" y="1177977"/>
                <a:ext cx="275779" cy="323056"/>
              </a:xfrm>
              <a:custGeom>
                <a:avLst/>
                <a:gdLst>
                  <a:gd name="connsiteX0" fmla="*/ 323290 w 333375"/>
                  <a:gd name="connsiteY0" fmla="*/ 0 h 390525"/>
                  <a:gd name="connsiteX1" fmla="*/ 148030 w 333375"/>
                  <a:gd name="connsiteY1" fmla="*/ 354330 h 390525"/>
                  <a:gd name="connsiteX2" fmla="*/ 69925 w 333375"/>
                  <a:gd name="connsiteY2" fmla="*/ 186690 h 390525"/>
                  <a:gd name="connsiteX3" fmla="*/ 323290 w 333375"/>
                  <a:gd name="connsiteY3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390525">
                    <a:moveTo>
                      <a:pt x="323290" y="0"/>
                    </a:moveTo>
                    <a:cubicBezTo>
                      <a:pt x="387108" y="953"/>
                      <a:pt x="248995" y="246697"/>
                      <a:pt x="148030" y="354330"/>
                    </a:cubicBezTo>
                    <a:cubicBezTo>
                      <a:pt x="47065" y="461963"/>
                      <a:pt x="-82475" y="328613"/>
                      <a:pt x="69925" y="186690"/>
                    </a:cubicBezTo>
                    <a:cubicBezTo>
                      <a:pt x="222325" y="43815"/>
                      <a:pt x="303288" y="0"/>
                      <a:pt x="3232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2E3949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0" name="Freeform: Shape 29">
                <a:extLst>
                  <a:ext uri="{FF2B5EF4-FFF2-40B4-BE49-F238E27FC236}">
                    <a16:creationId xmlns:a16="http://schemas.microsoft.com/office/drawing/2014/main" id="{8F0DF370-7478-4D0A-BE7F-268E369F2904}"/>
                  </a:ext>
                </a:extLst>
              </p:cNvPr>
              <p:cNvSpPr/>
              <p:nvPr/>
            </p:nvSpPr>
            <p:spPr>
              <a:xfrm>
                <a:off x="3730420" y="1556190"/>
                <a:ext cx="141829" cy="141829"/>
              </a:xfrm>
              <a:custGeom>
                <a:avLst/>
                <a:gdLst>
                  <a:gd name="connsiteX0" fmla="*/ 177165 w 171450"/>
                  <a:gd name="connsiteY0" fmla="*/ 88583 h 171450"/>
                  <a:gd name="connsiteX1" fmla="*/ 88583 w 171450"/>
                  <a:gd name="connsiteY1" fmla="*/ 177165 h 171450"/>
                  <a:gd name="connsiteX2" fmla="*/ 0 w 171450"/>
                  <a:gd name="connsiteY2" fmla="*/ 88583 h 171450"/>
                  <a:gd name="connsiteX3" fmla="*/ 88583 w 171450"/>
                  <a:gd name="connsiteY3" fmla="*/ 0 h 171450"/>
                  <a:gd name="connsiteX4" fmla="*/ 177165 w 171450"/>
                  <a:gd name="connsiteY4" fmla="*/ 88583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171450">
                    <a:moveTo>
                      <a:pt x="177165" y="88583"/>
                    </a:moveTo>
                    <a:cubicBezTo>
                      <a:pt x="177165" y="137505"/>
                      <a:pt x="137505" y="177165"/>
                      <a:pt x="88583" y="177165"/>
                    </a:cubicBezTo>
                    <a:cubicBezTo>
                      <a:pt x="39660" y="177165"/>
                      <a:pt x="0" y="137505"/>
                      <a:pt x="0" y="88583"/>
                    </a:cubicBezTo>
                    <a:cubicBezTo>
                      <a:pt x="0" y="39660"/>
                      <a:pt x="39660" y="0"/>
                      <a:pt x="88583" y="0"/>
                    </a:cubicBezTo>
                    <a:cubicBezTo>
                      <a:pt x="137505" y="0"/>
                      <a:pt x="177165" y="39660"/>
                      <a:pt x="177165" y="8858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2E3949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3" name="Group 31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id="{AA0B6FEE-EE96-4254-A3A0-D914F2CA33AD}"/>
              </a:ext>
            </a:extLst>
          </p:cNvPr>
          <p:cNvGrpSpPr/>
          <p:nvPr/>
        </p:nvGrpSpPr>
        <p:grpSpPr>
          <a:xfrm>
            <a:off x="1312912" y="3132482"/>
            <a:ext cx="354681" cy="296531"/>
            <a:chOff x="356813" y="4730723"/>
            <a:chExt cx="244804" cy="20466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94" name="Freeform: Shape 32">
              <a:extLst>
                <a:ext uri="{FF2B5EF4-FFF2-40B4-BE49-F238E27FC236}">
                  <a16:creationId xmlns:a16="http://schemas.microsoft.com/office/drawing/2014/main" id="{D679180C-74FA-489F-998C-0F2DD1B44672}"/>
                </a:ext>
              </a:extLst>
            </p:cNvPr>
            <p:cNvSpPr/>
            <p:nvPr/>
          </p:nvSpPr>
          <p:spPr>
            <a:xfrm>
              <a:off x="356813" y="4817200"/>
              <a:ext cx="118191" cy="118191"/>
            </a:xfrm>
            <a:custGeom>
              <a:avLst/>
              <a:gdLst>
                <a:gd name="connsiteX0" fmla="*/ 142875 w 142875"/>
                <a:gd name="connsiteY0" fmla="*/ 71437 h 142875"/>
                <a:gd name="connsiteX1" fmla="*/ 71438 w 142875"/>
                <a:gd name="connsiteY1" fmla="*/ 142875 h 142875"/>
                <a:gd name="connsiteX2" fmla="*/ 0 w 142875"/>
                <a:gd name="connsiteY2" fmla="*/ 71437 h 142875"/>
                <a:gd name="connsiteX3" fmla="*/ 71438 w 142875"/>
                <a:gd name="connsiteY3" fmla="*/ 0 h 142875"/>
                <a:gd name="connsiteX4" fmla="*/ 142875 w 142875"/>
                <a:gd name="connsiteY4" fmla="*/ 7143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42875">
                  <a:moveTo>
                    <a:pt x="142875" y="71437"/>
                  </a:moveTo>
                  <a:cubicBezTo>
                    <a:pt x="142875" y="110891"/>
                    <a:pt x="110892" y="142875"/>
                    <a:pt x="71438" y="142875"/>
                  </a:cubicBezTo>
                  <a:cubicBezTo>
                    <a:pt x="31984" y="142875"/>
                    <a:pt x="0" y="110891"/>
                    <a:pt x="0" y="71437"/>
                  </a:cubicBezTo>
                  <a:cubicBezTo>
                    <a:pt x="0" y="31983"/>
                    <a:pt x="31984" y="0"/>
                    <a:pt x="71438" y="0"/>
                  </a:cubicBezTo>
                  <a:cubicBezTo>
                    <a:pt x="110892" y="0"/>
                    <a:pt x="142875" y="31983"/>
                    <a:pt x="142875" y="714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2E394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Freeform: Shape 33">
              <a:extLst>
                <a:ext uri="{FF2B5EF4-FFF2-40B4-BE49-F238E27FC236}">
                  <a16:creationId xmlns:a16="http://schemas.microsoft.com/office/drawing/2014/main" id="{ACA5A7AB-E6DB-4EEE-BAB0-A8261FE5B680}"/>
                </a:ext>
              </a:extLst>
            </p:cNvPr>
            <p:cNvSpPr/>
            <p:nvPr/>
          </p:nvSpPr>
          <p:spPr>
            <a:xfrm>
              <a:off x="554341" y="4730723"/>
              <a:ext cx="47276" cy="47276"/>
            </a:xfrm>
            <a:custGeom>
              <a:avLst/>
              <a:gdLst>
                <a:gd name="connsiteX0" fmla="*/ 64770 w 57150"/>
                <a:gd name="connsiteY0" fmla="*/ 32385 h 57150"/>
                <a:gd name="connsiteX1" fmla="*/ 32385 w 57150"/>
                <a:gd name="connsiteY1" fmla="*/ 64770 h 57150"/>
                <a:gd name="connsiteX2" fmla="*/ 0 w 57150"/>
                <a:gd name="connsiteY2" fmla="*/ 32385 h 57150"/>
                <a:gd name="connsiteX3" fmla="*/ 32385 w 57150"/>
                <a:gd name="connsiteY3" fmla="*/ 0 h 57150"/>
                <a:gd name="connsiteX4" fmla="*/ 64770 w 57150"/>
                <a:gd name="connsiteY4" fmla="*/ 3238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4770" y="32385"/>
                  </a:moveTo>
                  <a:cubicBezTo>
                    <a:pt x="64770" y="50271"/>
                    <a:pt x="50271" y="64770"/>
                    <a:pt x="32385" y="64770"/>
                  </a:cubicBezTo>
                  <a:cubicBezTo>
                    <a:pt x="14499" y="64770"/>
                    <a:pt x="0" y="50271"/>
                    <a:pt x="0" y="32385"/>
                  </a:cubicBezTo>
                  <a:cubicBezTo>
                    <a:pt x="0" y="14499"/>
                    <a:pt x="14499" y="0"/>
                    <a:pt x="32385" y="0"/>
                  </a:cubicBezTo>
                  <a:cubicBezTo>
                    <a:pt x="50271" y="0"/>
                    <a:pt x="64770" y="14499"/>
                    <a:pt x="64770" y="32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2E394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96" name="Freeform 5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id="{7DA8C126-7B3E-4479-A204-953D730E0C47}"/>
              </a:ext>
            </a:extLst>
          </p:cNvPr>
          <p:cNvSpPr>
            <a:spLocks/>
          </p:cNvSpPr>
          <p:nvPr/>
        </p:nvSpPr>
        <p:spPr bwMode="auto">
          <a:xfrm>
            <a:off x="305843" y="3803041"/>
            <a:ext cx="1287463" cy="1111250"/>
          </a:xfrm>
          <a:custGeom>
            <a:avLst/>
            <a:gdLst>
              <a:gd name="T0" fmla="*/ 2 w 341"/>
              <a:gd name="T1" fmla="*/ 137 h 295"/>
              <a:gd name="T2" fmla="*/ 49 w 341"/>
              <a:gd name="T3" fmla="*/ 24 h 295"/>
              <a:gd name="T4" fmla="*/ 139 w 341"/>
              <a:gd name="T5" fmla="*/ 56 h 295"/>
              <a:gd name="T6" fmla="*/ 217 w 341"/>
              <a:gd name="T7" fmla="*/ 140 h 295"/>
              <a:gd name="T8" fmla="*/ 300 w 341"/>
              <a:gd name="T9" fmla="*/ 187 h 295"/>
              <a:gd name="T10" fmla="*/ 225 w 341"/>
              <a:gd name="T11" fmla="*/ 284 h 295"/>
              <a:gd name="T12" fmla="*/ 77 w 341"/>
              <a:gd name="T13" fmla="*/ 285 h 295"/>
              <a:gd name="T14" fmla="*/ 7 w 341"/>
              <a:gd name="T15" fmla="*/ 222 h 295"/>
              <a:gd name="T16" fmla="*/ 2 w 341"/>
              <a:gd name="T17" fmla="*/ 137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1" h="295">
                <a:moveTo>
                  <a:pt x="2" y="137"/>
                </a:moveTo>
                <a:cubicBezTo>
                  <a:pt x="7" y="97"/>
                  <a:pt x="12" y="48"/>
                  <a:pt x="49" y="24"/>
                </a:cubicBezTo>
                <a:cubicBezTo>
                  <a:pt x="86" y="0"/>
                  <a:pt x="120" y="22"/>
                  <a:pt x="139" y="56"/>
                </a:cubicBezTo>
                <a:cubicBezTo>
                  <a:pt x="160" y="91"/>
                  <a:pt x="179" y="121"/>
                  <a:pt x="217" y="140"/>
                </a:cubicBezTo>
                <a:cubicBezTo>
                  <a:pt x="245" y="153"/>
                  <a:pt x="280" y="161"/>
                  <a:pt x="300" y="187"/>
                </a:cubicBezTo>
                <a:cubicBezTo>
                  <a:pt x="341" y="244"/>
                  <a:pt x="270" y="276"/>
                  <a:pt x="225" y="284"/>
                </a:cubicBezTo>
                <a:cubicBezTo>
                  <a:pt x="177" y="292"/>
                  <a:pt x="124" y="295"/>
                  <a:pt x="77" y="285"/>
                </a:cubicBezTo>
                <a:cubicBezTo>
                  <a:pt x="38" y="277"/>
                  <a:pt x="15" y="263"/>
                  <a:pt x="7" y="222"/>
                </a:cubicBezTo>
                <a:cubicBezTo>
                  <a:pt x="2" y="195"/>
                  <a:pt x="0" y="165"/>
                  <a:pt x="2" y="137"/>
                </a:cubicBezTo>
                <a:close/>
              </a:path>
            </a:pathLst>
          </a:custGeom>
          <a:solidFill>
            <a:srgbClr val="B2CFD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E3949"/>
              </a:solidFill>
              <a:cs typeface="+mn-ea"/>
              <a:sym typeface="+mn-lt"/>
            </a:endParaRPr>
          </a:p>
        </p:txBody>
      </p:sp>
      <p:sp>
        <p:nvSpPr>
          <p:cNvPr id="97" name="Freeform 6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id="{80E9E3FF-D69C-448A-8DD7-AD6B138CA367}"/>
              </a:ext>
            </a:extLst>
          </p:cNvPr>
          <p:cNvSpPr>
            <a:spLocks/>
          </p:cNvSpPr>
          <p:nvPr/>
        </p:nvSpPr>
        <p:spPr bwMode="auto">
          <a:xfrm>
            <a:off x="2229103" y="1279984"/>
            <a:ext cx="1874525" cy="3324748"/>
          </a:xfrm>
          <a:custGeom>
            <a:avLst/>
            <a:gdLst>
              <a:gd name="T0" fmla="*/ 87 w 290"/>
              <a:gd name="T1" fmla="*/ 64 h 562"/>
              <a:gd name="T2" fmla="*/ 80 w 290"/>
              <a:gd name="T3" fmla="*/ 70 h 562"/>
              <a:gd name="T4" fmla="*/ 79 w 290"/>
              <a:gd name="T5" fmla="*/ 57 h 562"/>
              <a:gd name="T6" fmla="*/ 42 w 290"/>
              <a:gd name="T7" fmla="*/ 27 h 562"/>
              <a:gd name="T8" fmla="*/ 35 w 290"/>
              <a:gd name="T9" fmla="*/ 39 h 562"/>
              <a:gd name="T10" fmla="*/ 32 w 290"/>
              <a:gd name="T11" fmla="*/ 23 h 562"/>
              <a:gd name="T12" fmla="*/ 12 w 290"/>
              <a:gd name="T13" fmla="*/ 19 h 562"/>
              <a:gd name="T14" fmla="*/ 9 w 290"/>
              <a:gd name="T15" fmla="*/ 1 h 562"/>
              <a:gd name="T16" fmla="*/ 14 w 290"/>
              <a:gd name="T17" fmla="*/ 15 h 562"/>
              <a:gd name="T18" fmla="*/ 56 w 290"/>
              <a:gd name="T19" fmla="*/ 30 h 562"/>
              <a:gd name="T20" fmla="*/ 65 w 290"/>
              <a:gd name="T21" fmla="*/ 24 h 562"/>
              <a:gd name="T22" fmla="*/ 68 w 290"/>
              <a:gd name="T23" fmla="*/ 37 h 562"/>
              <a:gd name="T24" fmla="*/ 103 w 290"/>
              <a:gd name="T25" fmla="*/ 85 h 562"/>
              <a:gd name="T26" fmla="*/ 124 w 290"/>
              <a:gd name="T27" fmla="*/ 60 h 562"/>
              <a:gd name="T28" fmla="*/ 129 w 290"/>
              <a:gd name="T29" fmla="*/ 65 h 562"/>
              <a:gd name="T30" fmla="*/ 108 w 290"/>
              <a:gd name="T31" fmla="*/ 93 h 562"/>
              <a:gd name="T32" fmla="*/ 110 w 290"/>
              <a:gd name="T33" fmla="*/ 130 h 562"/>
              <a:gd name="T34" fmla="*/ 108 w 290"/>
              <a:gd name="T35" fmla="*/ 172 h 562"/>
              <a:gd name="T36" fmla="*/ 134 w 290"/>
              <a:gd name="T37" fmla="*/ 157 h 562"/>
              <a:gd name="T38" fmla="*/ 157 w 290"/>
              <a:gd name="T39" fmla="*/ 155 h 562"/>
              <a:gd name="T40" fmla="*/ 160 w 290"/>
              <a:gd name="T41" fmla="*/ 161 h 562"/>
              <a:gd name="T42" fmla="*/ 113 w 290"/>
              <a:gd name="T43" fmla="*/ 182 h 562"/>
              <a:gd name="T44" fmla="*/ 106 w 290"/>
              <a:gd name="T45" fmla="*/ 185 h 562"/>
              <a:gd name="T46" fmla="*/ 101 w 290"/>
              <a:gd name="T47" fmla="*/ 223 h 562"/>
              <a:gd name="T48" fmla="*/ 101 w 290"/>
              <a:gd name="T49" fmla="*/ 253 h 562"/>
              <a:gd name="T50" fmla="*/ 124 w 290"/>
              <a:gd name="T51" fmla="*/ 234 h 562"/>
              <a:gd name="T52" fmla="*/ 160 w 290"/>
              <a:gd name="T53" fmla="*/ 234 h 562"/>
              <a:gd name="T54" fmla="*/ 153 w 290"/>
              <a:gd name="T55" fmla="*/ 246 h 562"/>
              <a:gd name="T56" fmla="*/ 103 w 290"/>
              <a:gd name="T57" fmla="*/ 263 h 562"/>
              <a:gd name="T58" fmla="*/ 108 w 290"/>
              <a:gd name="T59" fmla="*/ 293 h 562"/>
              <a:gd name="T60" fmla="*/ 156 w 290"/>
              <a:gd name="T61" fmla="*/ 375 h 562"/>
              <a:gd name="T62" fmla="*/ 222 w 290"/>
              <a:gd name="T63" fmla="*/ 444 h 562"/>
              <a:gd name="T64" fmla="*/ 279 w 290"/>
              <a:gd name="T65" fmla="*/ 513 h 562"/>
              <a:gd name="T66" fmla="*/ 290 w 290"/>
              <a:gd name="T67" fmla="*/ 560 h 562"/>
              <a:gd name="T68" fmla="*/ 287 w 290"/>
              <a:gd name="T69" fmla="*/ 562 h 562"/>
              <a:gd name="T70" fmla="*/ 280 w 290"/>
              <a:gd name="T71" fmla="*/ 525 h 562"/>
              <a:gd name="T72" fmla="*/ 221 w 290"/>
              <a:gd name="T73" fmla="*/ 448 h 562"/>
              <a:gd name="T74" fmla="*/ 136 w 290"/>
              <a:gd name="T75" fmla="*/ 355 h 562"/>
              <a:gd name="T76" fmla="*/ 110 w 290"/>
              <a:gd name="T77" fmla="*/ 315 h 562"/>
              <a:gd name="T78" fmla="*/ 55 w 290"/>
              <a:gd name="T79" fmla="*/ 318 h 562"/>
              <a:gd name="T80" fmla="*/ 43 w 290"/>
              <a:gd name="T81" fmla="*/ 311 h 562"/>
              <a:gd name="T82" fmla="*/ 61 w 290"/>
              <a:gd name="T83" fmla="*/ 301 h 562"/>
              <a:gd name="T84" fmla="*/ 105 w 290"/>
              <a:gd name="T85" fmla="*/ 304 h 562"/>
              <a:gd name="T86" fmla="*/ 107 w 290"/>
              <a:gd name="T87" fmla="*/ 301 h 562"/>
              <a:gd name="T88" fmla="*/ 97 w 290"/>
              <a:gd name="T89" fmla="*/ 232 h 562"/>
              <a:gd name="T90" fmla="*/ 96 w 290"/>
              <a:gd name="T91" fmla="*/ 221 h 562"/>
              <a:gd name="T92" fmla="*/ 51 w 290"/>
              <a:gd name="T93" fmla="*/ 198 h 562"/>
              <a:gd name="T94" fmla="*/ 36 w 290"/>
              <a:gd name="T95" fmla="*/ 180 h 562"/>
              <a:gd name="T96" fmla="*/ 62 w 290"/>
              <a:gd name="T97" fmla="*/ 178 h 562"/>
              <a:gd name="T98" fmla="*/ 99 w 290"/>
              <a:gd name="T99" fmla="*/ 206 h 562"/>
              <a:gd name="T100" fmla="*/ 100 w 290"/>
              <a:gd name="T101" fmla="*/ 204 h 562"/>
              <a:gd name="T102" fmla="*/ 107 w 290"/>
              <a:gd name="T103" fmla="*/ 140 h 562"/>
              <a:gd name="T104" fmla="*/ 75 w 290"/>
              <a:gd name="T105" fmla="*/ 129 h 562"/>
              <a:gd name="T106" fmla="*/ 60 w 290"/>
              <a:gd name="T107" fmla="*/ 115 h 562"/>
              <a:gd name="T108" fmla="*/ 92 w 290"/>
              <a:gd name="T109" fmla="*/ 116 h 562"/>
              <a:gd name="T110" fmla="*/ 107 w 290"/>
              <a:gd name="T111" fmla="*/ 125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0" h="562">
                <a:moveTo>
                  <a:pt x="107" y="125"/>
                </a:moveTo>
                <a:cubicBezTo>
                  <a:pt x="106" y="103"/>
                  <a:pt x="100" y="83"/>
                  <a:pt x="87" y="64"/>
                </a:cubicBezTo>
                <a:cubicBezTo>
                  <a:pt x="87" y="65"/>
                  <a:pt x="86" y="66"/>
                  <a:pt x="86" y="67"/>
                </a:cubicBezTo>
                <a:cubicBezTo>
                  <a:pt x="84" y="69"/>
                  <a:pt x="82" y="70"/>
                  <a:pt x="80" y="70"/>
                </a:cubicBezTo>
                <a:cubicBezTo>
                  <a:pt x="75" y="71"/>
                  <a:pt x="72" y="66"/>
                  <a:pt x="74" y="62"/>
                </a:cubicBezTo>
                <a:cubicBezTo>
                  <a:pt x="75" y="60"/>
                  <a:pt x="77" y="58"/>
                  <a:pt x="79" y="57"/>
                </a:cubicBezTo>
                <a:cubicBezTo>
                  <a:pt x="80" y="57"/>
                  <a:pt x="81" y="57"/>
                  <a:pt x="81" y="56"/>
                </a:cubicBezTo>
                <a:cubicBezTo>
                  <a:pt x="71" y="43"/>
                  <a:pt x="58" y="34"/>
                  <a:pt x="42" y="27"/>
                </a:cubicBezTo>
                <a:cubicBezTo>
                  <a:pt x="43" y="29"/>
                  <a:pt x="43" y="31"/>
                  <a:pt x="43" y="33"/>
                </a:cubicBezTo>
                <a:cubicBezTo>
                  <a:pt x="42" y="37"/>
                  <a:pt x="39" y="40"/>
                  <a:pt x="35" y="39"/>
                </a:cubicBezTo>
                <a:cubicBezTo>
                  <a:pt x="31" y="39"/>
                  <a:pt x="28" y="35"/>
                  <a:pt x="28" y="30"/>
                </a:cubicBezTo>
                <a:cubicBezTo>
                  <a:pt x="29" y="28"/>
                  <a:pt x="30" y="25"/>
                  <a:pt x="32" y="23"/>
                </a:cubicBezTo>
                <a:cubicBezTo>
                  <a:pt x="32" y="22"/>
                  <a:pt x="31" y="22"/>
                  <a:pt x="30" y="22"/>
                </a:cubicBezTo>
                <a:cubicBezTo>
                  <a:pt x="24" y="20"/>
                  <a:pt x="18" y="19"/>
                  <a:pt x="12" y="19"/>
                </a:cubicBezTo>
                <a:cubicBezTo>
                  <a:pt x="6" y="18"/>
                  <a:pt x="0" y="11"/>
                  <a:pt x="3" y="4"/>
                </a:cubicBezTo>
                <a:cubicBezTo>
                  <a:pt x="4" y="1"/>
                  <a:pt x="6" y="0"/>
                  <a:pt x="9" y="1"/>
                </a:cubicBezTo>
                <a:cubicBezTo>
                  <a:pt x="11" y="1"/>
                  <a:pt x="13" y="3"/>
                  <a:pt x="14" y="5"/>
                </a:cubicBezTo>
                <a:cubicBezTo>
                  <a:pt x="16" y="8"/>
                  <a:pt x="16" y="12"/>
                  <a:pt x="14" y="15"/>
                </a:cubicBezTo>
                <a:cubicBezTo>
                  <a:pt x="15" y="15"/>
                  <a:pt x="15" y="16"/>
                  <a:pt x="15" y="16"/>
                </a:cubicBezTo>
                <a:cubicBezTo>
                  <a:pt x="30" y="17"/>
                  <a:pt x="44" y="23"/>
                  <a:pt x="56" y="30"/>
                </a:cubicBezTo>
                <a:cubicBezTo>
                  <a:pt x="59" y="32"/>
                  <a:pt x="59" y="32"/>
                  <a:pt x="60" y="29"/>
                </a:cubicBezTo>
                <a:cubicBezTo>
                  <a:pt x="61" y="26"/>
                  <a:pt x="62" y="25"/>
                  <a:pt x="65" y="24"/>
                </a:cubicBezTo>
                <a:cubicBezTo>
                  <a:pt x="67" y="24"/>
                  <a:pt x="68" y="26"/>
                  <a:pt x="70" y="28"/>
                </a:cubicBezTo>
                <a:cubicBezTo>
                  <a:pt x="71" y="31"/>
                  <a:pt x="71" y="34"/>
                  <a:pt x="68" y="37"/>
                </a:cubicBezTo>
                <a:cubicBezTo>
                  <a:pt x="68" y="37"/>
                  <a:pt x="68" y="37"/>
                  <a:pt x="68" y="38"/>
                </a:cubicBezTo>
                <a:cubicBezTo>
                  <a:pt x="83" y="51"/>
                  <a:pt x="95" y="67"/>
                  <a:pt x="103" y="85"/>
                </a:cubicBezTo>
                <a:cubicBezTo>
                  <a:pt x="104" y="82"/>
                  <a:pt x="105" y="79"/>
                  <a:pt x="106" y="77"/>
                </a:cubicBezTo>
                <a:cubicBezTo>
                  <a:pt x="109" y="69"/>
                  <a:pt x="116" y="63"/>
                  <a:pt x="124" y="60"/>
                </a:cubicBezTo>
                <a:cubicBezTo>
                  <a:pt x="125" y="60"/>
                  <a:pt x="127" y="59"/>
                  <a:pt x="128" y="60"/>
                </a:cubicBezTo>
                <a:cubicBezTo>
                  <a:pt x="130" y="62"/>
                  <a:pt x="129" y="63"/>
                  <a:pt x="129" y="65"/>
                </a:cubicBezTo>
                <a:cubicBezTo>
                  <a:pt x="126" y="71"/>
                  <a:pt x="123" y="77"/>
                  <a:pt x="119" y="82"/>
                </a:cubicBezTo>
                <a:cubicBezTo>
                  <a:pt x="116" y="86"/>
                  <a:pt x="112" y="90"/>
                  <a:pt x="108" y="93"/>
                </a:cubicBezTo>
                <a:cubicBezTo>
                  <a:pt x="106" y="94"/>
                  <a:pt x="106" y="96"/>
                  <a:pt x="106" y="99"/>
                </a:cubicBezTo>
                <a:cubicBezTo>
                  <a:pt x="109" y="109"/>
                  <a:pt x="110" y="120"/>
                  <a:pt x="110" y="130"/>
                </a:cubicBezTo>
                <a:cubicBezTo>
                  <a:pt x="110" y="142"/>
                  <a:pt x="109" y="154"/>
                  <a:pt x="108" y="165"/>
                </a:cubicBezTo>
                <a:cubicBezTo>
                  <a:pt x="108" y="168"/>
                  <a:pt x="108" y="170"/>
                  <a:pt x="108" y="172"/>
                </a:cubicBezTo>
                <a:cubicBezTo>
                  <a:pt x="109" y="173"/>
                  <a:pt x="109" y="172"/>
                  <a:pt x="109" y="172"/>
                </a:cubicBezTo>
                <a:cubicBezTo>
                  <a:pt x="116" y="164"/>
                  <a:pt x="125" y="160"/>
                  <a:pt x="134" y="157"/>
                </a:cubicBezTo>
                <a:cubicBezTo>
                  <a:pt x="140" y="156"/>
                  <a:pt x="146" y="154"/>
                  <a:pt x="152" y="154"/>
                </a:cubicBezTo>
                <a:cubicBezTo>
                  <a:pt x="154" y="154"/>
                  <a:pt x="155" y="154"/>
                  <a:pt x="157" y="155"/>
                </a:cubicBezTo>
                <a:cubicBezTo>
                  <a:pt x="159" y="155"/>
                  <a:pt x="160" y="155"/>
                  <a:pt x="160" y="157"/>
                </a:cubicBezTo>
                <a:cubicBezTo>
                  <a:pt x="161" y="159"/>
                  <a:pt x="161" y="160"/>
                  <a:pt x="160" y="161"/>
                </a:cubicBezTo>
                <a:cubicBezTo>
                  <a:pt x="156" y="165"/>
                  <a:pt x="152" y="168"/>
                  <a:pt x="148" y="171"/>
                </a:cubicBezTo>
                <a:cubicBezTo>
                  <a:pt x="137" y="177"/>
                  <a:pt x="125" y="181"/>
                  <a:pt x="113" y="182"/>
                </a:cubicBezTo>
                <a:cubicBezTo>
                  <a:pt x="111" y="182"/>
                  <a:pt x="110" y="183"/>
                  <a:pt x="109" y="183"/>
                </a:cubicBezTo>
                <a:cubicBezTo>
                  <a:pt x="107" y="183"/>
                  <a:pt x="106" y="183"/>
                  <a:pt x="106" y="185"/>
                </a:cubicBezTo>
                <a:cubicBezTo>
                  <a:pt x="106" y="190"/>
                  <a:pt x="105" y="195"/>
                  <a:pt x="104" y="200"/>
                </a:cubicBezTo>
                <a:cubicBezTo>
                  <a:pt x="103" y="207"/>
                  <a:pt x="102" y="215"/>
                  <a:pt x="101" y="223"/>
                </a:cubicBezTo>
                <a:cubicBezTo>
                  <a:pt x="100" y="232"/>
                  <a:pt x="100" y="242"/>
                  <a:pt x="100" y="252"/>
                </a:cubicBezTo>
                <a:cubicBezTo>
                  <a:pt x="100" y="252"/>
                  <a:pt x="101" y="253"/>
                  <a:pt x="101" y="253"/>
                </a:cubicBezTo>
                <a:cubicBezTo>
                  <a:pt x="102" y="254"/>
                  <a:pt x="102" y="252"/>
                  <a:pt x="103" y="252"/>
                </a:cubicBezTo>
                <a:cubicBezTo>
                  <a:pt x="108" y="243"/>
                  <a:pt x="115" y="237"/>
                  <a:pt x="124" y="234"/>
                </a:cubicBezTo>
                <a:cubicBezTo>
                  <a:pt x="131" y="231"/>
                  <a:pt x="138" y="230"/>
                  <a:pt x="146" y="231"/>
                </a:cubicBezTo>
                <a:cubicBezTo>
                  <a:pt x="150" y="231"/>
                  <a:pt x="155" y="232"/>
                  <a:pt x="160" y="234"/>
                </a:cubicBezTo>
                <a:cubicBezTo>
                  <a:pt x="162" y="234"/>
                  <a:pt x="162" y="235"/>
                  <a:pt x="161" y="237"/>
                </a:cubicBezTo>
                <a:cubicBezTo>
                  <a:pt x="159" y="241"/>
                  <a:pt x="156" y="243"/>
                  <a:pt x="153" y="246"/>
                </a:cubicBezTo>
                <a:cubicBezTo>
                  <a:pt x="147" y="251"/>
                  <a:pt x="140" y="255"/>
                  <a:pt x="132" y="258"/>
                </a:cubicBezTo>
                <a:cubicBezTo>
                  <a:pt x="123" y="261"/>
                  <a:pt x="113" y="263"/>
                  <a:pt x="103" y="263"/>
                </a:cubicBezTo>
                <a:cubicBezTo>
                  <a:pt x="101" y="263"/>
                  <a:pt x="101" y="263"/>
                  <a:pt x="102" y="265"/>
                </a:cubicBezTo>
                <a:cubicBezTo>
                  <a:pt x="103" y="274"/>
                  <a:pt x="105" y="284"/>
                  <a:pt x="108" y="293"/>
                </a:cubicBezTo>
                <a:cubicBezTo>
                  <a:pt x="113" y="308"/>
                  <a:pt x="120" y="323"/>
                  <a:pt x="128" y="337"/>
                </a:cubicBezTo>
                <a:cubicBezTo>
                  <a:pt x="136" y="350"/>
                  <a:pt x="146" y="363"/>
                  <a:pt x="156" y="375"/>
                </a:cubicBezTo>
                <a:cubicBezTo>
                  <a:pt x="169" y="390"/>
                  <a:pt x="182" y="404"/>
                  <a:pt x="196" y="418"/>
                </a:cubicBezTo>
                <a:cubicBezTo>
                  <a:pt x="204" y="427"/>
                  <a:pt x="213" y="436"/>
                  <a:pt x="222" y="444"/>
                </a:cubicBezTo>
                <a:cubicBezTo>
                  <a:pt x="234" y="456"/>
                  <a:pt x="245" y="468"/>
                  <a:pt x="256" y="481"/>
                </a:cubicBezTo>
                <a:cubicBezTo>
                  <a:pt x="265" y="491"/>
                  <a:pt x="272" y="501"/>
                  <a:pt x="279" y="513"/>
                </a:cubicBezTo>
                <a:cubicBezTo>
                  <a:pt x="285" y="526"/>
                  <a:pt x="290" y="539"/>
                  <a:pt x="290" y="554"/>
                </a:cubicBezTo>
                <a:cubicBezTo>
                  <a:pt x="290" y="556"/>
                  <a:pt x="290" y="558"/>
                  <a:pt x="290" y="560"/>
                </a:cubicBezTo>
                <a:cubicBezTo>
                  <a:pt x="290" y="561"/>
                  <a:pt x="289" y="562"/>
                  <a:pt x="289" y="562"/>
                </a:cubicBezTo>
                <a:cubicBezTo>
                  <a:pt x="288" y="562"/>
                  <a:pt x="287" y="562"/>
                  <a:pt x="287" y="562"/>
                </a:cubicBezTo>
                <a:cubicBezTo>
                  <a:pt x="286" y="562"/>
                  <a:pt x="286" y="561"/>
                  <a:pt x="286" y="561"/>
                </a:cubicBezTo>
                <a:cubicBezTo>
                  <a:pt x="288" y="548"/>
                  <a:pt x="285" y="536"/>
                  <a:pt x="280" y="525"/>
                </a:cubicBezTo>
                <a:cubicBezTo>
                  <a:pt x="276" y="513"/>
                  <a:pt x="269" y="503"/>
                  <a:pt x="262" y="493"/>
                </a:cubicBezTo>
                <a:cubicBezTo>
                  <a:pt x="249" y="477"/>
                  <a:pt x="235" y="462"/>
                  <a:pt x="221" y="448"/>
                </a:cubicBezTo>
                <a:cubicBezTo>
                  <a:pt x="202" y="429"/>
                  <a:pt x="183" y="410"/>
                  <a:pt x="165" y="390"/>
                </a:cubicBezTo>
                <a:cubicBezTo>
                  <a:pt x="155" y="379"/>
                  <a:pt x="145" y="367"/>
                  <a:pt x="136" y="355"/>
                </a:cubicBezTo>
                <a:cubicBezTo>
                  <a:pt x="127" y="342"/>
                  <a:pt x="119" y="330"/>
                  <a:pt x="113" y="316"/>
                </a:cubicBezTo>
                <a:cubicBezTo>
                  <a:pt x="112" y="314"/>
                  <a:pt x="112" y="314"/>
                  <a:pt x="110" y="315"/>
                </a:cubicBezTo>
                <a:cubicBezTo>
                  <a:pt x="101" y="320"/>
                  <a:pt x="91" y="323"/>
                  <a:pt x="81" y="323"/>
                </a:cubicBezTo>
                <a:cubicBezTo>
                  <a:pt x="72" y="323"/>
                  <a:pt x="63" y="321"/>
                  <a:pt x="55" y="318"/>
                </a:cubicBezTo>
                <a:cubicBezTo>
                  <a:pt x="51" y="317"/>
                  <a:pt x="48" y="315"/>
                  <a:pt x="45" y="313"/>
                </a:cubicBezTo>
                <a:cubicBezTo>
                  <a:pt x="44" y="312"/>
                  <a:pt x="43" y="312"/>
                  <a:pt x="43" y="311"/>
                </a:cubicBezTo>
                <a:cubicBezTo>
                  <a:pt x="42" y="309"/>
                  <a:pt x="42" y="308"/>
                  <a:pt x="44" y="307"/>
                </a:cubicBezTo>
                <a:cubicBezTo>
                  <a:pt x="50" y="304"/>
                  <a:pt x="55" y="302"/>
                  <a:pt x="61" y="301"/>
                </a:cubicBezTo>
                <a:cubicBezTo>
                  <a:pt x="72" y="298"/>
                  <a:pt x="83" y="297"/>
                  <a:pt x="94" y="300"/>
                </a:cubicBezTo>
                <a:cubicBezTo>
                  <a:pt x="98" y="301"/>
                  <a:pt x="102" y="302"/>
                  <a:pt x="105" y="304"/>
                </a:cubicBezTo>
                <a:cubicBezTo>
                  <a:pt x="106" y="305"/>
                  <a:pt x="107" y="305"/>
                  <a:pt x="108" y="305"/>
                </a:cubicBezTo>
                <a:cubicBezTo>
                  <a:pt x="108" y="303"/>
                  <a:pt x="107" y="302"/>
                  <a:pt x="107" y="301"/>
                </a:cubicBezTo>
                <a:cubicBezTo>
                  <a:pt x="102" y="287"/>
                  <a:pt x="99" y="273"/>
                  <a:pt x="98" y="259"/>
                </a:cubicBezTo>
                <a:cubicBezTo>
                  <a:pt x="97" y="250"/>
                  <a:pt x="97" y="241"/>
                  <a:pt x="97" y="232"/>
                </a:cubicBezTo>
                <a:cubicBezTo>
                  <a:pt x="97" y="229"/>
                  <a:pt x="98" y="226"/>
                  <a:pt x="98" y="223"/>
                </a:cubicBezTo>
                <a:cubicBezTo>
                  <a:pt x="98" y="222"/>
                  <a:pt x="98" y="221"/>
                  <a:pt x="96" y="221"/>
                </a:cubicBezTo>
                <a:cubicBezTo>
                  <a:pt x="90" y="221"/>
                  <a:pt x="84" y="219"/>
                  <a:pt x="78" y="216"/>
                </a:cubicBezTo>
                <a:cubicBezTo>
                  <a:pt x="68" y="211"/>
                  <a:pt x="59" y="205"/>
                  <a:pt x="51" y="198"/>
                </a:cubicBezTo>
                <a:cubicBezTo>
                  <a:pt x="46" y="193"/>
                  <a:pt x="41" y="188"/>
                  <a:pt x="37" y="182"/>
                </a:cubicBezTo>
                <a:cubicBezTo>
                  <a:pt x="37" y="181"/>
                  <a:pt x="36" y="181"/>
                  <a:pt x="36" y="180"/>
                </a:cubicBezTo>
                <a:cubicBezTo>
                  <a:pt x="35" y="177"/>
                  <a:pt x="35" y="176"/>
                  <a:pt x="38" y="176"/>
                </a:cubicBezTo>
                <a:cubicBezTo>
                  <a:pt x="46" y="175"/>
                  <a:pt x="54" y="176"/>
                  <a:pt x="62" y="178"/>
                </a:cubicBezTo>
                <a:cubicBezTo>
                  <a:pt x="71" y="181"/>
                  <a:pt x="78" y="184"/>
                  <a:pt x="85" y="190"/>
                </a:cubicBezTo>
                <a:cubicBezTo>
                  <a:pt x="91" y="194"/>
                  <a:pt x="96" y="199"/>
                  <a:pt x="99" y="206"/>
                </a:cubicBezTo>
                <a:cubicBezTo>
                  <a:pt x="99" y="206"/>
                  <a:pt x="99" y="207"/>
                  <a:pt x="100" y="207"/>
                </a:cubicBezTo>
                <a:cubicBezTo>
                  <a:pt x="100" y="206"/>
                  <a:pt x="100" y="205"/>
                  <a:pt x="100" y="204"/>
                </a:cubicBezTo>
                <a:cubicBezTo>
                  <a:pt x="102" y="193"/>
                  <a:pt x="103" y="182"/>
                  <a:pt x="104" y="171"/>
                </a:cubicBezTo>
                <a:cubicBezTo>
                  <a:pt x="105" y="161"/>
                  <a:pt x="106" y="150"/>
                  <a:pt x="107" y="140"/>
                </a:cubicBezTo>
                <a:cubicBezTo>
                  <a:pt x="107" y="138"/>
                  <a:pt x="107" y="138"/>
                  <a:pt x="104" y="137"/>
                </a:cubicBezTo>
                <a:cubicBezTo>
                  <a:pt x="94" y="137"/>
                  <a:pt x="84" y="133"/>
                  <a:pt x="75" y="129"/>
                </a:cubicBezTo>
                <a:cubicBezTo>
                  <a:pt x="71" y="126"/>
                  <a:pt x="67" y="124"/>
                  <a:pt x="64" y="120"/>
                </a:cubicBezTo>
                <a:cubicBezTo>
                  <a:pt x="62" y="119"/>
                  <a:pt x="61" y="117"/>
                  <a:pt x="60" y="115"/>
                </a:cubicBezTo>
                <a:cubicBezTo>
                  <a:pt x="59" y="113"/>
                  <a:pt x="60" y="111"/>
                  <a:pt x="63" y="111"/>
                </a:cubicBezTo>
                <a:cubicBezTo>
                  <a:pt x="73" y="111"/>
                  <a:pt x="82" y="112"/>
                  <a:pt x="92" y="116"/>
                </a:cubicBezTo>
                <a:cubicBezTo>
                  <a:pt x="97" y="118"/>
                  <a:pt x="101" y="121"/>
                  <a:pt x="105" y="125"/>
                </a:cubicBezTo>
                <a:cubicBezTo>
                  <a:pt x="105" y="125"/>
                  <a:pt x="106" y="125"/>
                  <a:pt x="107" y="125"/>
                </a:cubicBezTo>
                <a:close/>
              </a:path>
            </a:pathLst>
          </a:custGeom>
          <a:solidFill>
            <a:srgbClr val="BEB8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E3949"/>
              </a:solidFill>
              <a:cs typeface="+mn-ea"/>
              <a:sym typeface="+mn-lt"/>
            </a:endParaRPr>
          </a:p>
        </p:txBody>
      </p:sp>
      <p:sp>
        <p:nvSpPr>
          <p:cNvPr id="98" name="Freeform 45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id="{38CE73BD-51CE-40B5-96B7-1270CD99B17F}"/>
              </a:ext>
            </a:extLst>
          </p:cNvPr>
          <p:cNvSpPr>
            <a:spLocks noEditPoints="1"/>
          </p:cNvSpPr>
          <p:nvPr/>
        </p:nvSpPr>
        <p:spPr bwMode="auto">
          <a:xfrm rot="3509363">
            <a:off x="9175518" y="3120846"/>
            <a:ext cx="1103313" cy="2400300"/>
          </a:xfrm>
          <a:custGeom>
            <a:avLst/>
            <a:gdLst>
              <a:gd name="T0" fmla="*/ 140 w 169"/>
              <a:gd name="T1" fmla="*/ 239 h 368"/>
              <a:gd name="T2" fmla="*/ 138 w 169"/>
              <a:gd name="T3" fmla="*/ 255 h 368"/>
              <a:gd name="T4" fmla="*/ 150 w 169"/>
              <a:gd name="T5" fmla="*/ 311 h 368"/>
              <a:gd name="T6" fmla="*/ 108 w 169"/>
              <a:gd name="T7" fmla="*/ 278 h 368"/>
              <a:gd name="T8" fmla="*/ 138 w 169"/>
              <a:gd name="T9" fmla="*/ 225 h 368"/>
              <a:gd name="T10" fmla="*/ 141 w 169"/>
              <a:gd name="T11" fmla="*/ 192 h 368"/>
              <a:gd name="T12" fmla="*/ 97 w 169"/>
              <a:gd name="T13" fmla="*/ 222 h 368"/>
              <a:gd name="T14" fmla="*/ 109 w 169"/>
              <a:gd name="T15" fmla="*/ 248 h 368"/>
              <a:gd name="T16" fmla="*/ 94 w 169"/>
              <a:gd name="T17" fmla="*/ 291 h 368"/>
              <a:gd name="T18" fmla="*/ 123 w 169"/>
              <a:gd name="T19" fmla="*/ 303 h 368"/>
              <a:gd name="T20" fmla="*/ 127 w 169"/>
              <a:gd name="T21" fmla="*/ 336 h 368"/>
              <a:gd name="T22" fmla="*/ 64 w 169"/>
              <a:gd name="T23" fmla="*/ 352 h 368"/>
              <a:gd name="T24" fmla="*/ 74 w 169"/>
              <a:gd name="T25" fmla="*/ 311 h 368"/>
              <a:gd name="T26" fmla="*/ 70 w 169"/>
              <a:gd name="T27" fmla="*/ 256 h 368"/>
              <a:gd name="T28" fmla="*/ 84 w 169"/>
              <a:gd name="T29" fmla="*/ 217 h 368"/>
              <a:gd name="T30" fmla="*/ 84 w 169"/>
              <a:gd name="T31" fmla="*/ 192 h 368"/>
              <a:gd name="T32" fmla="*/ 55 w 169"/>
              <a:gd name="T33" fmla="*/ 151 h 368"/>
              <a:gd name="T34" fmla="*/ 34 w 169"/>
              <a:gd name="T35" fmla="*/ 106 h 368"/>
              <a:gd name="T36" fmla="*/ 8 w 169"/>
              <a:gd name="T37" fmla="*/ 71 h 368"/>
              <a:gd name="T38" fmla="*/ 3 w 169"/>
              <a:gd name="T39" fmla="*/ 90 h 368"/>
              <a:gd name="T40" fmla="*/ 30 w 169"/>
              <a:gd name="T41" fmla="*/ 83 h 368"/>
              <a:gd name="T42" fmla="*/ 137 w 169"/>
              <a:gd name="T43" fmla="*/ 193 h 368"/>
              <a:gd name="T44" fmla="*/ 110 w 169"/>
              <a:gd name="T45" fmla="*/ 132 h 368"/>
              <a:gd name="T46" fmla="*/ 57 w 169"/>
              <a:gd name="T47" fmla="*/ 84 h 368"/>
              <a:gd name="T48" fmla="*/ 11 w 169"/>
              <a:gd name="T49" fmla="*/ 50 h 368"/>
              <a:gd name="T50" fmla="*/ 31 w 169"/>
              <a:gd name="T51" fmla="*/ 30 h 368"/>
              <a:gd name="T52" fmla="*/ 49 w 169"/>
              <a:gd name="T53" fmla="*/ 2 h 368"/>
              <a:gd name="T54" fmla="*/ 68 w 169"/>
              <a:gd name="T55" fmla="*/ 13 h 368"/>
              <a:gd name="T56" fmla="*/ 96 w 169"/>
              <a:gd name="T57" fmla="*/ 60 h 368"/>
              <a:gd name="T58" fmla="*/ 117 w 169"/>
              <a:gd name="T59" fmla="*/ 92 h 368"/>
              <a:gd name="T60" fmla="*/ 128 w 169"/>
              <a:gd name="T61" fmla="*/ 96 h 368"/>
              <a:gd name="T62" fmla="*/ 139 w 169"/>
              <a:gd name="T63" fmla="*/ 133 h 368"/>
              <a:gd name="T64" fmla="*/ 147 w 169"/>
              <a:gd name="T65" fmla="*/ 173 h 368"/>
              <a:gd name="T66" fmla="*/ 115 w 169"/>
              <a:gd name="T67" fmla="*/ 129 h 368"/>
              <a:gd name="T68" fmla="*/ 142 w 169"/>
              <a:gd name="T69" fmla="*/ 156 h 368"/>
              <a:gd name="T70" fmla="*/ 53 w 169"/>
              <a:gd name="T71" fmla="*/ 38 h 368"/>
              <a:gd name="T72" fmla="*/ 90 w 169"/>
              <a:gd name="T73" fmla="*/ 83 h 368"/>
              <a:gd name="T74" fmla="*/ 82 w 169"/>
              <a:gd name="T75" fmla="*/ 176 h 368"/>
              <a:gd name="T76" fmla="*/ 68 w 169"/>
              <a:gd name="T77" fmla="*/ 102 h 368"/>
              <a:gd name="T78" fmla="*/ 80 w 169"/>
              <a:gd name="T79" fmla="*/ 339 h 368"/>
              <a:gd name="T80" fmla="*/ 88 w 169"/>
              <a:gd name="T81" fmla="*/ 271 h 368"/>
              <a:gd name="T82" fmla="*/ 94 w 169"/>
              <a:gd name="T83" fmla="*/ 214 h 368"/>
              <a:gd name="T84" fmla="*/ 161 w 169"/>
              <a:gd name="T85" fmla="*/ 185 h 368"/>
              <a:gd name="T86" fmla="*/ 75 w 169"/>
              <a:gd name="T87" fmla="*/ 274 h 368"/>
              <a:gd name="T88" fmla="*/ 130 w 169"/>
              <a:gd name="T89" fmla="*/ 88 h 368"/>
              <a:gd name="T90" fmla="*/ 62 w 169"/>
              <a:gd name="T91" fmla="*/ 162 h 368"/>
              <a:gd name="T92" fmla="*/ 57 w 169"/>
              <a:gd name="T93" fmla="*/ 348 h 368"/>
              <a:gd name="T94" fmla="*/ 73 w 169"/>
              <a:gd name="T95" fmla="*/ 107 h 368"/>
              <a:gd name="T96" fmla="*/ 101 w 169"/>
              <a:gd name="T97" fmla="*/ 247 h 368"/>
              <a:gd name="T98" fmla="*/ 22 w 169"/>
              <a:gd name="T99" fmla="*/ 102 h 368"/>
              <a:gd name="T100" fmla="*/ 145 w 169"/>
              <a:gd name="T101" fmla="*/ 138 h 368"/>
              <a:gd name="T102" fmla="*/ 49 w 169"/>
              <a:gd name="T103" fmla="*/ 333 h 368"/>
              <a:gd name="T104" fmla="*/ 109 w 169"/>
              <a:gd name="T105" fmla="*/ 340 h 368"/>
              <a:gd name="T106" fmla="*/ 157 w 169"/>
              <a:gd name="T107" fmla="*/ 256 h 368"/>
              <a:gd name="T108" fmla="*/ 121 w 169"/>
              <a:gd name="T109" fmla="*/ 300 h 368"/>
              <a:gd name="T110" fmla="*/ 37 w 169"/>
              <a:gd name="T111" fmla="*/ 21 h 368"/>
              <a:gd name="T112" fmla="*/ 156 w 169"/>
              <a:gd name="T113" fmla="*/ 259 h 368"/>
              <a:gd name="T114" fmla="*/ 85 w 169"/>
              <a:gd name="T115" fmla="*/ 72 h 368"/>
              <a:gd name="T116" fmla="*/ 22 w 169"/>
              <a:gd name="T117" fmla="*/ 54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9" h="368">
                <a:moveTo>
                  <a:pt x="165" y="190"/>
                </a:moveTo>
                <a:cubicBezTo>
                  <a:pt x="164" y="193"/>
                  <a:pt x="161" y="194"/>
                  <a:pt x="158" y="196"/>
                </a:cubicBezTo>
                <a:cubicBezTo>
                  <a:pt x="155" y="197"/>
                  <a:pt x="151" y="199"/>
                  <a:pt x="149" y="202"/>
                </a:cubicBezTo>
                <a:cubicBezTo>
                  <a:pt x="148" y="203"/>
                  <a:pt x="147" y="204"/>
                  <a:pt x="147" y="205"/>
                </a:cubicBezTo>
                <a:cubicBezTo>
                  <a:pt x="147" y="210"/>
                  <a:pt x="146" y="215"/>
                  <a:pt x="145" y="220"/>
                </a:cubicBezTo>
                <a:cubicBezTo>
                  <a:pt x="145" y="221"/>
                  <a:pt x="145" y="221"/>
                  <a:pt x="145" y="222"/>
                </a:cubicBezTo>
                <a:cubicBezTo>
                  <a:pt x="145" y="224"/>
                  <a:pt x="144" y="226"/>
                  <a:pt x="143" y="228"/>
                </a:cubicBezTo>
                <a:cubicBezTo>
                  <a:pt x="143" y="229"/>
                  <a:pt x="143" y="229"/>
                  <a:pt x="143" y="230"/>
                </a:cubicBezTo>
                <a:cubicBezTo>
                  <a:pt x="143" y="230"/>
                  <a:pt x="143" y="230"/>
                  <a:pt x="143" y="231"/>
                </a:cubicBezTo>
                <a:cubicBezTo>
                  <a:pt x="142" y="231"/>
                  <a:pt x="142" y="232"/>
                  <a:pt x="142" y="233"/>
                </a:cubicBezTo>
                <a:cubicBezTo>
                  <a:pt x="142" y="233"/>
                  <a:pt x="142" y="234"/>
                  <a:pt x="142" y="234"/>
                </a:cubicBezTo>
                <a:cubicBezTo>
                  <a:pt x="141" y="235"/>
                  <a:pt x="141" y="235"/>
                  <a:pt x="141" y="236"/>
                </a:cubicBezTo>
                <a:cubicBezTo>
                  <a:pt x="141" y="236"/>
                  <a:pt x="141" y="237"/>
                  <a:pt x="141" y="237"/>
                </a:cubicBezTo>
                <a:cubicBezTo>
                  <a:pt x="141" y="238"/>
                  <a:pt x="140" y="238"/>
                  <a:pt x="140" y="239"/>
                </a:cubicBezTo>
                <a:cubicBezTo>
                  <a:pt x="140" y="240"/>
                  <a:pt x="140" y="240"/>
                  <a:pt x="140" y="240"/>
                </a:cubicBezTo>
                <a:cubicBezTo>
                  <a:pt x="140" y="241"/>
                  <a:pt x="139" y="242"/>
                  <a:pt x="140" y="243"/>
                </a:cubicBezTo>
                <a:cubicBezTo>
                  <a:pt x="140" y="243"/>
                  <a:pt x="139" y="243"/>
                  <a:pt x="139" y="243"/>
                </a:cubicBezTo>
                <a:cubicBezTo>
                  <a:pt x="139" y="244"/>
                  <a:pt x="139" y="245"/>
                  <a:pt x="139" y="246"/>
                </a:cubicBezTo>
                <a:cubicBezTo>
                  <a:pt x="139" y="246"/>
                  <a:pt x="139" y="246"/>
                  <a:pt x="139" y="246"/>
                </a:cubicBezTo>
                <a:cubicBezTo>
                  <a:pt x="138" y="247"/>
                  <a:pt x="137" y="248"/>
                  <a:pt x="139" y="248"/>
                </a:cubicBezTo>
                <a:cubicBezTo>
                  <a:pt x="141" y="248"/>
                  <a:pt x="143" y="247"/>
                  <a:pt x="145" y="247"/>
                </a:cubicBezTo>
                <a:cubicBezTo>
                  <a:pt x="149" y="247"/>
                  <a:pt x="153" y="248"/>
                  <a:pt x="156" y="250"/>
                </a:cubicBezTo>
                <a:cubicBezTo>
                  <a:pt x="159" y="253"/>
                  <a:pt x="161" y="255"/>
                  <a:pt x="160" y="259"/>
                </a:cubicBezTo>
                <a:cubicBezTo>
                  <a:pt x="160" y="259"/>
                  <a:pt x="160" y="259"/>
                  <a:pt x="160" y="260"/>
                </a:cubicBezTo>
                <a:cubicBezTo>
                  <a:pt x="159" y="262"/>
                  <a:pt x="157" y="262"/>
                  <a:pt x="155" y="263"/>
                </a:cubicBezTo>
                <a:cubicBezTo>
                  <a:pt x="153" y="263"/>
                  <a:pt x="151" y="263"/>
                  <a:pt x="149" y="262"/>
                </a:cubicBezTo>
                <a:cubicBezTo>
                  <a:pt x="145" y="260"/>
                  <a:pt x="141" y="259"/>
                  <a:pt x="138" y="256"/>
                </a:cubicBezTo>
                <a:cubicBezTo>
                  <a:pt x="138" y="256"/>
                  <a:pt x="138" y="255"/>
                  <a:pt x="138" y="255"/>
                </a:cubicBezTo>
                <a:cubicBezTo>
                  <a:pt x="138" y="254"/>
                  <a:pt x="137" y="254"/>
                  <a:pt x="137" y="254"/>
                </a:cubicBezTo>
                <a:cubicBezTo>
                  <a:pt x="137" y="254"/>
                  <a:pt x="136" y="254"/>
                  <a:pt x="136" y="255"/>
                </a:cubicBezTo>
                <a:cubicBezTo>
                  <a:pt x="136" y="255"/>
                  <a:pt x="136" y="256"/>
                  <a:pt x="136" y="256"/>
                </a:cubicBezTo>
                <a:cubicBezTo>
                  <a:pt x="136" y="260"/>
                  <a:pt x="135" y="264"/>
                  <a:pt x="134" y="268"/>
                </a:cubicBezTo>
                <a:cubicBezTo>
                  <a:pt x="134" y="274"/>
                  <a:pt x="134" y="281"/>
                  <a:pt x="135" y="287"/>
                </a:cubicBezTo>
                <a:cubicBezTo>
                  <a:pt x="135" y="289"/>
                  <a:pt x="135" y="290"/>
                  <a:pt x="136" y="291"/>
                </a:cubicBezTo>
                <a:cubicBezTo>
                  <a:pt x="136" y="292"/>
                  <a:pt x="136" y="292"/>
                  <a:pt x="136" y="292"/>
                </a:cubicBezTo>
                <a:cubicBezTo>
                  <a:pt x="136" y="292"/>
                  <a:pt x="136" y="292"/>
                  <a:pt x="136" y="292"/>
                </a:cubicBezTo>
                <a:cubicBezTo>
                  <a:pt x="136" y="292"/>
                  <a:pt x="136" y="292"/>
                  <a:pt x="136" y="292"/>
                </a:cubicBezTo>
                <a:cubicBezTo>
                  <a:pt x="136" y="295"/>
                  <a:pt x="137" y="297"/>
                  <a:pt x="139" y="300"/>
                </a:cubicBezTo>
                <a:cubicBezTo>
                  <a:pt x="139" y="300"/>
                  <a:pt x="139" y="300"/>
                  <a:pt x="139" y="300"/>
                </a:cubicBezTo>
                <a:cubicBezTo>
                  <a:pt x="140" y="304"/>
                  <a:pt x="143" y="307"/>
                  <a:pt x="146" y="309"/>
                </a:cubicBezTo>
                <a:cubicBezTo>
                  <a:pt x="146" y="309"/>
                  <a:pt x="147" y="310"/>
                  <a:pt x="148" y="310"/>
                </a:cubicBezTo>
                <a:cubicBezTo>
                  <a:pt x="149" y="309"/>
                  <a:pt x="150" y="311"/>
                  <a:pt x="150" y="311"/>
                </a:cubicBezTo>
                <a:cubicBezTo>
                  <a:pt x="150" y="312"/>
                  <a:pt x="150" y="312"/>
                  <a:pt x="150" y="313"/>
                </a:cubicBezTo>
                <a:cubicBezTo>
                  <a:pt x="149" y="313"/>
                  <a:pt x="149" y="313"/>
                  <a:pt x="149" y="313"/>
                </a:cubicBezTo>
                <a:cubicBezTo>
                  <a:pt x="146" y="313"/>
                  <a:pt x="144" y="312"/>
                  <a:pt x="143" y="310"/>
                </a:cubicBezTo>
                <a:cubicBezTo>
                  <a:pt x="139" y="307"/>
                  <a:pt x="137" y="304"/>
                  <a:pt x="136" y="300"/>
                </a:cubicBezTo>
                <a:cubicBezTo>
                  <a:pt x="135" y="299"/>
                  <a:pt x="134" y="298"/>
                  <a:pt x="134" y="296"/>
                </a:cubicBezTo>
                <a:cubicBezTo>
                  <a:pt x="134" y="296"/>
                  <a:pt x="134" y="296"/>
                  <a:pt x="134" y="295"/>
                </a:cubicBezTo>
                <a:cubicBezTo>
                  <a:pt x="132" y="290"/>
                  <a:pt x="131" y="284"/>
                  <a:pt x="131" y="278"/>
                </a:cubicBezTo>
                <a:cubicBezTo>
                  <a:pt x="131" y="277"/>
                  <a:pt x="131" y="277"/>
                  <a:pt x="131" y="277"/>
                </a:cubicBezTo>
                <a:cubicBezTo>
                  <a:pt x="131" y="277"/>
                  <a:pt x="131" y="276"/>
                  <a:pt x="131" y="276"/>
                </a:cubicBezTo>
                <a:cubicBezTo>
                  <a:pt x="131" y="276"/>
                  <a:pt x="130" y="276"/>
                  <a:pt x="130" y="276"/>
                </a:cubicBezTo>
                <a:cubicBezTo>
                  <a:pt x="130" y="277"/>
                  <a:pt x="130" y="277"/>
                  <a:pt x="129" y="278"/>
                </a:cubicBezTo>
                <a:cubicBezTo>
                  <a:pt x="126" y="283"/>
                  <a:pt x="121" y="285"/>
                  <a:pt x="115" y="285"/>
                </a:cubicBezTo>
                <a:cubicBezTo>
                  <a:pt x="113" y="285"/>
                  <a:pt x="110" y="284"/>
                  <a:pt x="108" y="283"/>
                </a:cubicBezTo>
                <a:cubicBezTo>
                  <a:pt x="107" y="282"/>
                  <a:pt x="107" y="280"/>
                  <a:pt x="108" y="278"/>
                </a:cubicBezTo>
                <a:cubicBezTo>
                  <a:pt x="108" y="277"/>
                  <a:pt x="108" y="277"/>
                  <a:pt x="108" y="277"/>
                </a:cubicBezTo>
                <a:cubicBezTo>
                  <a:pt x="111" y="272"/>
                  <a:pt x="116" y="271"/>
                  <a:pt x="120" y="269"/>
                </a:cubicBezTo>
                <a:cubicBezTo>
                  <a:pt x="123" y="269"/>
                  <a:pt x="127" y="268"/>
                  <a:pt x="130" y="267"/>
                </a:cubicBezTo>
                <a:cubicBezTo>
                  <a:pt x="131" y="266"/>
                  <a:pt x="132" y="266"/>
                  <a:pt x="132" y="265"/>
                </a:cubicBezTo>
                <a:cubicBezTo>
                  <a:pt x="133" y="258"/>
                  <a:pt x="134" y="252"/>
                  <a:pt x="136" y="245"/>
                </a:cubicBezTo>
                <a:cubicBezTo>
                  <a:pt x="136" y="245"/>
                  <a:pt x="136" y="245"/>
                  <a:pt x="136" y="244"/>
                </a:cubicBezTo>
                <a:cubicBezTo>
                  <a:pt x="137" y="243"/>
                  <a:pt x="137" y="241"/>
                  <a:pt x="137" y="240"/>
                </a:cubicBezTo>
                <a:cubicBezTo>
                  <a:pt x="137" y="239"/>
                  <a:pt x="137" y="239"/>
                  <a:pt x="137" y="239"/>
                </a:cubicBezTo>
                <a:cubicBezTo>
                  <a:pt x="138" y="238"/>
                  <a:pt x="138" y="237"/>
                  <a:pt x="138" y="236"/>
                </a:cubicBezTo>
                <a:cubicBezTo>
                  <a:pt x="138" y="236"/>
                  <a:pt x="138" y="236"/>
                  <a:pt x="138" y="235"/>
                </a:cubicBezTo>
                <a:cubicBezTo>
                  <a:pt x="139" y="234"/>
                  <a:pt x="139" y="232"/>
                  <a:pt x="140" y="230"/>
                </a:cubicBezTo>
                <a:cubicBezTo>
                  <a:pt x="140" y="230"/>
                  <a:pt x="140" y="229"/>
                  <a:pt x="140" y="229"/>
                </a:cubicBezTo>
                <a:cubicBezTo>
                  <a:pt x="140" y="229"/>
                  <a:pt x="140" y="229"/>
                  <a:pt x="140" y="228"/>
                </a:cubicBezTo>
                <a:cubicBezTo>
                  <a:pt x="141" y="225"/>
                  <a:pt x="141" y="225"/>
                  <a:pt x="138" y="225"/>
                </a:cubicBezTo>
                <a:cubicBezTo>
                  <a:pt x="135" y="225"/>
                  <a:pt x="133" y="226"/>
                  <a:pt x="130" y="226"/>
                </a:cubicBezTo>
                <a:cubicBezTo>
                  <a:pt x="127" y="227"/>
                  <a:pt x="124" y="227"/>
                  <a:pt x="120" y="226"/>
                </a:cubicBezTo>
                <a:cubicBezTo>
                  <a:pt x="120" y="226"/>
                  <a:pt x="119" y="225"/>
                  <a:pt x="118" y="225"/>
                </a:cubicBezTo>
                <a:cubicBezTo>
                  <a:pt x="118" y="225"/>
                  <a:pt x="118" y="225"/>
                  <a:pt x="117" y="225"/>
                </a:cubicBezTo>
                <a:cubicBezTo>
                  <a:pt x="117" y="224"/>
                  <a:pt x="116" y="224"/>
                  <a:pt x="115" y="223"/>
                </a:cubicBezTo>
                <a:cubicBezTo>
                  <a:pt x="110" y="221"/>
                  <a:pt x="110" y="213"/>
                  <a:pt x="115" y="210"/>
                </a:cubicBezTo>
                <a:cubicBezTo>
                  <a:pt x="120" y="207"/>
                  <a:pt x="124" y="207"/>
                  <a:pt x="129" y="209"/>
                </a:cubicBezTo>
                <a:cubicBezTo>
                  <a:pt x="134" y="211"/>
                  <a:pt x="138" y="215"/>
                  <a:pt x="142" y="219"/>
                </a:cubicBezTo>
                <a:cubicBezTo>
                  <a:pt x="142" y="219"/>
                  <a:pt x="142" y="219"/>
                  <a:pt x="142" y="219"/>
                </a:cubicBezTo>
                <a:cubicBezTo>
                  <a:pt x="142" y="219"/>
                  <a:pt x="142" y="219"/>
                  <a:pt x="142" y="218"/>
                </a:cubicBezTo>
                <a:cubicBezTo>
                  <a:pt x="144" y="209"/>
                  <a:pt x="145" y="199"/>
                  <a:pt x="145" y="190"/>
                </a:cubicBezTo>
                <a:cubicBezTo>
                  <a:pt x="145" y="189"/>
                  <a:pt x="145" y="188"/>
                  <a:pt x="144" y="187"/>
                </a:cubicBezTo>
                <a:cubicBezTo>
                  <a:pt x="143" y="188"/>
                  <a:pt x="143" y="190"/>
                  <a:pt x="142" y="191"/>
                </a:cubicBezTo>
                <a:cubicBezTo>
                  <a:pt x="142" y="192"/>
                  <a:pt x="142" y="192"/>
                  <a:pt x="141" y="192"/>
                </a:cubicBezTo>
                <a:cubicBezTo>
                  <a:pt x="141" y="192"/>
                  <a:pt x="141" y="193"/>
                  <a:pt x="140" y="193"/>
                </a:cubicBezTo>
                <a:cubicBezTo>
                  <a:pt x="140" y="194"/>
                  <a:pt x="140" y="194"/>
                  <a:pt x="140" y="194"/>
                </a:cubicBezTo>
                <a:cubicBezTo>
                  <a:pt x="140" y="194"/>
                  <a:pt x="140" y="194"/>
                  <a:pt x="140" y="194"/>
                </a:cubicBezTo>
                <a:cubicBezTo>
                  <a:pt x="140" y="194"/>
                  <a:pt x="139" y="194"/>
                  <a:pt x="139" y="195"/>
                </a:cubicBezTo>
                <a:cubicBezTo>
                  <a:pt x="132" y="201"/>
                  <a:pt x="124" y="203"/>
                  <a:pt x="115" y="201"/>
                </a:cubicBezTo>
                <a:cubicBezTo>
                  <a:pt x="115" y="201"/>
                  <a:pt x="114" y="201"/>
                  <a:pt x="113" y="201"/>
                </a:cubicBezTo>
                <a:cubicBezTo>
                  <a:pt x="112" y="200"/>
                  <a:pt x="112" y="200"/>
                  <a:pt x="112" y="202"/>
                </a:cubicBezTo>
                <a:cubicBezTo>
                  <a:pt x="112" y="202"/>
                  <a:pt x="112" y="203"/>
                  <a:pt x="112" y="203"/>
                </a:cubicBezTo>
                <a:cubicBezTo>
                  <a:pt x="112" y="204"/>
                  <a:pt x="112" y="205"/>
                  <a:pt x="112" y="205"/>
                </a:cubicBezTo>
                <a:cubicBezTo>
                  <a:pt x="111" y="206"/>
                  <a:pt x="111" y="207"/>
                  <a:pt x="111" y="208"/>
                </a:cubicBezTo>
                <a:cubicBezTo>
                  <a:pt x="110" y="208"/>
                  <a:pt x="110" y="209"/>
                  <a:pt x="110" y="209"/>
                </a:cubicBezTo>
                <a:cubicBezTo>
                  <a:pt x="109" y="209"/>
                  <a:pt x="109" y="210"/>
                  <a:pt x="109" y="210"/>
                </a:cubicBezTo>
                <a:cubicBezTo>
                  <a:pt x="106" y="213"/>
                  <a:pt x="103" y="216"/>
                  <a:pt x="99" y="218"/>
                </a:cubicBezTo>
                <a:cubicBezTo>
                  <a:pt x="98" y="219"/>
                  <a:pt x="98" y="221"/>
                  <a:pt x="97" y="222"/>
                </a:cubicBezTo>
                <a:cubicBezTo>
                  <a:pt x="96" y="223"/>
                  <a:pt x="96" y="224"/>
                  <a:pt x="96" y="225"/>
                </a:cubicBezTo>
                <a:cubicBezTo>
                  <a:pt x="95" y="226"/>
                  <a:pt x="95" y="227"/>
                  <a:pt x="95" y="228"/>
                </a:cubicBezTo>
                <a:cubicBezTo>
                  <a:pt x="94" y="232"/>
                  <a:pt x="95" y="237"/>
                  <a:pt x="95" y="241"/>
                </a:cubicBezTo>
                <a:cubicBezTo>
                  <a:pt x="95" y="241"/>
                  <a:pt x="95" y="242"/>
                  <a:pt x="95" y="242"/>
                </a:cubicBezTo>
                <a:cubicBezTo>
                  <a:pt x="95" y="242"/>
                  <a:pt x="95" y="243"/>
                  <a:pt x="95" y="243"/>
                </a:cubicBezTo>
                <a:cubicBezTo>
                  <a:pt x="95" y="244"/>
                  <a:pt x="95" y="246"/>
                  <a:pt x="95" y="247"/>
                </a:cubicBezTo>
                <a:cubicBezTo>
                  <a:pt x="95" y="246"/>
                  <a:pt x="96" y="245"/>
                  <a:pt x="96" y="244"/>
                </a:cubicBezTo>
                <a:cubicBezTo>
                  <a:pt x="99" y="239"/>
                  <a:pt x="102" y="236"/>
                  <a:pt x="105" y="232"/>
                </a:cubicBezTo>
                <a:cubicBezTo>
                  <a:pt x="108" y="230"/>
                  <a:pt x="110" y="229"/>
                  <a:pt x="113" y="228"/>
                </a:cubicBezTo>
                <a:cubicBezTo>
                  <a:pt x="115" y="228"/>
                  <a:pt x="117" y="229"/>
                  <a:pt x="118" y="231"/>
                </a:cubicBezTo>
                <a:cubicBezTo>
                  <a:pt x="119" y="233"/>
                  <a:pt x="120" y="234"/>
                  <a:pt x="119" y="237"/>
                </a:cubicBezTo>
                <a:cubicBezTo>
                  <a:pt x="119" y="237"/>
                  <a:pt x="119" y="238"/>
                  <a:pt x="118" y="239"/>
                </a:cubicBezTo>
                <a:cubicBezTo>
                  <a:pt x="118" y="240"/>
                  <a:pt x="118" y="241"/>
                  <a:pt x="118" y="241"/>
                </a:cubicBezTo>
                <a:cubicBezTo>
                  <a:pt x="116" y="245"/>
                  <a:pt x="113" y="247"/>
                  <a:pt x="109" y="248"/>
                </a:cubicBezTo>
                <a:cubicBezTo>
                  <a:pt x="108" y="248"/>
                  <a:pt x="107" y="249"/>
                  <a:pt x="106" y="249"/>
                </a:cubicBezTo>
                <a:cubicBezTo>
                  <a:pt x="104" y="250"/>
                  <a:pt x="101" y="251"/>
                  <a:pt x="99" y="251"/>
                </a:cubicBezTo>
                <a:cubicBezTo>
                  <a:pt x="96" y="252"/>
                  <a:pt x="94" y="254"/>
                  <a:pt x="93" y="256"/>
                </a:cubicBezTo>
                <a:cubicBezTo>
                  <a:pt x="93" y="260"/>
                  <a:pt x="92" y="264"/>
                  <a:pt x="92" y="268"/>
                </a:cubicBezTo>
                <a:cubicBezTo>
                  <a:pt x="92" y="269"/>
                  <a:pt x="91" y="269"/>
                  <a:pt x="91" y="270"/>
                </a:cubicBezTo>
                <a:cubicBezTo>
                  <a:pt x="91" y="271"/>
                  <a:pt x="91" y="271"/>
                  <a:pt x="91" y="272"/>
                </a:cubicBezTo>
                <a:cubicBezTo>
                  <a:pt x="91" y="273"/>
                  <a:pt x="90" y="274"/>
                  <a:pt x="90" y="275"/>
                </a:cubicBezTo>
                <a:cubicBezTo>
                  <a:pt x="90" y="275"/>
                  <a:pt x="89" y="276"/>
                  <a:pt x="90" y="277"/>
                </a:cubicBezTo>
                <a:cubicBezTo>
                  <a:pt x="89" y="278"/>
                  <a:pt x="90" y="279"/>
                  <a:pt x="90" y="280"/>
                </a:cubicBezTo>
                <a:cubicBezTo>
                  <a:pt x="90" y="280"/>
                  <a:pt x="90" y="280"/>
                  <a:pt x="90" y="280"/>
                </a:cubicBezTo>
                <a:cubicBezTo>
                  <a:pt x="90" y="281"/>
                  <a:pt x="90" y="281"/>
                  <a:pt x="90" y="281"/>
                </a:cubicBezTo>
                <a:cubicBezTo>
                  <a:pt x="90" y="281"/>
                  <a:pt x="90" y="281"/>
                  <a:pt x="91" y="281"/>
                </a:cubicBezTo>
                <a:cubicBezTo>
                  <a:pt x="91" y="284"/>
                  <a:pt x="93" y="287"/>
                  <a:pt x="94" y="290"/>
                </a:cubicBezTo>
                <a:cubicBezTo>
                  <a:pt x="94" y="290"/>
                  <a:pt x="94" y="291"/>
                  <a:pt x="94" y="291"/>
                </a:cubicBezTo>
                <a:cubicBezTo>
                  <a:pt x="94" y="291"/>
                  <a:pt x="94" y="291"/>
                  <a:pt x="94" y="291"/>
                </a:cubicBezTo>
                <a:cubicBezTo>
                  <a:pt x="94" y="291"/>
                  <a:pt x="94" y="291"/>
                  <a:pt x="94" y="291"/>
                </a:cubicBezTo>
                <a:cubicBezTo>
                  <a:pt x="94" y="291"/>
                  <a:pt x="94" y="292"/>
                  <a:pt x="94" y="292"/>
                </a:cubicBezTo>
                <a:cubicBezTo>
                  <a:pt x="94" y="292"/>
                  <a:pt x="94" y="292"/>
                  <a:pt x="94" y="292"/>
                </a:cubicBezTo>
                <a:cubicBezTo>
                  <a:pt x="94" y="292"/>
                  <a:pt x="94" y="292"/>
                  <a:pt x="94" y="292"/>
                </a:cubicBezTo>
                <a:cubicBezTo>
                  <a:pt x="94" y="293"/>
                  <a:pt x="94" y="293"/>
                  <a:pt x="95" y="293"/>
                </a:cubicBezTo>
                <a:cubicBezTo>
                  <a:pt x="95" y="296"/>
                  <a:pt x="96" y="299"/>
                  <a:pt x="98" y="301"/>
                </a:cubicBezTo>
                <a:cubicBezTo>
                  <a:pt x="98" y="302"/>
                  <a:pt x="98" y="302"/>
                  <a:pt x="98" y="302"/>
                </a:cubicBezTo>
                <a:cubicBezTo>
                  <a:pt x="98" y="303"/>
                  <a:pt x="99" y="302"/>
                  <a:pt x="99" y="302"/>
                </a:cubicBezTo>
                <a:cubicBezTo>
                  <a:pt x="100" y="300"/>
                  <a:pt x="102" y="297"/>
                  <a:pt x="104" y="296"/>
                </a:cubicBezTo>
                <a:cubicBezTo>
                  <a:pt x="107" y="292"/>
                  <a:pt x="113" y="290"/>
                  <a:pt x="118" y="292"/>
                </a:cubicBezTo>
                <a:cubicBezTo>
                  <a:pt x="119" y="293"/>
                  <a:pt x="121" y="293"/>
                  <a:pt x="122" y="295"/>
                </a:cubicBezTo>
                <a:cubicBezTo>
                  <a:pt x="124" y="296"/>
                  <a:pt x="125" y="298"/>
                  <a:pt x="124" y="301"/>
                </a:cubicBezTo>
                <a:cubicBezTo>
                  <a:pt x="124" y="301"/>
                  <a:pt x="124" y="302"/>
                  <a:pt x="123" y="303"/>
                </a:cubicBezTo>
                <a:cubicBezTo>
                  <a:pt x="122" y="305"/>
                  <a:pt x="119" y="306"/>
                  <a:pt x="116" y="306"/>
                </a:cubicBezTo>
                <a:cubicBezTo>
                  <a:pt x="113" y="306"/>
                  <a:pt x="110" y="306"/>
                  <a:pt x="107" y="306"/>
                </a:cubicBezTo>
                <a:cubicBezTo>
                  <a:pt x="106" y="306"/>
                  <a:pt x="104" y="306"/>
                  <a:pt x="103" y="307"/>
                </a:cubicBezTo>
                <a:cubicBezTo>
                  <a:pt x="103" y="307"/>
                  <a:pt x="102" y="307"/>
                  <a:pt x="102" y="307"/>
                </a:cubicBezTo>
                <a:cubicBezTo>
                  <a:pt x="101" y="307"/>
                  <a:pt x="100" y="308"/>
                  <a:pt x="99" y="308"/>
                </a:cubicBezTo>
                <a:cubicBezTo>
                  <a:pt x="100" y="310"/>
                  <a:pt x="101" y="312"/>
                  <a:pt x="101" y="315"/>
                </a:cubicBezTo>
                <a:cubicBezTo>
                  <a:pt x="103" y="321"/>
                  <a:pt x="103" y="328"/>
                  <a:pt x="102" y="334"/>
                </a:cubicBezTo>
                <a:cubicBezTo>
                  <a:pt x="102" y="335"/>
                  <a:pt x="102" y="336"/>
                  <a:pt x="102" y="336"/>
                </a:cubicBezTo>
                <a:cubicBezTo>
                  <a:pt x="101" y="337"/>
                  <a:pt x="101" y="338"/>
                  <a:pt x="101" y="339"/>
                </a:cubicBezTo>
                <a:cubicBezTo>
                  <a:pt x="102" y="338"/>
                  <a:pt x="102" y="338"/>
                  <a:pt x="102" y="338"/>
                </a:cubicBezTo>
                <a:cubicBezTo>
                  <a:pt x="103" y="336"/>
                  <a:pt x="104" y="335"/>
                  <a:pt x="105" y="334"/>
                </a:cubicBezTo>
                <a:cubicBezTo>
                  <a:pt x="109" y="329"/>
                  <a:pt x="114" y="328"/>
                  <a:pt x="120" y="329"/>
                </a:cubicBezTo>
                <a:cubicBezTo>
                  <a:pt x="121" y="329"/>
                  <a:pt x="122" y="329"/>
                  <a:pt x="123" y="330"/>
                </a:cubicBezTo>
                <a:cubicBezTo>
                  <a:pt x="126" y="331"/>
                  <a:pt x="127" y="333"/>
                  <a:pt x="127" y="336"/>
                </a:cubicBezTo>
                <a:cubicBezTo>
                  <a:pt x="127" y="337"/>
                  <a:pt x="126" y="337"/>
                  <a:pt x="126" y="338"/>
                </a:cubicBezTo>
                <a:cubicBezTo>
                  <a:pt x="124" y="342"/>
                  <a:pt x="120" y="343"/>
                  <a:pt x="117" y="343"/>
                </a:cubicBezTo>
                <a:cubicBezTo>
                  <a:pt x="115" y="344"/>
                  <a:pt x="113" y="344"/>
                  <a:pt x="111" y="343"/>
                </a:cubicBezTo>
                <a:cubicBezTo>
                  <a:pt x="109" y="343"/>
                  <a:pt x="107" y="344"/>
                  <a:pt x="105" y="344"/>
                </a:cubicBezTo>
                <a:cubicBezTo>
                  <a:pt x="103" y="344"/>
                  <a:pt x="102" y="345"/>
                  <a:pt x="101" y="346"/>
                </a:cubicBezTo>
                <a:cubicBezTo>
                  <a:pt x="100" y="347"/>
                  <a:pt x="100" y="348"/>
                  <a:pt x="99" y="348"/>
                </a:cubicBezTo>
                <a:cubicBezTo>
                  <a:pt x="98" y="348"/>
                  <a:pt x="98" y="348"/>
                  <a:pt x="98" y="349"/>
                </a:cubicBezTo>
                <a:cubicBezTo>
                  <a:pt x="97" y="351"/>
                  <a:pt x="96" y="353"/>
                  <a:pt x="95" y="356"/>
                </a:cubicBezTo>
                <a:cubicBezTo>
                  <a:pt x="94" y="356"/>
                  <a:pt x="94" y="356"/>
                  <a:pt x="94" y="357"/>
                </a:cubicBezTo>
                <a:cubicBezTo>
                  <a:pt x="93" y="357"/>
                  <a:pt x="93" y="358"/>
                  <a:pt x="93" y="359"/>
                </a:cubicBezTo>
                <a:cubicBezTo>
                  <a:pt x="90" y="363"/>
                  <a:pt x="86" y="366"/>
                  <a:pt x="81" y="367"/>
                </a:cubicBezTo>
                <a:cubicBezTo>
                  <a:pt x="77" y="368"/>
                  <a:pt x="74" y="366"/>
                  <a:pt x="72" y="364"/>
                </a:cubicBezTo>
                <a:cubicBezTo>
                  <a:pt x="70" y="362"/>
                  <a:pt x="68" y="359"/>
                  <a:pt x="68" y="356"/>
                </a:cubicBezTo>
                <a:cubicBezTo>
                  <a:pt x="67" y="353"/>
                  <a:pt x="66" y="352"/>
                  <a:pt x="64" y="352"/>
                </a:cubicBezTo>
                <a:cubicBezTo>
                  <a:pt x="61" y="352"/>
                  <a:pt x="58" y="351"/>
                  <a:pt x="55" y="351"/>
                </a:cubicBezTo>
                <a:cubicBezTo>
                  <a:pt x="50" y="349"/>
                  <a:pt x="45" y="347"/>
                  <a:pt x="43" y="341"/>
                </a:cubicBezTo>
                <a:cubicBezTo>
                  <a:pt x="41" y="338"/>
                  <a:pt x="43" y="334"/>
                  <a:pt x="46" y="331"/>
                </a:cubicBezTo>
                <a:cubicBezTo>
                  <a:pt x="49" y="329"/>
                  <a:pt x="54" y="329"/>
                  <a:pt x="57" y="332"/>
                </a:cubicBezTo>
                <a:cubicBezTo>
                  <a:pt x="58" y="334"/>
                  <a:pt x="59" y="335"/>
                  <a:pt x="60" y="338"/>
                </a:cubicBezTo>
                <a:cubicBezTo>
                  <a:pt x="61" y="340"/>
                  <a:pt x="62" y="344"/>
                  <a:pt x="64" y="346"/>
                </a:cubicBezTo>
                <a:cubicBezTo>
                  <a:pt x="64" y="347"/>
                  <a:pt x="65" y="349"/>
                  <a:pt x="67" y="349"/>
                </a:cubicBezTo>
                <a:cubicBezTo>
                  <a:pt x="67" y="350"/>
                  <a:pt x="67" y="349"/>
                  <a:pt x="67" y="349"/>
                </a:cubicBezTo>
                <a:cubicBezTo>
                  <a:pt x="66" y="341"/>
                  <a:pt x="68" y="333"/>
                  <a:pt x="70" y="326"/>
                </a:cubicBezTo>
                <a:cubicBezTo>
                  <a:pt x="70" y="325"/>
                  <a:pt x="70" y="325"/>
                  <a:pt x="70" y="325"/>
                </a:cubicBezTo>
                <a:cubicBezTo>
                  <a:pt x="70" y="324"/>
                  <a:pt x="70" y="324"/>
                  <a:pt x="70" y="324"/>
                </a:cubicBezTo>
                <a:cubicBezTo>
                  <a:pt x="71" y="321"/>
                  <a:pt x="72" y="318"/>
                  <a:pt x="72" y="316"/>
                </a:cubicBezTo>
                <a:cubicBezTo>
                  <a:pt x="73" y="315"/>
                  <a:pt x="73" y="315"/>
                  <a:pt x="73" y="314"/>
                </a:cubicBezTo>
                <a:cubicBezTo>
                  <a:pt x="73" y="313"/>
                  <a:pt x="74" y="312"/>
                  <a:pt x="74" y="311"/>
                </a:cubicBezTo>
                <a:cubicBezTo>
                  <a:pt x="74" y="311"/>
                  <a:pt x="74" y="310"/>
                  <a:pt x="74" y="310"/>
                </a:cubicBezTo>
                <a:cubicBezTo>
                  <a:pt x="75" y="309"/>
                  <a:pt x="75" y="308"/>
                  <a:pt x="75" y="307"/>
                </a:cubicBezTo>
                <a:cubicBezTo>
                  <a:pt x="76" y="306"/>
                  <a:pt x="76" y="306"/>
                  <a:pt x="76" y="305"/>
                </a:cubicBezTo>
                <a:cubicBezTo>
                  <a:pt x="76" y="303"/>
                  <a:pt x="77" y="302"/>
                  <a:pt x="77" y="301"/>
                </a:cubicBezTo>
                <a:cubicBezTo>
                  <a:pt x="78" y="299"/>
                  <a:pt x="79" y="297"/>
                  <a:pt x="79" y="295"/>
                </a:cubicBezTo>
                <a:cubicBezTo>
                  <a:pt x="81" y="293"/>
                  <a:pt x="82" y="291"/>
                  <a:pt x="82" y="288"/>
                </a:cubicBezTo>
                <a:cubicBezTo>
                  <a:pt x="83" y="288"/>
                  <a:pt x="83" y="287"/>
                  <a:pt x="83" y="286"/>
                </a:cubicBezTo>
                <a:cubicBezTo>
                  <a:pt x="84" y="285"/>
                  <a:pt x="84" y="284"/>
                  <a:pt x="84" y="282"/>
                </a:cubicBezTo>
                <a:cubicBezTo>
                  <a:pt x="85" y="282"/>
                  <a:pt x="85" y="282"/>
                  <a:pt x="85" y="281"/>
                </a:cubicBezTo>
                <a:cubicBezTo>
                  <a:pt x="84" y="280"/>
                  <a:pt x="83" y="280"/>
                  <a:pt x="82" y="280"/>
                </a:cubicBezTo>
                <a:cubicBezTo>
                  <a:pt x="80" y="280"/>
                  <a:pt x="78" y="280"/>
                  <a:pt x="76" y="280"/>
                </a:cubicBezTo>
                <a:cubicBezTo>
                  <a:pt x="70" y="280"/>
                  <a:pt x="65" y="278"/>
                  <a:pt x="61" y="274"/>
                </a:cubicBezTo>
                <a:cubicBezTo>
                  <a:pt x="57" y="270"/>
                  <a:pt x="55" y="265"/>
                  <a:pt x="57" y="259"/>
                </a:cubicBezTo>
                <a:cubicBezTo>
                  <a:pt x="59" y="253"/>
                  <a:pt x="66" y="252"/>
                  <a:pt x="70" y="256"/>
                </a:cubicBezTo>
                <a:cubicBezTo>
                  <a:pt x="72" y="258"/>
                  <a:pt x="73" y="260"/>
                  <a:pt x="74" y="262"/>
                </a:cubicBezTo>
                <a:cubicBezTo>
                  <a:pt x="74" y="263"/>
                  <a:pt x="75" y="265"/>
                  <a:pt x="75" y="266"/>
                </a:cubicBezTo>
                <a:cubicBezTo>
                  <a:pt x="75" y="266"/>
                  <a:pt x="75" y="266"/>
                  <a:pt x="75" y="266"/>
                </a:cubicBezTo>
                <a:cubicBezTo>
                  <a:pt x="75" y="266"/>
                  <a:pt x="75" y="266"/>
                  <a:pt x="75" y="266"/>
                </a:cubicBezTo>
                <a:cubicBezTo>
                  <a:pt x="75" y="266"/>
                  <a:pt x="75" y="267"/>
                  <a:pt x="76" y="267"/>
                </a:cubicBezTo>
                <a:cubicBezTo>
                  <a:pt x="76" y="269"/>
                  <a:pt x="77" y="271"/>
                  <a:pt x="78" y="273"/>
                </a:cubicBezTo>
                <a:cubicBezTo>
                  <a:pt x="79" y="274"/>
                  <a:pt x="80" y="275"/>
                  <a:pt x="81" y="275"/>
                </a:cubicBezTo>
                <a:cubicBezTo>
                  <a:pt x="82" y="276"/>
                  <a:pt x="83" y="276"/>
                  <a:pt x="84" y="277"/>
                </a:cubicBezTo>
                <a:cubicBezTo>
                  <a:pt x="84" y="277"/>
                  <a:pt x="84" y="278"/>
                  <a:pt x="85" y="277"/>
                </a:cubicBezTo>
                <a:cubicBezTo>
                  <a:pt x="85" y="278"/>
                  <a:pt x="85" y="278"/>
                  <a:pt x="86" y="278"/>
                </a:cubicBezTo>
                <a:cubicBezTo>
                  <a:pt x="86" y="277"/>
                  <a:pt x="86" y="277"/>
                  <a:pt x="86" y="277"/>
                </a:cubicBezTo>
                <a:cubicBezTo>
                  <a:pt x="85" y="274"/>
                  <a:pt x="84" y="271"/>
                  <a:pt x="84" y="269"/>
                </a:cubicBezTo>
                <a:cubicBezTo>
                  <a:pt x="80" y="255"/>
                  <a:pt x="79" y="242"/>
                  <a:pt x="82" y="228"/>
                </a:cubicBezTo>
                <a:cubicBezTo>
                  <a:pt x="83" y="224"/>
                  <a:pt x="83" y="220"/>
                  <a:pt x="84" y="217"/>
                </a:cubicBezTo>
                <a:cubicBezTo>
                  <a:pt x="84" y="216"/>
                  <a:pt x="84" y="216"/>
                  <a:pt x="84" y="216"/>
                </a:cubicBezTo>
                <a:cubicBezTo>
                  <a:pt x="85" y="214"/>
                  <a:pt x="85" y="213"/>
                  <a:pt x="86" y="211"/>
                </a:cubicBezTo>
                <a:cubicBezTo>
                  <a:pt x="86" y="211"/>
                  <a:pt x="86" y="210"/>
                  <a:pt x="86" y="210"/>
                </a:cubicBezTo>
                <a:cubicBezTo>
                  <a:pt x="86" y="209"/>
                  <a:pt x="86" y="209"/>
                  <a:pt x="86" y="208"/>
                </a:cubicBezTo>
                <a:cubicBezTo>
                  <a:pt x="87" y="208"/>
                  <a:pt x="87" y="207"/>
                  <a:pt x="87" y="207"/>
                </a:cubicBezTo>
                <a:cubicBezTo>
                  <a:pt x="87" y="204"/>
                  <a:pt x="86" y="201"/>
                  <a:pt x="86" y="198"/>
                </a:cubicBezTo>
                <a:cubicBezTo>
                  <a:pt x="86" y="197"/>
                  <a:pt x="84" y="197"/>
                  <a:pt x="83" y="197"/>
                </a:cubicBezTo>
                <a:cubicBezTo>
                  <a:pt x="82" y="197"/>
                  <a:pt x="80" y="197"/>
                  <a:pt x="78" y="198"/>
                </a:cubicBezTo>
                <a:cubicBezTo>
                  <a:pt x="72" y="198"/>
                  <a:pt x="66" y="198"/>
                  <a:pt x="60" y="194"/>
                </a:cubicBezTo>
                <a:cubicBezTo>
                  <a:pt x="57" y="192"/>
                  <a:pt x="56" y="189"/>
                  <a:pt x="57" y="185"/>
                </a:cubicBezTo>
                <a:cubicBezTo>
                  <a:pt x="58" y="181"/>
                  <a:pt x="61" y="180"/>
                  <a:pt x="64" y="180"/>
                </a:cubicBezTo>
                <a:cubicBezTo>
                  <a:pt x="68" y="180"/>
                  <a:pt x="72" y="182"/>
                  <a:pt x="75" y="185"/>
                </a:cubicBezTo>
                <a:cubicBezTo>
                  <a:pt x="77" y="187"/>
                  <a:pt x="80" y="189"/>
                  <a:pt x="82" y="191"/>
                </a:cubicBezTo>
                <a:cubicBezTo>
                  <a:pt x="82" y="192"/>
                  <a:pt x="83" y="192"/>
                  <a:pt x="84" y="192"/>
                </a:cubicBezTo>
                <a:cubicBezTo>
                  <a:pt x="84" y="193"/>
                  <a:pt x="84" y="193"/>
                  <a:pt x="84" y="192"/>
                </a:cubicBezTo>
                <a:cubicBezTo>
                  <a:pt x="84" y="192"/>
                  <a:pt x="84" y="192"/>
                  <a:pt x="84" y="192"/>
                </a:cubicBezTo>
                <a:cubicBezTo>
                  <a:pt x="84" y="190"/>
                  <a:pt x="82" y="188"/>
                  <a:pt x="82" y="185"/>
                </a:cubicBezTo>
                <a:cubicBezTo>
                  <a:pt x="82" y="185"/>
                  <a:pt x="82" y="184"/>
                  <a:pt x="81" y="184"/>
                </a:cubicBezTo>
                <a:cubicBezTo>
                  <a:pt x="77" y="180"/>
                  <a:pt x="73" y="176"/>
                  <a:pt x="69" y="172"/>
                </a:cubicBezTo>
                <a:cubicBezTo>
                  <a:pt x="68" y="170"/>
                  <a:pt x="66" y="169"/>
                  <a:pt x="65" y="167"/>
                </a:cubicBezTo>
                <a:cubicBezTo>
                  <a:pt x="64" y="166"/>
                  <a:pt x="64" y="166"/>
                  <a:pt x="63" y="166"/>
                </a:cubicBezTo>
                <a:cubicBezTo>
                  <a:pt x="62" y="166"/>
                  <a:pt x="62" y="166"/>
                  <a:pt x="62" y="167"/>
                </a:cubicBezTo>
                <a:cubicBezTo>
                  <a:pt x="58" y="169"/>
                  <a:pt x="54" y="170"/>
                  <a:pt x="50" y="168"/>
                </a:cubicBezTo>
                <a:cubicBezTo>
                  <a:pt x="48" y="168"/>
                  <a:pt x="46" y="167"/>
                  <a:pt x="45" y="166"/>
                </a:cubicBezTo>
                <a:cubicBezTo>
                  <a:pt x="42" y="164"/>
                  <a:pt x="40" y="160"/>
                  <a:pt x="41" y="156"/>
                </a:cubicBezTo>
                <a:cubicBezTo>
                  <a:pt x="42" y="153"/>
                  <a:pt x="45" y="150"/>
                  <a:pt x="49" y="150"/>
                </a:cubicBezTo>
                <a:cubicBezTo>
                  <a:pt x="51" y="150"/>
                  <a:pt x="53" y="150"/>
                  <a:pt x="55" y="150"/>
                </a:cubicBezTo>
                <a:cubicBezTo>
                  <a:pt x="55" y="151"/>
                  <a:pt x="55" y="151"/>
                  <a:pt x="55" y="151"/>
                </a:cubicBezTo>
                <a:cubicBezTo>
                  <a:pt x="56" y="150"/>
                  <a:pt x="55" y="150"/>
                  <a:pt x="55" y="150"/>
                </a:cubicBezTo>
                <a:cubicBezTo>
                  <a:pt x="54" y="147"/>
                  <a:pt x="53" y="145"/>
                  <a:pt x="52" y="142"/>
                </a:cubicBezTo>
                <a:cubicBezTo>
                  <a:pt x="52" y="142"/>
                  <a:pt x="52" y="142"/>
                  <a:pt x="52" y="142"/>
                </a:cubicBezTo>
                <a:cubicBezTo>
                  <a:pt x="50" y="137"/>
                  <a:pt x="50" y="131"/>
                  <a:pt x="49" y="126"/>
                </a:cubicBezTo>
                <a:cubicBezTo>
                  <a:pt x="49" y="124"/>
                  <a:pt x="49" y="122"/>
                  <a:pt x="49" y="119"/>
                </a:cubicBezTo>
                <a:cubicBezTo>
                  <a:pt x="49" y="118"/>
                  <a:pt x="49" y="117"/>
                  <a:pt x="48" y="115"/>
                </a:cubicBezTo>
                <a:cubicBezTo>
                  <a:pt x="46" y="112"/>
                  <a:pt x="43" y="108"/>
                  <a:pt x="41" y="105"/>
                </a:cubicBezTo>
                <a:cubicBezTo>
                  <a:pt x="41" y="104"/>
                  <a:pt x="40" y="104"/>
                  <a:pt x="40" y="104"/>
                </a:cubicBezTo>
                <a:cubicBezTo>
                  <a:pt x="39" y="105"/>
                  <a:pt x="37" y="105"/>
                  <a:pt x="36" y="106"/>
                </a:cubicBezTo>
                <a:cubicBezTo>
                  <a:pt x="36" y="106"/>
                  <a:pt x="36" y="106"/>
                  <a:pt x="36" y="106"/>
                </a:cubicBezTo>
                <a:cubicBezTo>
                  <a:pt x="36" y="106"/>
                  <a:pt x="36" y="106"/>
                  <a:pt x="36" y="106"/>
                </a:cubicBezTo>
                <a:cubicBezTo>
                  <a:pt x="35" y="106"/>
                  <a:pt x="35" y="106"/>
                  <a:pt x="35" y="106"/>
                </a:cubicBezTo>
                <a:cubicBezTo>
                  <a:pt x="35" y="106"/>
                  <a:pt x="35" y="106"/>
                  <a:pt x="35" y="106"/>
                </a:cubicBezTo>
                <a:cubicBezTo>
                  <a:pt x="35" y="106"/>
                  <a:pt x="34" y="106"/>
                  <a:pt x="34" y="106"/>
                </a:cubicBezTo>
                <a:cubicBezTo>
                  <a:pt x="34" y="106"/>
                  <a:pt x="34" y="106"/>
                  <a:pt x="34" y="106"/>
                </a:cubicBezTo>
                <a:cubicBezTo>
                  <a:pt x="34" y="106"/>
                  <a:pt x="34" y="106"/>
                  <a:pt x="34" y="107"/>
                </a:cubicBezTo>
                <a:cubicBezTo>
                  <a:pt x="34" y="107"/>
                  <a:pt x="33" y="107"/>
                  <a:pt x="33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28" y="109"/>
                  <a:pt x="24" y="110"/>
                  <a:pt x="19" y="108"/>
                </a:cubicBezTo>
                <a:cubicBezTo>
                  <a:pt x="16" y="107"/>
                  <a:pt x="15" y="105"/>
                  <a:pt x="16" y="102"/>
                </a:cubicBezTo>
                <a:cubicBezTo>
                  <a:pt x="16" y="101"/>
                  <a:pt x="16" y="101"/>
                  <a:pt x="16" y="101"/>
                </a:cubicBezTo>
                <a:cubicBezTo>
                  <a:pt x="19" y="97"/>
                  <a:pt x="23" y="96"/>
                  <a:pt x="28" y="96"/>
                </a:cubicBezTo>
                <a:cubicBezTo>
                  <a:pt x="30" y="96"/>
                  <a:pt x="33" y="97"/>
                  <a:pt x="36" y="98"/>
                </a:cubicBezTo>
                <a:cubicBezTo>
                  <a:pt x="37" y="97"/>
                  <a:pt x="36" y="97"/>
                  <a:pt x="36" y="96"/>
                </a:cubicBezTo>
                <a:cubicBezTo>
                  <a:pt x="33" y="93"/>
                  <a:pt x="31" y="90"/>
                  <a:pt x="29" y="87"/>
                </a:cubicBezTo>
                <a:cubicBezTo>
                  <a:pt x="27" y="83"/>
                  <a:pt x="24" y="79"/>
                  <a:pt x="21" y="75"/>
                </a:cubicBezTo>
                <a:cubicBezTo>
                  <a:pt x="20" y="74"/>
                  <a:pt x="18" y="72"/>
                  <a:pt x="16" y="71"/>
                </a:cubicBezTo>
                <a:cubicBezTo>
                  <a:pt x="14" y="69"/>
                  <a:pt x="10" y="69"/>
                  <a:pt x="8" y="71"/>
                </a:cubicBezTo>
                <a:cubicBezTo>
                  <a:pt x="7" y="72"/>
                  <a:pt x="7" y="72"/>
                  <a:pt x="7" y="72"/>
                </a:cubicBezTo>
                <a:cubicBezTo>
                  <a:pt x="5" y="73"/>
                  <a:pt x="5" y="75"/>
                  <a:pt x="4" y="77"/>
                </a:cubicBezTo>
                <a:cubicBezTo>
                  <a:pt x="4" y="79"/>
                  <a:pt x="4" y="81"/>
                  <a:pt x="4" y="83"/>
                </a:cubicBezTo>
                <a:cubicBezTo>
                  <a:pt x="4" y="84"/>
                  <a:pt x="4" y="85"/>
                  <a:pt x="4" y="86"/>
                </a:cubicBezTo>
                <a:cubicBezTo>
                  <a:pt x="4" y="87"/>
                  <a:pt x="4" y="87"/>
                  <a:pt x="5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5" y="87"/>
                  <a:pt x="5" y="87"/>
                  <a:pt x="5" y="88"/>
                </a:cubicBezTo>
                <a:cubicBezTo>
                  <a:pt x="5" y="88"/>
                  <a:pt x="5" y="88"/>
                  <a:pt x="5" y="88"/>
                </a:cubicBezTo>
                <a:cubicBezTo>
                  <a:pt x="5" y="88"/>
                  <a:pt x="5" y="88"/>
                  <a:pt x="5" y="88"/>
                </a:cubicBezTo>
                <a:cubicBezTo>
                  <a:pt x="5" y="88"/>
                  <a:pt x="5" y="88"/>
                  <a:pt x="5" y="88"/>
                </a:cubicBezTo>
                <a:cubicBezTo>
                  <a:pt x="5" y="89"/>
                  <a:pt x="5" y="89"/>
                  <a:pt x="5" y="89"/>
                </a:cubicBezTo>
                <a:cubicBezTo>
                  <a:pt x="5" y="89"/>
                  <a:pt x="5" y="89"/>
                  <a:pt x="5" y="89"/>
                </a:cubicBezTo>
                <a:cubicBezTo>
                  <a:pt x="6" y="90"/>
                  <a:pt x="7" y="91"/>
                  <a:pt x="6" y="92"/>
                </a:cubicBezTo>
                <a:cubicBezTo>
                  <a:pt x="5" y="92"/>
                  <a:pt x="4" y="91"/>
                  <a:pt x="3" y="90"/>
                </a:cubicBezTo>
                <a:cubicBezTo>
                  <a:pt x="2" y="89"/>
                  <a:pt x="1" y="87"/>
                  <a:pt x="1" y="85"/>
                </a:cubicBezTo>
                <a:cubicBezTo>
                  <a:pt x="0" y="81"/>
                  <a:pt x="1" y="76"/>
                  <a:pt x="3" y="72"/>
                </a:cubicBezTo>
                <a:cubicBezTo>
                  <a:pt x="5" y="67"/>
                  <a:pt x="11" y="66"/>
                  <a:pt x="15" y="67"/>
                </a:cubicBezTo>
                <a:cubicBezTo>
                  <a:pt x="18" y="68"/>
                  <a:pt x="20" y="71"/>
                  <a:pt x="23" y="72"/>
                </a:cubicBezTo>
                <a:cubicBezTo>
                  <a:pt x="23" y="73"/>
                  <a:pt x="23" y="73"/>
                  <a:pt x="23" y="73"/>
                </a:cubicBezTo>
                <a:cubicBezTo>
                  <a:pt x="23" y="73"/>
                  <a:pt x="23" y="72"/>
                  <a:pt x="23" y="72"/>
                </a:cubicBezTo>
                <a:cubicBezTo>
                  <a:pt x="23" y="69"/>
                  <a:pt x="23" y="67"/>
                  <a:pt x="23" y="64"/>
                </a:cubicBezTo>
                <a:cubicBezTo>
                  <a:pt x="24" y="64"/>
                  <a:pt x="24" y="64"/>
                  <a:pt x="24" y="63"/>
                </a:cubicBezTo>
                <a:cubicBezTo>
                  <a:pt x="25" y="61"/>
                  <a:pt x="27" y="60"/>
                  <a:pt x="30" y="60"/>
                </a:cubicBezTo>
                <a:cubicBezTo>
                  <a:pt x="33" y="59"/>
                  <a:pt x="35" y="60"/>
                  <a:pt x="36" y="63"/>
                </a:cubicBezTo>
                <a:cubicBezTo>
                  <a:pt x="37" y="66"/>
                  <a:pt x="37" y="69"/>
                  <a:pt x="35" y="72"/>
                </a:cubicBezTo>
                <a:cubicBezTo>
                  <a:pt x="34" y="73"/>
                  <a:pt x="34" y="73"/>
                  <a:pt x="33" y="74"/>
                </a:cubicBezTo>
                <a:cubicBezTo>
                  <a:pt x="32" y="75"/>
                  <a:pt x="31" y="77"/>
                  <a:pt x="30" y="79"/>
                </a:cubicBezTo>
                <a:cubicBezTo>
                  <a:pt x="29" y="81"/>
                  <a:pt x="30" y="82"/>
                  <a:pt x="30" y="83"/>
                </a:cubicBezTo>
                <a:cubicBezTo>
                  <a:pt x="34" y="88"/>
                  <a:pt x="38" y="94"/>
                  <a:pt x="42" y="100"/>
                </a:cubicBezTo>
                <a:cubicBezTo>
                  <a:pt x="44" y="103"/>
                  <a:pt x="47" y="107"/>
                  <a:pt x="49" y="111"/>
                </a:cubicBezTo>
                <a:cubicBezTo>
                  <a:pt x="49" y="111"/>
                  <a:pt x="49" y="112"/>
                  <a:pt x="50" y="111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51" y="106"/>
                  <a:pt x="52" y="101"/>
                  <a:pt x="55" y="97"/>
                </a:cubicBezTo>
                <a:cubicBezTo>
                  <a:pt x="56" y="95"/>
                  <a:pt x="58" y="92"/>
                  <a:pt x="60" y="90"/>
                </a:cubicBezTo>
                <a:cubicBezTo>
                  <a:pt x="65" y="86"/>
                  <a:pt x="70" y="85"/>
                  <a:pt x="76" y="89"/>
                </a:cubicBezTo>
                <a:cubicBezTo>
                  <a:pt x="80" y="92"/>
                  <a:pt x="83" y="95"/>
                  <a:pt x="85" y="98"/>
                </a:cubicBezTo>
                <a:cubicBezTo>
                  <a:pt x="92" y="107"/>
                  <a:pt x="96" y="117"/>
                  <a:pt x="98" y="128"/>
                </a:cubicBezTo>
                <a:cubicBezTo>
                  <a:pt x="101" y="143"/>
                  <a:pt x="101" y="158"/>
                  <a:pt x="98" y="173"/>
                </a:cubicBezTo>
                <a:cubicBezTo>
                  <a:pt x="98" y="178"/>
                  <a:pt x="97" y="183"/>
                  <a:pt x="95" y="188"/>
                </a:cubicBezTo>
                <a:cubicBezTo>
                  <a:pt x="95" y="189"/>
                  <a:pt x="95" y="190"/>
                  <a:pt x="96" y="190"/>
                </a:cubicBezTo>
                <a:cubicBezTo>
                  <a:pt x="104" y="195"/>
                  <a:pt x="112" y="199"/>
                  <a:pt x="121" y="199"/>
                </a:cubicBezTo>
                <a:cubicBezTo>
                  <a:pt x="127" y="199"/>
                  <a:pt x="133" y="197"/>
                  <a:pt x="137" y="193"/>
                </a:cubicBezTo>
                <a:cubicBezTo>
                  <a:pt x="141" y="189"/>
                  <a:pt x="143" y="184"/>
                  <a:pt x="143" y="178"/>
                </a:cubicBezTo>
                <a:cubicBezTo>
                  <a:pt x="144" y="174"/>
                  <a:pt x="142" y="172"/>
                  <a:pt x="138" y="171"/>
                </a:cubicBezTo>
                <a:cubicBezTo>
                  <a:pt x="136" y="171"/>
                  <a:pt x="134" y="171"/>
                  <a:pt x="132" y="170"/>
                </a:cubicBezTo>
                <a:cubicBezTo>
                  <a:pt x="127" y="170"/>
                  <a:pt x="123" y="169"/>
                  <a:pt x="119" y="167"/>
                </a:cubicBezTo>
                <a:cubicBezTo>
                  <a:pt x="114" y="165"/>
                  <a:pt x="112" y="160"/>
                  <a:pt x="113" y="155"/>
                </a:cubicBezTo>
                <a:cubicBezTo>
                  <a:pt x="115" y="152"/>
                  <a:pt x="117" y="150"/>
                  <a:pt x="121" y="151"/>
                </a:cubicBezTo>
                <a:cubicBezTo>
                  <a:pt x="123" y="151"/>
                  <a:pt x="126" y="153"/>
                  <a:pt x="128" y="154"/>
                </a:cubicBezTo>
                <a:cubicBezTo>
                  <a:pt x="132" y="157"/>
                  <a:pt x="135" y="159"/>
                  <a:pt x="139" y="162"/>
                </a:cubicBezTo>
                <a:cubicBezTo>
                  <a:pt x="139" y="162"/>
                  <a:pt x="139" y="163"/>
                  <a:pt x="140" y="162"/>
                </a:cubicBezTo>
                <a:cubicBezTo>
                  <a:pt x="140" y="162"/>
                  <a:pt x="140" y="162"/>
                  <a:pt x="140" y="161"/>
                </a:cubicBezTo>
                <a:cubicBezTo>
                  <a:pt x="139" y="159"/>
                  <a:pt x="138" y="157"/>
                  <a:pt x="138" y="155"/>
                </a:cubicBezTo>
                <a:cubicBezTo>
                  <a:pt x="135" y="148"/>
                  <a:pt x="132" y="141"/>
                  <a:pt x="129" y="134"/>
                </a:cubicBezTo>
                <a:cubicBezTo>
                  <a:pt x="126" y="130"/>
                  <a:pt x="125" y="130"/>
                  <a:pt x="121" y="131"/>
                </a:cubicBezTo>
                <a:cubicBezTo>
                  <a:pt x="117" y="132"/>
                  <a:pt x="114" y="133"/>
                  <a:pt x="110" y="132"/>
                </a:cubicBezTo>
                <a:cubicBezTo>
                  <a:pt x="106" y="132"/>
                  <a:pt x="103" y="130"/>
                  <a:pt x="101" y="128"/>
                </a:cubicBezTo>
                <a:cubicBezTo>
                  <a:pt x="100" y="127"/>
                  <a:pt x="99" y="126"/>
                  <a:pt x="99" y="124"/>
                </a:cubicBezTo>
                <a:cubicBezTo>
                  <a:pt x="98" y="122"/>
                  <a:pt x="98" y="119"/>
                  <a:pt x="100" y="117"/>
                </a:cubicBezTo>
                <a:cubicBezTo>
                  <a:pt x="102" y="115"/>
                  <a:pt x="105" y="114"/>
                  <a:pt x="108" y="115"/>
                </a:cubicBezTo>
                <a:cubicBezTo>
                  <a:pt x="109" y="116"/>
                  <a:pt x="111" y="117"/>
                  <a:pt x="112" y="118"/>
                </a:cubicBezTo>
                <a:cubicBezTo>
                  <a:pt x="114" y="120"/>
                  <a:pt x="115" y="121"/>
                  <a:pt x="116" y="122"/>
                </a:cubicBezTo>
                <a:cubicBezTo>
                  <a:pt x="118" y="124"/>
                  <a:pt x="120" y="125"/>
                  <a:pt x="122" y="126"/>
                </a:cubicBezTo>
                <a:cubicBezTo>
                  <a:pt x="122" y="126"/>
                  <a:pt x="123" y="126"/>
                  <a:pt x="123" y="126"/>
                </a:cubicBezTo>
                <a:cubicBezTo>
                  <a:pt x="124" y="125"/>
                  <a:pt x="123" y="125"/>
                  <a:pt x="123" y="124"/>
                </a:cubicBezTo>
                <a:cubicBezTo>
                  <a:pt x="121" y="121"/>
                  <a:pt x="119" y="118"/>
                  <a:pt x="117" y="115"/>
                </a:cubicBezTo>
                <a:cubicBezTo>
                  <a:pt x="108" y="103"/>
                  <a:pt x="98" y="93"/>
                  <a:pt x="86" y="84"/>
                </a:cubicBezTo>
                <a:cubicBezTo>
                  <a:pt x="82" y="80"/>
                  <a:pt x="77" y="79"/>
                  <a:pt x="72" y="80"/>
                </a:cubicBezTo>
                <a:cubicBezTo>
                  <a:pt x="69" y="81"/>
                  <a:pt x="66" y="82"/>
                  <a:pt x="63" y="83"/>
                </a:cubicBezTo>
                <a:cubicBezTo>
                  <a:pt x="61" y="83"/>
                  <a:pt x="59" y="84"/>
                  <a:pt x="57" y="84"/>
                </a:cubicBezTo>
                <a:cubicBezTo>
                  <a:pt x="55" y="84"/>
                  <a:pt x="54" y="84"/>
                  <a:pt x="53" y="84"/>
                </a:cubicBezTo>
                <a:cubicBezTo>
                  <a:pt x="48" y="83"/>
                  <a:pt x="46" y="78"/>
                  <a:pt x="49" y="74"/>
                </a:cubicBezTo>
                <a:cubicBezTo>
                  <a:pt x="51" y="71"/>
                  <a:pt x="56" y="69"/>
                  <a:pt x="60" y="71"/>
                </a:cubicBezTo>
                <a:cubicBezTo>
                  <a:pt x="61" y="71"/>
                  <a:pt x="63" y="72"/>
                  <a:pt x="64" y="73"/>
                </a:cubicBezTo>
                <a:cubicBezTo>
                  <a:pt x="66" y="75"/>
                  <a:pt x="69" y="76"/>
                  <a:pt x="72" y="76"/>
                </a:cubicBezTo>
                <a:cubicBezTo>
                  <a:pt x="73" y="76"/>
                  <a:pt x="74" y="77"/>
                  <a:pt x="75" y="77"/>
                </a:cubicBezTo>
                <a:cubicBezTo>
                  <a:pt x="75" y="77"/>
                  <a:pt x="76" y="77"/>
                  <a:pt x="76" y="77"/>
                </a:cubicBezTo>
                <a:cubicBezTo>
                  <a:pt x="73" y="74"/>
                  <a:pt x="70" y="73"/>
                  <a:pt x="67" y="71"/>
                </a:cubicBezTo>
                <a:cubicBezTo>
                  <a:pt x="62" y="69"/>
                  <a:pt x="58" y="67"/>
                  <a:pt x="54" y="65"/>
                </a:cubicBezTo>
                <a:cubicBezTo>
                  <a:pt x="48" y="63"/>
                  <a:pt x="42" y="60"/>
                  <a:pt x="37" y="57"/>
                </a:cubicBezTo>
                <a:cubicBezTo>
                  <a:pt x="35" y="57"/>
                  <a:pt x="34" y="56"/>
                  <a:pt x="33" y="57"/>
                </a:cubicBezTo>
                <a:cubicBezTo>
                  <a:pt x="30" y="57"/>
                  <a:pt x="27" y="58"/>
                  <a:pt x="24" y="58"/>
                </a:cubicBezTo>
                <a:cubicBezTo>
                  <a:pt x="21" y="57"/>
                  <a:pt x="19" y="56"/>
                  <a:pt x="16" y="55"/>
                </a:cubicBezTo>
                <a:cubicBezTo>
                  <a:pt x="14" y="54"/>
                  <a:pt x="12" y="52"/>
                  <a:pt x="11" y="50"/>
                </a:cubicBezTo>
                <a:cubicBezTo>
                  <a:pt x="10" y="47"/>
                  <a:pt x="9" y="44"/>
                  <a:pt x="10" y="42"/>
                </a:cubicBezTo>
                <a:cubicBezTo>
                  <a:pt x="11" y="37"/>
                  <a:pt x="14" y="35"/>
                  <a:pt x="18" y="36"/>
                </a:cubicBezTo>
                <a:cubicBezTo>
                  <a:pt x="20" y="36"/>
                  <a:pt x="22" y="38"/>
                  <a:pt x="23" y="40"/>
                </a:cubicBezTo>
                <a:cubicBezTo>
                  <a:pt x="24" y="42"/>
                  <a:pt x="25" y="45"/>
                  <a:pt x="25" y="48"/>
                </a:cubicBezTo>
                <a:cubicBezTo>
                  <a:pt x="26" y="50"/>
                  <a:pt x="26" y="52"/>
                  <a:pt x="27" y="53"/>
                </a:cubicBezTo>
                <a:cubicBezTo>
                  <a:pt x="28" y="54"/>
                  <a:pt x="29" y="54"/>
                  <a:pt x="30" y="53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53"/>
                  <a:pt x="30" y="53"/>
                  <a:pt x="30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32" y="53"/>
                  <a:pt x="32" y="53"/>
                  <a:pt x="32" y="53"/>
                </a:cubicBezTo>
                <a:cubicBezTo>
                  <a:pt x="28" y="48"/>
                  <a:pt x="27" y="42"/>
                  <a:pt x="28" y="36"/>
                </a:cubicBezTo>
                <a:cubicBezTo>
                  <a:pt x="28" y="36"/>
                  <a:pt x="29" y="35"/>
                  <a:pt x="29" y="35"/>
                </a:cubicBezTo>
                <a:cubicBezTo>
                  <a:pt x="29" y="33"/>
                  <a:pt x="30" y="32"/>
                  <a:pt x="31" y="30"/>
                </a:cubicBezTo>
                <a:cubicBezTo>
                  <a:pt x="31" y="30"/>
                  <a:pt x="31" y="29"/>
                  <a:pt x="32" y="29"/>
                </a:cubicBezTo>
                <a:cubicBezTo>
                  <a:pt x="32" y="29"/>
                  <a:pt x="32" y="29"/>
                  <a:pt x="32" y="28"/>
                </a:cubicBezTo>
                <a:cubicBezTo>
                  <a:pt x="33" y="28"/>
                  <a:pt x="33" y="27"/>
                  <a:pt x="33" y="27"/>
                </a:cubicBezTo>
                <a:cubicBezTo>
                  <a:pt x="33" y="27"/>
                  <a:pt x="33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5"/>
                  <a:pt x="34" y="24"/>
                  <a:pt x="34" y="23"/>
                </a:cubicBezTo>
                <a:cubicBezTo>
                  <a:pt x="34" y="23"/>
                  <a:pt x="34" y="23"/>
                  <a:pt x="34" y="23"/>
                </a:cubicBezTo>
                <a:cubicBezTo>
                  <a:pt x="34" y="23"/>
                  <a:pt x="34" y="23"/>
                  <a:pt x="34" y="23"/>
                </a:cubicBezTo>
                <a:cubicBezTo>
                  <a:pt x="34" y="20"/>
                  <a:pt x="34" y="17"/>
                  <a:pt x="35" y="14"/>
                </a:cubicBezTo>
                <a:cubicBezTo>
                  <a:pt x="36" y="13"/>
                  <a:pt x="36" y="13"/>
                  <a:pt x="36" y="12"/>
                </a:cubicBezTo>
                <a:cubicBezTo>
                  <a:pt x="37" y="10"/>
                  <a:pt x="38" y="8"/>
                  <a:pt x="38" y="6"/>
                </a:cubicBezTo>
                <a:cubicBezTo>
                  <a:pt x="39" y="6"/>
                  <a:pt x="39" y="5"/>
                  <a:pt x="40" y="4"/>
                </a:cubicBezTo>
                <a:cubicBezTo>
                  <a:pt x="41" y="3"/>
                  <a:pt x="41" y="2"/>
                  <a:pt x="43" y="1"/>
                </a:cubicBezTo>
                <a:cubicBezTo>
                  <a:pt x="45" y="0"/>
                  <a:pt x="47" y="0"/>
                  <a:pt x="49" y="2"/>
                </a:cubicBezTo>
                <a:cubicBezTo>
                  <a:pt x="50" y="4"/>
                  <a:pt x="51" y="7"/>
                  <a:pt x="50" y="9"/>
                </a:cubicBezTo>
                <a:cubicBezTo>
                  <a:pt x="50" y="10"/>
                  <a:pt x="50" y="11"/>
                  <a:pt x="50" y="11"/>
                </a:cubicBezTo>
                <a:cubicBezTo>
                  <a:pt x="49" y="13"/>
                  <a:pt x="48" y="15"/>
                  <a:pt x="48" y="17"/>
                </a:cubicBezTo>
                <a:cubicBezTo>
                  <a:pt x="47" y="19"/>
                  <a:pt x="45" y="20"/>
                  <a:pt x="44" y="21"/>
                </a:cubicBezTo>
                <a:cubicBezTo>
                  <a:pt x="43" y="22"/>
                  <a:pt x="43" y="22"/>
                  <a:pt x="43" y="22"/>
                </a:cubicBezTo>
                <a:cubicBezTo>
                  <a:pt x="43" y="22"/>
                  <a:pt x="43" y="22"/>
                  <a:pt x="43" y="22"/>
                </a:cubicBezTo>
                <a:cubicBezTo>
                  <a:pt x="42" y="23"/>
                  <a:pt x="42" y="23"/>
                  <a:pt x="42" y="23"/>
                </a:cubicBezTo>
                <a:cubicBezTo>
                  <a:pt x="43" y="23"/>
                  <a:pt x="43" y="23"/>
                  <a:pt x="44" y="23"/>
                </a:cubicBezTo>
                <a:cubicBezTo>
                  <a:pt x="46" y="23"/>
                  <a:pt x="48" y="23"/>
                  <a:pt x="50" y="23"/>
                </a:cubicBezTo>
                <a:cubicBezTo>
                  <a:pt x="53" y="24"/>
                  <a:pt x="56" y="25"/>
                  <a:pt x="59" y="27"/>
                </a:cubicBezTo>
                <a:cubicBezTo>
                  <a:pt x="61" y="28"/>
                  <a:pt x="63" y="29"/>
                  <a:pt x="65" y="31"/>
                </a:cubicBezTo>
                <a:cubicBezTo>
                  <a:pt x="65" y="31"/>
                  <a:pt x="65" y="31"/>
                  <a:pt x="66" y="31"/>
                </a:cubicBezTo>
                <a:cubicBezTo>
                  <a:pt x="66" y="31"/>
                  <a:pt x="66" y="30"/>
                  <a:pt x="65" y="30"/>
                </a:cubicBezTo>
                <a:cubicBezTo>
                  <a:pt x="64" y="24"/>
                  <a:pt x="65" y="18"/>
                  <a:pt x="68" y="13"/>
                </a:cubicBezTo>
                <a:cubicBezTo>
                  <a:pt x="68" y="12"/>
                  <a:pt x="69" y="12"/>
                  <a:pt x="69" y="11"/>
                </a:cubicBezTo>
                <a:cubicBezTo>
                  <a:pt x="72" y="9"/>
                  <a:pt x="75" y="9"/>
                  <a:pt x="77" y="12"/>
                </a:cubicBezTo>
                <a:cubicBezTo>
                  <a:pt x="79" y="14"/>
                  <a:pt x="80" y="17"/>
                  <a:pt x="79" y="21"/>
                </a:cubicBezTo>
                <a:cubicBezTo>
                  <a:pt x="79" y="22"/>
                  <a:pt x="79" y="22"/>
                  <a:pt x="79" y="23"/>
                </a:cubicBezTo>
                <a:cubicBezTo>
                  <a:pt x="79" y="24"/>
                  <a:pt x="78" y="25"/>
                  <a:pt x="78" y="26"/>
                </a:cubicBezTo>
                <a:cubicBezTo>
                  <a:pt x="78" y="26"/>
                  <a:pt x="77" y="26"/>
                  <a:pt x="77" y="27"/>
                </a:cubicBezTo>
                <a:cubicBezTo>
                  <a:pt x="77" y="27"/>
                  <a:pt x="76" y="28"/>
                  <a:pt x="76" y="28"/>
                </a:cubicBezTo>
                <a:cubicBezTo>
                  <a:pt x="75" y="30"/>
                  <a:pt x="74" y="31"/>
                  <a:pt x="72" y="33"/>
                </a:cubicBezTo>
                <a:cubicBezTo>
                  <a:pt x="71" y="33"/>
                  <a:pt x="71" y="34"/>
                  <a:pt x="71" y="35"/>
                </a:cubicBezTo>
                <a:cubicBezTo>
                  <a:pt x="71" y="36"/>
                  <a:pt x="72" y="37"/>
                  <a:pt x="73" y="37"/>
                </a:cubicBezTo>
                <a:cubicBezTo>
                  <a:pt x="78" y="42"/>
                  <a:pt x="83" y="47"/>
                  <a:pt x="88" y="52"/>
                </a:cubicBezTo>
                <a:cubicBezTo>
                  <a:pt x="90" y="55"/>
                  <a:pt x="92" y="58"/>
                  <a:pt x="95" y="61"/>
                </a:cubicBezTo>
                <a:cubicBezTo>
                  <a:pt x="96" y="62"/>
                  <a:pt x="96" y="62"/>
                  <a:pt x="97" y="62"/>
                </a:cubicBezTo>
                <a:cubicBezTo>
                  <a:pt x="97" y="61"/>
                  <a:pt x="96" y="60"/>
                  <a:pt x="96" y="60"/>
                </a:cubicBezTo>
                <a:cubicBezTo>
                  <a:pt x="95" y="54"/>
                  <a:pt x="93" y="49"/>
                  <a:pt x="92" y="44"/>
                </a:cubicBezTo>
                <a:cubicBezTo>
                  <a:pt x="92" y="42"/>
                  <a:pt x="92" y="40"/>
                  <a:pt x="92" y="38"/>
                </a:cubicBezTo>
                <a:cubicBezTo>
                  <a:pt x="93" y="34"/>
                  <a:pt x="97" y="32"/>
                  <a:pt x="100" y="35"/>
                </a:cubicBezTo>
                <a:cubicBezTo>
                  <a:pt x="103" y="37"/>
                  <a:pt x="105" y="40"/>
                  <a:pt x="106" y="44"/>
                </a:cubicBezTo>
                <a:cubicBezTo>
                  <a:pt x="106" y="46"/>
                  <a:pt x="106" y="49"/>
                  <a:pt x="106" y="52"/>
                </a:cubicBezTo>
                <a:cubicBezTo>
                  <a:pt x="105" y="52"/>
                  <a:pt x="105" y="53"/>
                  <a:pt x="105" y="54"/>
                </a:cubicBezTo>
                <a:cubicBezTo>
                  <a:pt x="105" y="54"/>
                  <a:pt x="105" y="54"/>
                  <a:pt x="105" y="54"/>
                </a:cubicBezTo>
                <a:cubicBezTo>
                  <a:pt x="104" y="55"/>
                  <a:pt x="104" y="56"/>
                  <a:pt x="104" y="58"/>
                </a:cubicBezTo>
                <a:cubicBezTo>
                  <a:pt x="104" y="58"/>
                  <a:pt x="104" y="58"/>
                  <a:pt x="103" y="59"/>
                </a:cubicBezTo>
                <a:cubicBezTo>
                  <a:pt x="103" y="60"/>
                  <a:pt x="102" y="61"/>
                  <a:pt x="102" y="62"/>
                </a:cubicBezTo>
                <a:cubicBezTo>
                  <a:pt x="102" y="63"/>
                  <a:pt x="102" y="63"/>
                  <a:pt x="102" y="63"/>
                </a:cubicBezTo>
                <a:cubicBezTo>
                  <a:pt x="102" y="64"/>
                  <a:pt x="101" y="64"/>
                  <a:pt x="102" y="65"/>
                </a:cubicBezTo>
                <a:cubicBezTo>
                  <a:pt x="101" y="67"/>
                  <a:pt x="101" y="69"/>
                  <a:pt x="103" y="71"/>
                </a:cubicBezTo>
                <a:cubicBezTo>
                  <a:pt x="108" y="78"/>
                  <a:pt x="112" y="85"/>
                  <a:pt x="117" y="92"/>
                </a:cubicBezTo>
                <a:cubicBezTo>
                  <a:pt x="117" y="92"/>
                  <a:pt x="117" y="92"/>
                  <a:pt x="117" y="92"/>
                </a:cubicBezTo>
                <a:cubicBezTo>
                  <a:pt x="117" y="93"/>
                  <a:pt x="117" y="93"/>
                  <a:pt x="118" y="94"/>
                </a:cubicBezTo>
                <a:cubicBezTo>
                  <a:pt x="118" y="93"/>
                  <a:pt x="118" y="92"/>
                  <a:pt x="118" y="92"/>
                </a:cubicBezTo>
                <a:cubicBezTo>
                  <a:pt x="118" y="89"/>
                  <a:pt x="119" y="87"/>
                  <a:pt x="119" y="85"/>
                </a:cubicBezTo>
                <a:cubicBezTo>
                  <a:pt x="119" y="85"/>
                  <a:pt x="120" y="84"/>
                  <a:pt x="119" y="83"/>
                </a:cubicBezTo>
                <a:cubicBezTo>
                  <a:pt x="121" y="80"/>
                  <a:pt x="122" y="77"/>
                  <a:pt x="125" y="75"/>
                </a:cubicBezTo>
                <a:cubicBezTo>
                  <a:pt x="126" y="73"/>
                  <a:pt x="128" y="72"/>
                  <a:pt x="130" y="72"/>
                </a:cubicBezTo>
                <a:cubicBezTo>
                  <a:pt x="134" y="72"/>
                  <a:pt x="138" y="76"/>
                  <a:pt x="137" y="80"/>
                </a:cubicBezTo>
                <a:cubicBezTo>
                  <a:pt x="137" y="80"/>
                  <a:pt x="137" y="81"/>
                  <a:pt x="137" y="82"/>
                </a:cubicBezTo>
                <a:cubicBezTo>
                  <a:pt x="137" y="83"/>
                  <a:pt x="136" y="85"/>
                  <a:pt x="135" y="86"/>
                </a:cubicBezTo>
                <a:cubicBezTo>
                  <a:pt x="135" y="86"/>
                  <a:pt x="135" y="87"/>
                  <a:pt x="135" y="87"/>
                </a:cubicBezTo>
                <a:cubicBezTo>
                  <a:pt x="134" y="87"/>
                  <a:pt x="134" y="88"/>
                  <a:pt x="133" y="89"/>
                </a:cubicBezTo>
                <a:cubicBezTo>
                  <a:pt x="132" y="91"/>
                  <a:pt x="131" y="93"/>
                  <a:pt x="129" y="95"/>
                </a:cubicBezTo>
                <a:cubicBezTo>
                  <a:pt x="128" y="95"/>
                  <a:pt x="128" y="96"/>
                  <a:pt x="128" y="96"/>
                </a:cubicBezTo>
                <a:cubicBezTo>
                  <a:pt x="127" y="97"/>
                  <a:pt x="127" y="97"/>
                  <a:pt x="127" y="97"/>
                </a:cubicBezTo>
                <a:cubicBezTo>
                  <a:pt x="125" y="99"/>
                  <a:pt x="124" y="102"/>
                  <a:pt x="124" y="104"/>
                </a:cubicBezTo>
                <a:cubicBezTo>
                  <a:pt x="125" y="106"/>
                  <a:pt x="126" y="108"/>
                  <a:pt x="127" y="110"/>
                </a:cubicBezTo>
                <a:cubicBezTo>
                  <a:pt x="129" y="114"/>
                  <a:pt x="131" y="118"/>
                  <a:pt x="133" y="121"/>
                </a:cubicBezTo>
                <a:cubicBezTo>
                  <a:pt x="133" y="122"/>
                  <a:pt x="133" y="122"/>
                  <a:pt x="133" y="122"/>
                </a:cubicBezTo>
                <a:cubicBezTo>
                  <a:pt x="133" y="122"/>
                  <a:pt x="133" y="122"/>
                  <a:pt x="133" y="122"/>
                </a:cubicBezTo>
                <a:cubicBezTo>
                  <a:pt x="133" y="122"/>
                  <a:pt x="133" y="122"/>
                  <a:pt x="133" y="122"/>
                </a:cubicBezTo>
                <a:cubicBezTo>
                  <a:pt x="134" y="124"/>
                  <a:pt x="134" y="125"/>
                  <a:pt x="135" y="127"/>
                </a:cubicBezTo>
                <a:cubicBezTo>
                  <a:pt x="135" y="127"/>
                  <a:pt x="135" y="127"/>
                  <a:pt x="135" y="127"/>
                </a:cubicBezTo>
                <a:cubicBezTo>
                  <a:pt x="136" y="129"/>
                  <a:pt x="136" y="131"/>
                  <a:pt x="137" y="132"/>
                </a:cubicBezTo>
                <a:cubicBezTo>
                  <a:pt x="137" y="133"/>
                  <a:pt x="137" y="133"/>
                  <a:pt x="138" y="133"/>
                </a:cubicBezTo>
                <a:cubicBezTo>
                  <a:pt x="138" y="133"/>
                  <a:pt x="138" y="133"/>
                  <a:pt x="138" y="133"/>
                </a:cubicBezTo>
                <a:cubicBezTo>
                  <a:pt x="138" y="134"/>
                  <a:pt x="139" y="135"/>
                  <a:pt x="139" y="137"/>
                </a:cubicBezTo>
                <a:cubicBezTo>
                  <a:pt x="139" y="135"/>
                  <a:pt x="140" y="134"/>
                  <a:pt x="139" y="133"/>
                </a:cubicBezTo>
                <a:cubicBezTo>
                  <a:pt x="139" y="130"/>
                  <a:pt x="140" y="126"/>
                  <a:pt x="140" y="122"/>
                </a:cubicBezTo>
                <a:cubicBezTo>
                  <a:pt x="141" y="120"/>
                  <a:pt x="142" y="117"/>
                  <a:pt x="144" y="114"/>
                </a:cubicBezTo>
                <a:cubicBezTo>
                  <a:pt x="146" y="112"/>
                  <a:pt x="152" y="111"/>
                  <a:pt x="154" y="114"/>
                </a:cubicBezTo>
                <a:cubicBezTo>
                  <a:pt x="154" y="115"/>
                  <a:pt x="155" y="116"/>
                  <a:pt x="156" y="117"/>
                </a:cubicBezTo>
                <a:cubicBezTo>
                  <a:pt x="158" y="119"/>
                  <a:pt x="158" y="121"/>
                  <a:pt x="157" y="124"/>
                </a:cubicBezTo>
                <a:cubicBezTo>
                  <a:pt x="157" y="125"/>
                  <a:pt x="157" y="125"/>
                  <a:pt x="157" y="126"/>
                </a:cubicBezTo>
                <a:cubicBezTo>
                  <a:pt x="157" y="127"/>
                  <a:pt x="156" y="129"/>
                  <a:pt x="155" y="130"/>
                </a:cubicBezTo>
                <a:cubicBezTo>
                  <a:pt x="155" y="130"/>
                  <a:pt x="155" y="131"/>
                  <a:pt x="155" y="131"/>
                </a:cubicBezTo>
                <a:cubicBezTo>
                  <a:pt x="154" y="131"/>
                  <a:pt x="154" y="132"/>
                  <a:pt x="154" y="133"/>
                </a:cubicBezTo>
                <a:cubicBezTo>
                  <a:pt x="152" y="136"/>
                  <a:pt x="150" y="138"/>
                  <a:pt x="148" y="140"/>
                </a:cubicBezTo>
                <a:cubicBezTo>
                  <a:pt x="147" y="141"/>
                  <a:pt x="146" y="142"/>
                  <a:pt x="145" y="143"/>
                </a:cubicBezTo>
                <a:cubicBezTo>
                  <a:pt x="144" y="143"/>
                  <a:pt x="144" y="144"/>
                  <a:pt x="144" y="144"/>
                </a:cubicBezTo>
                <a:cubicBezTo>
                  <a:pt x="142" y="146"/>
                  <a:pt x="143" y="148"/>
                  <a:pt x="143" y="149"/>
                </a:cubicBezTo>
                <a:cubicBezTo>
                  <a:pt x="145" y="157"/>
                  <a:pt x="147" y="165"/>
                  <a:pt x="147" y="173"/>
                </a:cubicBezTo>
                <a:cubicBezTo>
                  <a:pt x="147" y="177"/>
                  <a:pt x="147" y="181"/>
                  <a:pt x="147" y="185"/>
                </a:cubicBezTo>
                <a:cubicBezTo>
                  <a:pt x="147" y="187"/>
                  <a:pt x="148" y="188"/>
                  <a:pt x="148" y="190"/>
                </a:cubicBezTo>
                <a:cubicBezTo>
                  <a:pt x="147" y="190"/>
                  <a:pt x="148" y="191"/>
                  <a:pt x="148" y="192"/>
                </a:cubicBezTo>
                <a:cubicBezTo>
                  <a:pt x="148" y="190"/>
                  <a:pt x="149" y="189"/>
                  <a:pt x="149" y="188"/>
                </a:cubicBezTo>
                <a:cubicBezTo>
                  <a:pt x="150" y="186"/>
                  <a:pt x="151" y="184"/>
                  <a:pt x="152" y="181"/>
                </a:cubicBezTo>
                <a:cubicBezTo>
                  <a:pt x="153" y="181"/>
                  <a:pt x="153" y="181"/>
                  <a:pt x="153" y="180"/>
                </a:cubicBezTo>
                <a:cubicBezTo>
                  <a:pt x="155" y="178"/>
                  <a:pt x="156" y="177"/>
                  <a:pt x="158" y="175"/>
                </a:cubicBezTo>
                <a:cubicBezTo>
                  <a:pt x="159" y="174"/>
                  <a:pt x="161" y="174"/>
                  <a:pt x="162" y="174"/>
                </a:cubicBezTo>
                <a:cubicBezTo>
                  <a:pt x="164" y="174"/>
                  <a:pt x="165" y="174"/>
                  <a:pt x="166" y="175"/>
                </a:cubicBezTo>
                <a:cubicBezTo>
                  <a:pt x="168" y="178"/>
                  <a:pt x="169" y="180"/>
                  <a:pt x="168" y="184"/>
                </a:cubicBezTo>
                <a:cubicBezTo>
                  <a:pt x="167" y="186"/>
                  <a:pt x="167" y="188"/>
                  <a:pt x="165" y="190"/>
                </a:cubicBezTo>
                <a:close/>
                <a:moveTo>
                  <a:pt x="115" y="129"/>
                </a:moveTo>
                <a:cubicBezTo>
                  <a:pt x="115" y="129"/>
                  <a:pt x="115" y="129"/>
                  <a:pt x="115" y="129"/>
                </a:cubicBezTo>
                <a:cubicBezTo>
                  <a:pt x="115" y="129"/>
                  <a:pt x="115" y="129"/>
                  <a:pt x="115" y="129"/>
                </a:cubicBezTo>
                <a:cubicBezTo>
                  <a:pt x="115" y="129"/>
                  <a:pt x="114" y="129"/>
                  <a:pt x="114" y="128"/>
                </a:cubicBezTo>
                <a:cubicBezTo>
                  <a:pt x="109" y="127"/>
                  <a:pt x="105" y="126"/>
                  <a:pt x="102" y="122"/>
                </a:cubicBezTo>
                <a:cubicBezTo>
                  <a:pt x="102" y="122"/>
                  <a:pt x="102" y="122"/>
                  <a:pt x="101" y="122"/>
                </a:cubicBezTo>
                <a:cubicBezTo>
                  <a:pt x="101" y="124"/>
                  <a:pt x="102" y="125"/>
                  <a:pt x="103" y="126"/>
                </a:cubicBezTo>
                <a:cubicBezTo>
                  <a:pt x="107" y="129"/>
                  <a:pt x="110" y="130"/>
                  <a:pt x="115" y="129"/>
                </a:cubicBezTo>
                <a:close/>
                <a:moveTo>
                  <a:pt x="135" y="222"/>
                </a:moveTo>
                <a:cubicBezTo>
                  <a:pt x="135" y="222"/>
                  <a:pt x="135" y="222"/>
                  <a:pt x="136" y="222"/>
                </a:cubicBezTo>
                <a:cubicBezTo>
                  <a:pt x="136" y="222"/>
                  <a:pt x="136" y="222"/>
                  <a:pt x="135" y="222"/>
                </a:cubicBezTo>
                <a:cubicBezTo>
                  <a:pt x="135" y="222"/>
                  <a:pt x="135" y="222"/>
                  <a:pt x="135" y="222"/>
                </a:cubicBezTo>
                <a:cubicBezTo>
                  <a:pt x="134" y="221"/>
                  <a:pt x="132" y="221"/>
                  <a:pt x="130" y="220"/>
                </a:cubicBezTo>
                <a:cubicBezTo>
                  <a:pt x="125" y="220"/>
                  <a:pt x="120" y="220"/>
                  <a:pt x="114" y="217"/>
                </a:cubicBezTo>
                <a:cubicBezTo>
                  <a:pt x="115" y="220"/>
                  <a:pt x="116" y="221"/>
                  <a:pt x="118" y="222"/>
                </a:cubicBezTo>
                <a:cubicBezTo>
                  <a:pt x="124" y="225"/>
                  <a:pt x="129" y="224"/>
                  <a:pt x="135" y="222"/>
                </a:cubicBezTo>
                <a:close/>
                <a:moveTo>
                  <a:pt x="142" y="156"/>
                </a:moveTo>
                <a:cubicBezTo>
                  <a:pt x="142" y="156"/>
                  <a:pt x="142" y="155"/>
                  <a:pt x="141" y="154"/>
                </a:cubicBezTo>
                <a:cubicBezTo>
                  <a:pt x="140" y="149"/>
                  <a:pt x="139" y="144"/>
                  <a:pt x="137" y="139"/>
                </a:cubicBezTo>
                <a:cubicBezTo>
                  <a:pt x="134" y="131"/>
                  <a:pt x="131" y="124"/>
                  <a:pt x="127" y="117"/>
                </a:cubicBezTo>
                <a:cubicBezTo>
                  <a:pt x="115" y="93"/>
                  <a:pt x="101" y="71"/>
                  <a:pt x="83" y="51"/>
                </a:cubicBezTo>
                <a:cubicBezTo>
                  <a:pt x="75" y="42"/>
                  <a:pt x="66" y="34"/>
                  <a:pt x="55" y="28"/>
                </a:cubicBezTo>
                <a:cubicBezTo>
                  <a:pt x="51" y="26"/>
                  <a:pt x="46" y="25"/>
                  <a:pt x="41" y="26"/>
                </a:cubicBezTo>
                <a:cubicBezTo>
                  <a:pt x="39" y="27"/>
                  <a:pt x="37" y="27"/>
                  <a:pt x="36" y="28"/>
                </a:cubicBezTo>
                <a:cubicBezTo>
                  <a:pt x="28" y="35"/>
                  <a:pt x="30" y="49"/>
                  <a:pt x="37" y="54"/>
                </a:cubicBezTo>
                <a:cubicBezTo>
                  <a:pt x="39" y="56"/>
                  <a:pt x="42" y="57"/>
                  <a:pt x="46" y="58"/>
                </a:cubicBezTo>
                <a:cubicBezTo>
                  <a:pt x="45" y="57"/>
                  <a:pt x="44" y="56"/>
                  <a:pt x="43" y="54"/>
                </a:cubicBezTo>
                <a:cubicBezTo>
                  <a:pt x="42" y="51"/>
                  <a:pt x="41" y="47"/>
                  <a:pt x="42" y="43"/>
                </a:cubicBezTo>
                <a:cubicBezTo>
                  <a:pt x="43" y="41"/>
                  <a:pt x="44" y="39"/>
                  <a:pt x="45" y="37"/>
                </a:cubicBezTo>
                <a:cubicBezTo>
                  <a:pt x="46" y="35"/>
                  <a:pt x="48" y="34"/>
                  <a:pt x="50" y="35"/>
                </a:cubicBezTo>
                <a:cubicBezTo>
                  <a:pt x="52" y="36"/>
                  <a:pt x="52" y="37"/>
                  <a:pt x="53" y="38"/>
                </a:cubicBezTo>
                <a:cubicBezTo>
                  <a:pt x="56" y="42"/>
                  <a:pt x="56" y="47"/>
                  <a:pt x="53" y="51"/>
                </a:cubicBezTo>
                <a:cubicBezTo>
                  <a:pt x="52" y="52"/>
                  <a:pt x="51" y="53"/>
                  <a:pt x="50" y="55"/>
                </a:cubicBezTo>
                <a:cubicBezTo>
                  <a:pt x="48" y="57"/>
                  <a:pt x="49" y="60"/>
                  <a:pt x="52" y="61"/>
                </a:cubicBezTo>
                <a:cubicBezTo>
                  <a:pt x="54" y="62"/>
                  <a:pt x="56" y="63"/>
                  <a:pt x="59" y="64"/>
                </a:cubicBezTo>
                <a:cubicBezTo>
                  <a:pt x="64" y="67"/>
                  <a:pt x="70" y="69"/>
                  <a:pt x="75" y="73"/>
                </a:cubicBezTo>
                <a:cubicBezTo>
                  <a:pt x="77" y="74"/>
                  <a:pt x="79" y="75"/>
                  <a:pt x="81" y="76"/>
                </a:cubicBezTo>
                <a:cubicBezTo>
                  <a:pt x="80" y="75"/>
                  <a:pt x="80" y="74"/>
                  <a:pt x="79" y="73"/>
                </a:cubicBezTo>
                <a:cubicBezTo>
                  <a:pt x="76" y="69"/>
                  <a:pt x="74" y="64"/>
                  <a:pt x="73" y="59"/>
                </a:cubicBezTo>
                <a:cubicBezTo>
                  <a:pt x="73" y="58"/>
                  <a:pt x="73" y="56"/>
                  <a:pt x="73" y="54"/>
                </a:cubicBezTo>
                <a:cubicBezTo>
                  <a:pt x="74" y="51"/>
                  <a:pt x="78" y="49"/>
                  <a:pt x="81" y="51"/>
                </a:cubicBezTo>
                <a:cubicBezTo>
                  <a:pt x="81" y="52"/>
                  <a:pt x="82" y="53"/>
                  <a:pt x="83" y="54"/>
                </a:cubicBezTo>
                <a:cubicBezTo>
                  <a:pt x="85" y="56"/>
                  <a:pt x="86" y="60"/>
                  <a:pt x="87" y="63"/>
                </a:cubicBezTo>
                <a:cubicBezTo>
                  <a:pt x="88" y="68"/>
                  <a:pt x="88" y="72"/>
                  <a:pt x="88" y="77"/>
                </a:cubicBezTo>
                <a:cubicBezTo>
                  <a:pt x="87" y="79"/>
                  <a:pt x="88" y="81"/>
                  <a:pt x="90" y="83"/>
                </a:cubicBezTo>
                <a:cubicBezTo>
                  <a:pt x="114" y="102"/>
                  <a:pt x="131" y="126"/>
                  <a:pt x="141" y="154"/>
                </a:cubicBezTo>
                <a:cubicBezTo>
                  <a:pt x="141" y="155"/>
                  <a:pt x="141" y="156"/>
                  <a:pt x="142" y="156"/>
                </a:cubicBezTo>
                <a:cubicBezTo>
                  <a:pt x="141" y="157"/>
                  <a:pt x="142" y="158"/>
                  <a:pt x="142" y="159"/>
                </a:cubicBezTo>
                <a:cubicBezTo>
                  <a:pt x="142" y="158"/>
                  <a:pt x="143" y="157"/>
                  <a:pt x="142" y="156"/>
                </a:cubicBezTo>
                <a:close/>
                <a:moveTo>
                  <a:pt x="67" y="144"/>
                </a:moveTo>
                <a:cubicBezTo>
                  <a:pt x="68" y="143"/>
                  <a:pt x="68" y="143"/>
                  <a:pt x="68" y="142"/>
                </a:cubicBezTo>
                <a:cubicBezTo>
                  <a:pt x="70" y="138"/>
                  <a:pt x="71" y="133"/>
                  <a:pt x="74" y="129"/>
                </a:cubicBezTo>
                <a:cubicBezTo>
                  <a:pt x="75" y="127"/>
                  <a:pt x="77" y="125"/>
                  <a:pt x="79" y="124"/>
                </a:cubicBezTo>
                <a:cubicBezTo>
                  <a:pt x="84" y="122"/>
                  <a:pt x="87" y="125"/>
                  <a:pt x="87" y="129"/>
                </a:cubicBezTo>
                <a:cubicBezTo>
                  <a:pt x="87" y="131"/>
                  <a:pt x="86" y="133"/>
                  <a:pt x="85" y="135"/>
                </a:cubicBezTo>
                <a:cubicBezTo>
                  <a:pt x="84" y="137"/>
                  <a:pt x="82" y="139"/>
                  <a:pt x="80" y="140"/>
                </a:cubicBezTo>
                <a:cubicBezTo>
                  <a:pt x="77" y="142"/>
                  <a:pt x="74" y="145"/>
                  <a:pt x="72" y="147"/>
                </a:cubicBezTo>
                <a:cubicBezTo>
                  <a:pt x="70" y="149"/>
                  <a:pt x="70" y="149"/>
                  <a:pt x="71" y="151"/>
                </a:cubicBezTo>
                <a:cubicBezTo>
                  <a:pt x="75" y="159"/>
                  <a:pt x="79" y="168"/>
                  <a:pt x="82" y="176"/>
                </a:cubicBezTo>
                <a:cubicBezTo>
                  <a:pt x="83" y="181"/>
                  <a:pt x="86" y="184"/>
                  <a:pt x="90" y="186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92" y="188"/>
                  <a:pt x="92" y="188"/>
                  <a:pt x="93" y="186"/>
                </a:cubicBezTo>
                <a:cubicBezTo>
                  <a:pt x="93" y="186"/>
                  <a:pt x="93" y="185"/>
                  <a:pt x="93" y="185"/>
                </a:cubicBezTo>
                <a:cubicBezTo>
                  <a:pt x="96" y="173"/>
                  <a:pt x="98" y="160"/>
                  <a:pt x="97" y="146"/>
                </a:cubicBezTo>
                <a:cubicBezTo>
                  <a:pt x="97" y="132"/>
                  <a:pt x="94" y="119"/>
                  <a:pt x="87" y="107"/>
                </a:cubicBezTo>
                <a:cubicBezTo>
                  <a:pt x="84" y="101"/>
                  <a:pt x="80" y="96"/>
                  <a:pt x="75" y="92"/>
                </a:cubicBezTo>
                <a:cubicBezTo>
                  <a:pt x="70" y="88"/>
                  <a:pt x="65" y="89"/>
                  <a:pt x="61" y="93"/>
                </a:cubicBezTo>
                <a:cubicBezTo>
                  <a:pt x="60" y="94"/>
                  <a:pt x="60" y="94"/>
                  <a:pt x="60" y="95"/>
                </a:cubicBezTo>
                <a:cubicBezTo>
                  <a:pt x="56" y="100"/>
                  <a:pt x="53" y="107"/>
                  <a:pt x="52" y="114"/>
                </a:cubicBezTo>
                <a:cubicBezTo>
                  <a:pt x="52" y="116"/>
                  <a:pt x="53" y="118"/>
                  <a:pt x="54" y="120"/>
                </a:cubicBezTo>
                <a:cubicBezTo>
                  <a:pt x="55" y="119"/>
                  <a:pt x="55" y="119"/>
                  <a:pt x="55" y="118"/>
                </a:cubicBezTo>
                <a:cubicBezTo>
                  <a:pt x="55" y="116"/>
                  <a:pt x="56" y="114"/>
                  <a:pt x="56" y="112"/>
                </a:cubicBezTo>
                <a:cubicBezTo>
                  <a:pt x="58" y="106"/>
                  <a:pt x="62" y="103"/>
                  <a:pt x="68" y="102"/>
                </a:cubicBezTo>
                <a:cubicBezTo>
                  <a:pt x="72" y="101"/>
                  <a:pt x="75" y="103"/>
                  <a:pt x="76" y="107"/>
                </a:cubicBezTo>
                <a:cubicBezTo>
                  <a:pt x="77" y="112"/>
                  <a:pt x="75" y="116"/>
                  <a:pt x="71" y="118"/>
                </a:cubicBezTo>
                <a:cubicBezTo>
                  <a:pt x="71" y="119"/>
                  <a:pt x="70" y="119"/>
                  <a:pt x="69" y="120"/>
                </a:cubicBezTo>
                <a:cubicBezTo>
                  <a:pt x="66" y="121"/>
                  <a:pt x="63" y="123"/>
                  <a:pt x="61" y="124"/>
                </a:cubicBezTo>
                <a:cubicBezTo>
                  <a:pt x="57" y="127"/>
                  <a:pt x="58" y="126"/>
                  <a:pt x="60" y="129"/>
                </a:cubicBezTo>
                <a:cubicBezTo>
                  <a:pt x="60" y="130"/>
                  <a:pt x="60" y="130"/>
                  <a:pt x="60" y="130"/>
                </a:cubicBezTo>
                <a:cubicBezTo>
                  <a:pt x="62" y="135"/>
                  <a:pt x="65" y="139"/>
                  <a:pt x="67" y="144"/>
                </a:cubicBezTo>
                <a:close/>
                <a:moveTo>
                  <a:pt x="72" y="329"/>
                </a:moveTo>
                <a:cubicBezTo>
                  <a:pt x="73" y="329"/>
                  <a:pt x="73" y="328"/>
                  <a:pt x="74" y="327"/>
                </a:cubicBezTo>
                <a:cubicBezTo>
                  <a:pt x="74" y="326"/>
                  <a:pt x="75" y="324"/>
                  <a:pt x="76" y="323"/>
                </a:cubicBezTo>
                <a:cubicBezTo>
                  <a:pt x="78" y="321"/>
                  <a:pt x="80" y="319"/>
                  <a:pt x="82" y="318"/>
                </a:cubicBezTo>
                <a:cubicBezTo>
                  <a:pt x="85" y="316"/>
                  <a:pt x="88" y="317"/>
                  <a:pt x="89" y="320"/>
                </a:cubicBezTo>
                <a:cubicBezTo>
                  <a:pt x="90" y="322"/>
                  <a:pt x="90" y="325"/>
                  <a:pt x="89" y="327"/>
                </a:cubicBezTo>
                <a:cubicBezTo>
                  <a:pt x="87" y="332"/>
                  <a:pt x="84" y="336"/>
                  <a:pt x="80" y="339"/>
                </a:cubicBezTo>
                <a:cubicBezTo>
                  <a:pt x="78" y="341"/>
                  <a:pt x="75" y="343"/>
                  <a:pt x="73" y="345"/>
                </a:cubicBezTo>
                <a:cubicBezTo>
                  <a:pt x="71" y="346"/>
                  <a:pt x="70" y="348"/>
                  <a:pt x="70" y="350"/>
                </a:cubicBezTo>
                <a:cubicBezTo>
                  <a:pt x="70" y="354"/>
                  <a:pt x="71" y="358"/>
                  <a:pt x="73" y="361"/>
                </a:cubicBezTo>
                <a:cubicBezTo>
                  <a:pt x="76" y="365"/>
                  <a:pt x="79" y="365"/>
                  <a:pt x="83" y="363"/>
                </a:cubicBezTo>
                <a:cubicBezTo>
                  <a:pt x="86" y="362"/>
                  <a:pt x="88" y="360"/>
                  <a:pt x="89" y="358"/>
                </a:cubicBezTo>
                <a:cubicBezTo>
                  <a:pt x="92" y="354"/>
                  <a:pt x="94" y="350"/>
                  <a:pt x="96" y="346"/>
                </a:cubicBezTo>
                <a:cubicBezTo>
                  <a:pt x="100" y="334"/>
                  <a:pt x="101" y="323"/>
                  <a:pt x="97" y="311"/>
                </a:cubicBezTo>
                <a:cubicBezTo>
                  <a:pt x="95" y="302"/>
                  <a:pt x="91" y="293"/>
                  <a:pt x="88" y="284"/>
                </a:cubicBezTo>
                <a:cubicBezTo>
                  <a:pt x="88" y="284"/>
                  <a:pt x="88" y="283"/>
                  <a:pt x="87" y="283"/>
                </a:cubicBezTo>
                <a:cubicBezTo>
                  <a:pt x="87" y="285"/>
                  <a:pt x="86" y="287"/>
                  <a:pt x="85" y="289"/>
                </a:cubicBezTo>
                <a:cubicBezTo>
                  <a:pt x="83" y="295"/>
                  <a:pt x="80" y="301"/>
                  <a:pt x="78" y="306"/>
                </a:cubicBezTo>
                <a:cubicBezTo>
                  <a:pt x="76" y="314"/>
                  <a:pt x="74" y="321"/>
                  <a:pt x="72" y="329"/>
                </a:cubicBezTo>
                <a:close/>
                <a:moveTo>
                  <a:pt x="88" y="214"/>
                </a:moveTo>
                <a:cubicBezTo>
                  <a:pt x="82" y="233"/>
                  <a:pt x="81" y="252"/>
                  <a:pt x="88" y="271"/>
                </a:cubicBezTo>
                <a:cubicBezTo>
                  <a:pt x="93" y="252"/>
                  <a:pt x="91" y="233"/>
                  <a:pt x="88" y="214"/>
                </a:cubicBezTo>
                <a:close/>
                <a:moveTo>
                  <a:pt x="53" y="123"/>
                </a:moveTo>
                <a:cubicBezTo>
                  <a:pt x="52" y="123"/>
                  <a:pt x="52" y="123"/>
                  <a:pt x="52" y="124"/>
                </a:cubicBezTo>
                <a:cubicBezTo>
                  <a:pt x="52" y="133"/>
                  <a:pt x="55" y="142"/>
                  <a:pt x="59" y="151"/>
                </a:cubicBezTo>
                <a:cubicBezTo>
                  <a:pt x="59" y="152"/>
                  <a:pt x="60" y="152"/>
                  <a:pt x="60" y="152"/>
                </a:cubicBezTo>
                <a:cubicBezTo>
                  <a:pt x="63" y="154"/>
                  <a:pt x="66" y="155"/>
                  <a:pt x="70" y="156"/>
                </a:cubicBezTo>
                <a:cubicBezTo>
                  <a:pt x="65" y="144"/>
                  <a:pt x="59" y="134"/>
                  <a:pt x="53" y="123"/>
                </a:cubicBezTo>
                <a:close/>
                <a:moveTo>
                  <a:pt x="105" y="198"/>
                </a:moveTo>
                <a:cubicBezTo>
                  <a:pt x="101" y="197"/>
                  <a:pt x="98" y="195"/>
                  <a:pt x="94" y="193"/>
                </a:cubicBezTo>
                <a:cubicBezTo>
                  <a:pt x="93" y="195"/>
                  <a:pt x="93" y="197"/>
                  <a:pt x="92" y="199"/>
                </a:cubicBezTo>
                <a:cubicBezTo>
                  <a:pt x="91" y="203"/>
                  <a:pt x="90" y="206"/>
                  <a:pt x="91" y="210"/>
                </a:cubicBezTo>
                <a:cubicBezTo>
                  <a:pt x="92" y="212"/>
                  <a:pt x="92" y="214"/>
                  <a:pt x="92" y="216"/>
                </a:cubicBezTo>
                <a:cubicBezTo>
                  <a:pt x="92" y="216"/>
                  <a:pt x="92" y="217"/>
                  <a:pt x="93" y="218"/>
                </a:cubicBezTo>
                <a:cubicBezTo>
                  <a:pt x="93" y="217"/>
                  <a:pt x="94" y="215"/>
                  <a:pt x="94" y="214"/>
                </a:cubicBezTo>
                <a:cubicBezTo>
                  <a:pt x="95" y="212"/>
                  <a:pt x="96" y="210"/>
                  <a:pt x="97" y="208"/>
                </a:cubicBezTo>
                <a:cubicBezTo>
                  <a:pt x="99" y="204"/>
                  <a:pt x="102" y="201"/>
                  <a:pt x="105" y="198"/>
                </a:cubicBezTo>
                <a:close/>
                <a:moveTo>
                  <a:pt x="152" y="195"/>
                </a:moveTo>
                <a:cubicBezTo>
                  <a:pt x="156" y="193"/>
                  <a:pt x="159" y="192"/>
                  <a:pt x="162" y="189"/>
                </a:cubicBezTo>
                <a:cubicBezTo>
                  <a:pt x="164" y="187"/>
                  <a:pt x="165" y="184"/>
                  <a:pt x="165" y="182"/>
                </a:cubicBezTo>
                <a:cubicBezTo>
                  <a:pt x="166" y="180"/>
                  <a:pt x="165" y="179"/>
                  <a:pt x="165" y="178"/>
                </a:cubicBezTo>
                <a:cubicBezTo>
                  <a:pt x="164" y="177"/>
                  <a:pt x="163" y="176"/>
                  <a:pt x="161" y="177"/>
                </a:cubicBezTo>
                <a:cubicBezTo>
                  <a:pt x="159" y="177"/>
                  <a:pt x="158" y="178"/>
                  <a:pt x="157" y="179"/>
                </a:cubicBezTo>
                <a:cubicBezTo>
                  <a:pt x="155" y="182"/>
                  <a:pt x="154" y="185"/>
                  <a:pt x="153" y="188"/>
                </a:cubicBezTo>
                <a:cubicBezTo>
                  <a:pt x="152" y="188"/>
                  <a:pt x="152" y="189"/>
                  <a:pt x="152" y="189"/>
                </a:cubicBezTo>
                <a:cubicBezTo>
                  <a:pt x="155" y="186"/>
                  <a:pt x="158" y="184"/>
                  <a:pt x="161" y="181"/>
                </a:cubicBezTo>
                <a:cubicBezTo>
                  <a:pt x="162" y="180"/>
                  <a:pt x="163" y="179"/>
                  <a:pt x="164" y="180"/>
                </a:cubicBezTo>
                <a:cubicBezTo>
                  <a:pt x="164" y="181"/>
                  <a:pt x="164" y="182"/>
                  <a:pt x="163" y="183"/>
                </a:cubicBezTo>
                <a:cubicBezTo>
                  <a:pt x="162" y="184"/>
                  <a:pt x="161" y="184"/>
                  <a:pt x="161" y="185"/>
                </a:cubicBezTo>
                <a:cubicBezTo>
                  <a:pt x="157" y="188"/>
                  <a:pt x="154" y="191"/>
                  <a:pt x="152" y="195"/>
                </a:cubicBezTo>
                <a:close/>
                <a:moveTo>
                  <a:pt x="137" y="219"/>
                </a:moveTo>
                <a:cubicBezTo>
                  <a:pt x="135" y="217"/>
                  <a:pt x="133" y="215"/>
                  <a:pt x="131" y="213"/>
                </a:cubicBezTo>
                <a:cubicBezTo>
                  <a:pt x="128" y="211"/>
                  <a:pt x="124" y="210"/>
                  <a:pt x="120" y="211"/>
                </a:cubicBezTo>
                <a:cubicBezTo>
                  <a:pt x="119" y="211"/>
                  <a:pt x="117" y="211"/>
                  <a:pt x="116" y="212"/>
                </a:cubicBezTo>
                <a:cubicBezTo>
                  <a:pt x="115" y="213"/>
                  <a:pt x="115" y="214"/>
                  <a:pt x="116" y="215"/>
                </a:cubicBezTo>
                <a:cubicBezTo>
                  <a:pt x="118" y="216"/>
                  <a:pt x="120" y="216"/>
                  <a:pt x="122" y="217"/>
                </a:cubicBezTo>
                <a:cubicBezTo>
                  <a:pt x="127" y="217"/>
                  <a:pt x="132" y="217"/>
                  <a:pt x="137" y="219"/>
                </a:cubicBezTo>
                <a:close/>
                <a:moveTo>
                  <a:pt x="75" y="274"/>
                </a:moveTo>
                <a:cubicBezTo>
                  <a:pt x="74" y="270"/>
                  <a:pt x="72" y="266"/>
                  <a:pt x="71" y="263"/>
                </a:cubicBezTo>
                <a:cubicBezTo>
                  <a:pt x="71" y="261"/>
                  <a:pt x="70" y="260"/>
                  <a:pt x="69" y="259"/>
                </a:cubicBezTo>
                <a:cubicBezTo>
                  <a:pt x="68" y="257"/>
                  <a:pt x="66" y="256"/>
                  <a:pt x="64" y="257"/>
                </a:cubicBezTo>
                <a:cubicBezTo>
                  <a:pt x="63" y="260"/>
                  <a:pt x="64" y="264"/>
                  <a:pt x="66" y="267"/>
                </a:cubicBezTo>
                <a:cubicBezTo>
                  <a:pt x="68" y="270"/>
                  <a:pt x="71" y="272"/>
                  <a:pt x="75" y="274"/>
                </a:cubicBezTo>
                <a:close/>
                <a:moveTo>
                  <a:pt x="143" y="135"/>
                </a:moveTo>
                <a:cubicBezTo>
                  <a:pt x="145" y="131"/>
                  <a:pt x="148" y="126"/>
                  <a:pt x="150" y="121"/>
                </a:cubicBezTo>
                <a:cubicBezTo>
                  <a:pt x="150" y="120"/>
                  <a:pt x="150" y="118"/>
                  <a:pt x="151" y="117"/>
                </a:cubicBezTo>
                <a:cubicBezTo>
                  <a:pt x="151" y="116"/>
                  <a:pt x="150" y="115"/>
                  <a:pt x="149" y="115"/>
                </a:cubicBezTo>
                <a:cubicBezTo>
                  <a:pt x="148" y="115"/>
                  <a:pt x="147" y="115"/>
                  <a:pt x="147" y="116"/>
                </a:cubicBezTo>
                <a:cubicBezTo>
                  <a:pt x="146" y="117"/>
                  <a:pt x="145" y="118"/>
                  <a:pt x="145" y="119"/>
                </a:cubicBezTo>
                <a:cubicBezTo>
                  <a:pt x="142" y="124"/>
                  <a:pt x="142" y="130"/>
                  <a:pt x="143" y="135"/>
                </a:cubicBezTo>
                <a:close/>
                <a:moveTo>
                  <a:pt x="79" y="178"/>
                </a:moveTo>
                <a:cubicBezTo>
                  <a:pt x="78" y="173"/>
                  <a:pt x="76" y="169"/>
                  <a:pt x="74" y="165"/>
                </a:cubicBezTo>
                <a:cubicBezTo>
                  <a:pt x="72" y="161"/>
                  <a:pt x="72" y="161"/>
                  <a:pt x="68" y="163"/>
                </a:cubicBezTo>
                <a:cubicBezTo>
                  <a:pt x="67" y="164"/>
                  <a:pt x="67" y="164"/>
                  <a:pt x="68" y="165"/>
                </a:cubicBezTo>
                <a:cubicBezTo>
                  <a:pt x="71" y="170"/>
                  <a:pt x="75" y="174"/>
                  <a:pt x="79" y="178"/>
                </a:cubicBezTo>
                <a:close/>
                <a:moveTo>
                  <a:pt x="124" y="96"/>
                </a:moveTo>
                <a:cubicBezTo>
                  <a:pt x="126" y="93"/>
                  <a:pt x="128" y="91"/>
                  <a:pt x="130" y="88"/>
                </a:cubicBezTo>
                <a:cubicBezTo>
                  <a:pt x="131" y="87"/>
                  <a:pt x="132" y="85"/>
                  <a:pt x="133" y="84"/>
                </a:cubicBezTo>
                <a:cubicBezTo>
                  <a:pt x="134" y="82"/>
                  <a:pt x="135" y="80"/>
                  <a:pt x="134" y="78"/>
                </a:cubicBezTo>
                <a:cubicBezTo>
                  <a:pt x="134" y="76"/>
                  <a:pt x="133" y="76"/>
                  <a:pt x="132" y="77"/>
                </a:cubicBezTo>
                <a:cubicBezTo>
                  <a:pt x="131" y="79"/>
                  <a:pt x="130" y="80"/>
                  <a:pt x="129" y="82"/>
                </a:cubicBezTo>
                <a:cubicBezTo>
                  <a:pt x="127" y="86"/>
                  <a:pt x="125" y="91"/>
                  <a:pt x="124" y="96"/>
                </a:cubicBezTo>
                <a:close/>
                <a:moveTo>
                  <a:pt x="136" y="168"/>
                </a:moveTo>
                <a:cubicBezTo>
                  <a:pt x="134" y="166"/>
                  <a:pt x="132" y="165"/>
                  <a:pt x="130" y="165"/>
                </a:cubicBezTo>
                <a:cubicBezTo>
                  <a:pt x="125" y="163"/>
                  <a:pt x="120" y="161"/>
                  <a:pt x="116" y="158"/>
                </a:cubicBezTo>
                <a:cubicBezTo>
                  <a:pt x="116" y="161"/>
                  <a:pt x="118" y="164"/>
                  <a:pt x="122" y="166"/>
                </a:cubicBezTo>
                <a:cubicBezTo>
                  <a:pt x="126" y="167"/>
                  <a:pt x="131" y="168"/>
                  <a:pt x="136" y="168"/>
                </a:cubicBezTo>
                <a:close/>
                <a:moveTo>
                  <a:pt x="44" y="159"/>
                </a:moveTo>
                <a:cubicBezTo>
                  <a:pt x="45" y="162"/>
                  <a:pt x="46" y="163"/>
                  <a:pt x="47" y="164"/>
                </a:cubicBezTo>
                <a:cubicBezTo>
                  <a:pt x="52" y="167"/>
                  <a:pt x="57" y="166"/>
                  <a:pt x="62" y="164"/>
                </a:cubicBezTo>
                <a:cubicBezTo>
                  <a:pt x="63" y="163"/>
                  <a:pt x="63" y="162"/>
                  <a:pt x="62" y="162"/>
                </a:cubicBezTo>
                <a:cubicBezTo>
                  <a:pt x="61" y="161"/>
                  <a:pt x="60" y="161"/>
                  <a:pt x="59" y="161"/>
                </a:cubicBezTo>
                <a:cubicBezTo>
                  <a:pt x="54" y="162"/>
                  <a:pt x="49" y="161"/>
                  <a:pt x="44" y="159"/>
                </a:cubicBezTo>
                <a:close/>
                <a:moveTo>
                  <a:pt x="60" y="158"/>
                </a:moveTo>
                <a:cubicBezTo>
                  <a:pt x="58" y="157"/>
                  <a:pt x="58" y="155"/>
                  <a:pt x="57" y="154"/>
                </a:cubicBezTo>
                <a:cubicBezTo>
                  <a:pt x="54" y="153"/>
                  <a:pt x="52" y="153"/>
                  <a:pt x="49" y="153"/>
                </a:cubicBezTo>
                <a:cubicBezTo>
                  <a:pt x="48" y="153"/>
                  <a:pt x="47" y="153"/>
                  <a:pt x="46" y="154"/>
                </a:cubicBezTo>
                <a:cubicBezTo>
                  <a:pt x="44" y="155"/>
                  <a:pt x="44" y="156"/>
                  <a:pt x="46" y="157"/>
                </a:cubicBezTo>
                <a:cubicBezTo>
                  <a:pt x="50" y="158"/>
                  <a:pt x="55" y="159"/>
                  <a:pt x="60" y="158"/>
                </a:cubicBezTo>
                <a:close/>
                <a:moveTo>
                  <a:pt x="57" y="348"/>
                </a:moveTo>
                <a:cubicBezTo>
                  <a:pt x="57" y="347"/>
                  <a:pt x="57" y="347"/>
                  <a:pt x="57" y="347"/>
                </a:cubicBezTo>
                <a:cubicBezTo>
                  <a:pt x="53" y="343"/>
                  <a:pt x="50" y="340"/>
                  <a:pt x="47" y="336"/>
                </a:cubicBezTo>
                <a:cubicBezTo>
                  <a:pt x="47" y="335"/>
                  <a:pt x="46" y="335"/>
                  <a:pt x="45" y="336"/>
                </a:cubicBezTo>
                <a:cubicBezTo>
                  <a:pt x="45" y="338"/>
                  <a:pt x="45" y="340"/>
                  <a:pt x="46" y="341"/>
                </a:cubicBezTo>
                <a:cubicBezTo>
                  <a:pt x="48" y="346"/>
                  <a:pt x="52" y="347"/>
                  <a:pt x="57" y="348"/>
                </a:cubicBezTo>
                <a:close/>
                <a:moveTo>
                  <a:pt x="85" y="320"/>
                </a:moveTo>
                <a:cubicBezTo>
                  <a:pt x="80" y="321"/>
                  <a:pt x="73" y="331"/>
                  <a:pt x="72" y="338"/>
                </a:cubicBezTo>
                <a:cubicBezTo>
                  <a:pt x="75" y="336"/>
                  <a:pt x="83" y="324"/>
                  <a:pt x="85" y="320"/>
                </a:cubicBezTo>
                <a:close/>
                <a:moveTo>
                  <a:pt x="70" y="105"/>
                </a:moveTo>
                <a:cubicBezTo>
                  <a:pt x="64" y="104"/>
                  <a:pt x="58" y="111"/>
                  <a:pt x="58" y="119"/>
                </a:cubicBezTo>
                <a:cubicBezTo>
                  <a:pt x="62" y="114"/>
                  <a:pt x="67" y="110"/>
                  <a:pt x="70" y="105"/>
                </a:cubicBezTo>
                <a:close/>
                <a:moveTo>
                  <a:pt x="77" y="191"/>
                </a:moveTo>
                <a:cubicBezTo>
                  <a:pt x="74" y="188"/>
                  <a:pt x="72" y="185"/>
                  <a:pt x="68" y="183"/>
                </a:cubicBezTo>
                <a:cubicBezTo>
                  <a:pt x="67" y="183"/>
                  <a:pt x="65" y="182"/>
                  <a:pt x="63" y="183"/>
                </a:cubicBezTo>
                <a:cubicBezTo>
                  <a:pt x="63" y="183"/>
                  <a:pt x="62" y="183"/>
                  <a:pt x="61" y="183"/>
                </a:cubicBezTo>
                <a:cubicBezTo>
                  <a:pt x="60" y="184"/>
                  <a:pt x="60" y="185"/>
                  <a:pt x="61" y="185"/>
                </a:cubicBezTo>
                <a:cubicBezTo>
                  <a:pt x="64" y="186"/>
                  <a:pt x="66" y="187"/>
                  <a:pt x="68" y="188"/>
                </a:cubicBezTo>
                <a:cubicBezTo>
                  <a:pt x="71" y="189"/>
                  <a:pt x="74" y="190"/>
                  <a:pt x="77" y="191"/>
                </a:cubicBezTo>
                <a:close/>
                <a:moveTo>
                  <a:pt x="73" y="107"/>
                </a:moveTo>
                <a:cubicBezTo>
                  <a:pt x="68" y="111"/>
                  <a:pt x="62" y="118"/>
                  <a:pt x="61" y="121"/>
                </a:cubicBezTo>
                <a:cubicBezTo>
                  <a:pt x="64" y="119"/>
                  <a:pt x="67" y="118"/>
                  <a:pt x="69" y="116"/>
                </a:cubicBezTo>
                <a:cubicBezTo>
                  <a:pt x="73" y="114"/>
                  <a:pt x="74" y="112"/>
                  <a:pt x="73" y="107"/>
                </a:cubicBezTo>
                <a:close/>
                <a:moveTo>
                  <a:pt x="117" y="155"/>
                </a:moveTo>
                <a:cubicBezTo>
                  <a:pt x="119" y="157"/>
                  <a:pt x="121" y="158"/>
                  <a:pt x="123" y="159"/>
                </a:cubicBezTo>
                <a:cubicBezTo>
                  <a:pt x="127" y="161"/>
                  <a:pt x="132" y="162"/>
                  <a:pt x="137" y="165"/>
                </a:cubicBezTo>
                <a:cubicBezTo>
                  <a:pt x="135" y="162"/>
                  <a:pt x="127" y="156"/>
                  <a:pt x="124" y="155"/>
                </a:cubicBezTo>
                <a:cubicBezTo>
                  <a:pt x="123" y="155"/>
                  <a:pt x="122" y="154"/>
                  <a:pt x="121" y="154"/>
                </a:cubicBezTo>
                <a:cubicBezTo>
                  <a:pt x="120" y="154"/>
                  <a:pt x="119" y="153"/>
                  <a:pt x="117" y="155"/>
                </a:cubicBezTo>
                <a:close/>
                <a:moveTo>
                  <a:pt x="101" y="247"/>
                </a:moveTo>
                <a:cubicBezTo>
                  <a:pt x="102" y="247"/>
                  <a:pt x="103" y="247"/>
                  <a:pt x="105" y="247"/>
                </a:cubicBezTo>
                <a:cubicBezTo>
                  <a:pt x="108" y="246"/>
                  <a:pt x="111" y="244"/>
                  <a:pt x="113" y="242"/>
                </a:cubicBezTo>
                <a:cubicBezTo>
                  <a:pt x="116" y="239"/>
                  <a:pt x="116" y="237"/>
                  <a:pt x="116" y="234"/>
                </a:cubicBezTo>
                <a:cubicBezTo>
                  <a:pt x="112" y="240"/>
                  <a:pt x="106" y="243"/>
                  <a:pt x="101" y="247"/>
                </a:cubicBezTo>
                <a:close/>
                <a:moveTo>
                  <a:pt x="60" y="188"/>
                </a:moveTo>
                <a:cubicBezTo>
                  <a:pt x="60" y="189"/>
                  <a:pt x="60" y="190"/>
                  <a:pt x="61" y="191"/>
                </a:cubicBezTo>
                <a:cubicBezTo>
                  <a:pt x="63" y="193"/>
                  <a:pt x="65" y="194"/>
                  <a:pt x="67" y="194"/>
                </a:cubicBezTo>
                <a:cubicBezTo>
                  <a:pt x="70" y="195"/>
                  <a:pt x="73" y="195"/>
                  <a:pt x="76" y="195"/>
                </a:cubicBezTo>
                <a:cubicBezTo>
                  <a:pt x="77" y="195"/>
                  <a:pt x="78" y="195"/>
                  <a:pt x="78" y="194"/>
                </a:cubicBezTo>
                <a:cubicBezTo>
                  <a:pt x="72" y="192"/>
                  <a:pt x="66" y="190"/>
                  <a:pt x="60" y="188"/>
                </a:cubicBezTo>
                <a:close/>
                <a:moveTo>
                  <a:pt x="36" y="103"/>
                </a:moveTo>
                <a:cubicBezTo>
                  <a:pt x="35" y="103"/>
                  <a:pt x="35" y="103"/>
                  <a:pt x="35" y="102"/>
                </a:cubicBezTo>
                <a:cubicBezTo>
                  <a:pt x="34" y="102"/>
                  <a:pt x="32" y="103"/>
                  <a:pt x="31" y="103"/>
                </a:cubicBezTo>
                <a:cubicBezTo>
                  <a:pt x="28" y="104"/>
                  <a:pt x="25" y="104"/>
                  <a:pt x="23" y="105"/>
                </a:cubicBezTo>
                <a:cubicBezTo>
                  <a:pt x="22" y="105"/>
                  <a:pt x="21" y="105"/>
                  <a:pt x="20" y="105"/>
                </a:cubicBezTo>
                <a:cubicBezTo>
                  <a:pt x="20" y="105"/>
                  <a:pt x="19" y="104"/>
                  <a:pt x="19" y="103"/>
                </a:cubicBezTo>
                <a:cubicBezTo>
                  <a:pt x="19" y="103"/>
                  <a:pt x="20" y="102"/>
                  <a:pt x="20" y="102"/>
                </a:cubicBezTo>
                <a:cubicBezTo>
                  <a:pt x="21" y="102"/>
                  <a:pt x="21" y="102"/>
                  <a:pt x="22" y="102"/>
                </a:cubicBezTo>
                <a:cubicBezTo>
                  <a:pt x="25" y="102"/>
                  <a:pt x="28" y="101"/>
                  <a:pt x="30" y="100"/>
                </a:cubicBezTo>
                <a:cubicBezTo>
                  <a:pt x="31" y="100"/>
                  <a:pt x="31" y="100"/>
                  <a:pt x="32" y="99"/>
                </a:cubicBezTo>
                <a:cubicBezTo>
                  <a:pt x="28" y="99"/>
                  <a:pt x="24" y="99"/>
                  <a:pt x="21" y="101"/>
                </a:cubicBezTo>
                <a:cubicBezTo>
                  <a:pt x="19" y="101"/>
                  <a:pt x="18" y="102"/>
                  <a:pt x="18" y="103"/>
                </a:cubicBezTo>
                <a:cubicBezTo>
                  <a:pt x="19" y="105"/>
                  <a:pt x="20" y="105"/>
                  <a:pt x="21" y="106"/>
                </a:cubicBezTo>
                <a:cubicBezTo>
                  <a:pt x="23" y="106"/>
                  <a:pt x="26" y="106"/>
                  <a:pt x="28" y="106"/>
                </a:cubicBezTo>
                <a:cubicBezTo>
                  <a:pt x="31" y="105"/>
                  <a:pt x="33" y="104"/>
                  <a:pt x="36" y="103"/>
                </a:cubicBezTo>
                <a:close/>
                <a:moveTo>
                  <a:pt x="23" y="51"/>
                </a:moveTo>
                <a:cubicBezTo>
                  <a:pt x="22" y="48"/>
                  <a:pt x="22" y="46"/>
                  <a:pt x="21" y="43"/>
                </a:cubicBezTo>
                <a:cubicBezTo>
                  <a:pt x="21" y="41"/>
                  <a:pt x="20" y="40"/>
                  <a:pt x="18" y="39"/>
                </a:cubicBezTo>
                <a:cubicBezTo>
                  <a:pt x="16" y="38"/>
                  <a:pt x="15" y="39"/>
                  <a:pt x="15" y="41"/>
                </a:cubicBezTo>
                <a:cubicBezTo>
                  <a:pt x="15" y="42"/>
                  <a:pt x="16" y="44"/>
                  <a:pt x="17" y="45"/>
                </a:cubicBezTo>
                <a:cubicBezTo>
                  <a:pt x="18" y="47"/>
                  <a:pt x="20" y="49"/>
                  <a:pt x="23" y="51"/>
                </a:cubicBezTo>
                <a:close/>
                <a:moveTo>
                  <a:pt x="145" y="138"/>
                </a:moveTo>
                <a:cubicBezTo>
                  <a:pt x="147" y="136"/>
                  <a:pt x="149" y="134"/>
                  <a:pt x="151" y="131"/>
                </a:cubicBezTo>
                <a:cubicBezTo>
                  <a:pt x="153" y="129"/>
                  <a:pt x="154" y="126"/>
                  <a:pt x="155" y="124"/>
                </a:cubicBezTo>
                <a:cubicBezTo>
                  <a:pt x="155" y="122"/>
                  <a:pt x="155" y="120"/>
                  <a:pt x="153" y="118"/>
                </a:cubicBezTo>
                <a:cubicBezTo>
                  <a:pt x="152" y="125"/>
                  <a:pt x="148" y="132"/>
                  <a:pt x="145" y="138"/>
                </a:cubicBezTo>
                <a:close/>
                <a:moveTo>
                  <a:pt x="127" y="271"/>
                </a:moveTo>
                <a:cubicBezTo>
                  <a:pt x="121" y="272"/>
                  <a:pt x="115" y="273"/>
                  <a:pt x="110" y="278"/>
                </a:cubicBezTo>
                <a:cubicBezTo>
                  <a:pt x="117" y="278"/>
                  <a:pt x="123" y="276"/>
                  <a:pt x="127" y="271"/>
                </a:cubicBezTo>
                <a:close/>
                <a:moveTo>
                  <a:pt x="100" y="244"/>
                </a:moveTo>
                <a:cubicBezTo>
                  <a:pt x="105" y="240"/>
                  <a:pt x="111" y="237"/>
                  <a:pt x="114" y="231"/>
                </a:cubicBezTo>
                <a:cubicBezTo>
                  <a:pt x="109" y="232"/>
                  <a:pt x="103" y="237"/>
                  <a:pt x="100" y="244"/>
                </a:cubicBezTo>
                <a:close/>
                <a:moveTo>
                  <a:pt x="60" y="346"/>
                </a:moveTo>
                <a:cubicBezTo>
                  <a:pt x="59" y="342"/>
                  <a:pt x="58" y="339"/>
                  <a:pt x="56" y="336"/>
                </a:cubicBezTo>
                <a:cubicBezTo>
                  <a:pt x="55" y="334"/>
                  <a:pt x="53" y="333"/>
                  <a:pt x="51" y="333"/>
                </a:cubicBezTo>
                <a:cubicBezTo>
                  <a:pt x="51" y="332"/>
                  <a:pt x="50" y="332"/>
                  <a:pt x="49" y="333"/>
                </a:cubicBezTo>
                <a:cubicBezTo>
                  <a:pt x="49" y="333"/>
                  <a:pt x="49" y="334"/>
                  <a:pt x="50" y="335"/>
                </a:cubicBezTo>
                <a:cubicBezTo>
                  <a:pt x="53" y="338"/>
                  <a:pt x="56" y="342"/>
                  <a:pt x="60" y="346"/>
                </a:cubicBezTo>
                <a:close/>
                <a:moveTo>
                  <a:pt x="73" y="276"/>
                </a:moveTo>
                <a:cubicBezTo>
                  <a:pt x="66" y="273"/>
                  <a:pt x="61" y="267"/>
                  <a:pt x="60" y="259"/>
                </a:cubicBezTo>
                <a:cubicBezTo>
                  <a:pt x="56" y="266"/>
                  <a:pt x="63" y="276"/>
                  <a:pt x="73" y="276"/>
                </a:cubicBezTo>
                <a:close/>
                <a:moveTo>
                  <a:pt x="121" y="95"/>
                </a:moveTo>
                <a:cubicBezTo>
                  <a:pt x="123" y="88"/>
                  <a:pt x="125" y="81"/>
                  <a:pt x="130" y="75"/>
                </a:cubicBezTo>
                <a:cubicBezTo>
                  <a:pt x="127" y="76"/>
                  <a:pt x="126" y="77"/>
                  <a:pt x="125" y="78"/>
                </a:cubicBezTo>
                <a:cubicBezTo>
                  <a:pt x="122" y="83"/>
                  <a:pt x="121" y="89"/>
                  <a:pt x="121" y="95"/>
                </a:cubicBezTo>
                <a:close/>
                <a:moveTo>
                  <a:pt x="109" y="340"/>
                </a:moveTo>
                <a:cubicBezTo>
                  <a:pt x="111" y="340"/>
                  <a:pt x="113" y="340"/>
                  <a:pt x="115" y="340"/>
                </a:cubicBezTo>
                <a:cubicBezTo>
                  <a:pt x="117" y="340"/>
                  <a:pt x="119" y="340"/>
                  <a:pt x="120" y="339"/>
                </a:cubicBezTo>
                <a:cubicBezTo>
                  <a:pt x="122" y="338"/>
                  <a:pt x="123" y="337"/>
                  <a:pt x="124" y="335"/>
                </a:cubicBezTo>
                <a:cubicBezTo>
                  <a:pt x="118" y="336"/>
                  <a:pt x="113" y="337"/>
                  <a:pt x="109" y="340"/>
                </a:cubicBezTo>
                <a:close/>
                <a:moveTo>
                  <a:pt x="68" y="29"/>
                </a:moveTo>
                <a:cubicBezTo>
                  <a:pt x="71" y="23"/>
                  <a:pt x="73" y="16"/>
                  <a:pt x="72" y="13"/>
                </a:cubicBezTo>
                <a:cubicBezTo>
                  <a:pt x="71" y="13"/>
                  <a:pt x="70" y="14"/>
                  <a:pt x="70" y="16"/>
                </a:cubicBezTo>
                <a:cubicBezTo>
                  <a:pt x="68" y="19"/>
                  <a:pt x="68" y="22"/>
                  <a:pt x="68" y="26"/>
                </a:cubicBezTo>
                <a:cubicBezTo>
                  <a:pt x="68" y="27"/>
                  <a:pt x="68" y="28"/>
                  <a:pt x="68" y="29"/>
                </a:cubicBezTo>
                <a:close/>
                <a:moveTo>
                  <a:pt x="115" y="126"/>
                </a:moveTo>
                <a:cubicBezTo>
                  <a:pt x="113" y="123"/>
                  <a:pt x="111" y="121"/>
                  <a:pt x="109" y="119"/>
                </a:cubicBezTo>
                <a:cubicBezTo>
                  <a:pt x="107" y="118"/>
                  <a:pt x="105" y="117"/>
                  <a:pt x="103" y="118"/>
                </a:cubicBezTo>
                <a:cubicBezTo>
                  <a:pt x="106" y="123"/>
                  <a:pt x="109" y="125"/>
                  <a:pt x="115" y="126"/>
                </a:cubicBezTo>
                <a:close/>
                <a:moveTo>
                  <a:pt x="120" y="297"/>
                </a:moveTo>
                <a:cubicBezTo>
                  <a:pt x="114" y="292"/>
                  <a:pt x="106" y="294"/>
                  <a:pt x="104" y="301"/>
                </a:cubicBezTo>
                <a:cubicBezTo>
                  <a:pt x="109" y="298"/>
                  <a:pt x="114" y="297"/>
                  <a:pt x="120" y="297"/>
                </a:cubicBezTo>
                <a:close/>
                <a:moveTo>
                  <a:pt x="142" y="251"/>
                </a:moveTo>
                <a:cubicBezTo>
                  <a:pt x="144" y="253"/>
                  <a:pt x="151" y="254"/>
                  <a:pt x="157" y="256"/>
                </a:cubicBezTo>
                <a:cubicBezTo>
                  <a:pt x="155" y="252"/>
                  <a:pt x="148" y="249"/>
                  <a:pt x="142" y="251"/>
                </a:cubicBezTo>
                <a:close/>
                <a:moveTo>
                  <a:pt x="101" y="57"/>
                </a:moveTo>
                <a:cubicBezTo>
                  <a:pt x="103" y="51"/>
                  <a:pt x="105" y="45"/>
                  <a:pt x="100" y="38"/>
                </a:cubicBezTo>
                <a:cubicBezTo>
                  <a:pt x="100" y="45"/>
                  <a:pt x="100" y="51"/>
                  <a:pt x="101" y="57"/>
                </a:cubicBezTo>
                <a:close/>
                <a:moveTo>
                  <a:pt x="81" y="70"/>
                </a:moveTo>
                <a:cubicBezTo>
                  <a:pt x="80" y="66"/>
                  <a:pt x="80" y="61"/>
                  <a:pt x="78" y="57"/>
                </a:cubicBezTo>
                <a:cubicBezTo>
                  <a:pt x="77" y="55"/>
                  <a:pt x="77" y="55"/>
                  <a:pt x="80" y="55"/>
                </a:cubicBezTo>
                <a:cubicBezTo>
                  <a:pt x="79" y="54"/>
                  <a:pt x="78" y="53"/>
                  <a:pt x="77" y="53"/>
                </a:cubicBezTo>
                <a:cubicBezTo>
                  <a:pt x="76" y="54"/>
                  <a:pt x="76" y="55"/>
                  <a:pt x="76" y="56"/>
                </a:cubicBezTo>
                <a:cubicBezTo>
                  <a:pt x="76" y="57"/>
                  <a:pt x="76" y="57"/>
                  <a:pt x="76" y="58"/>
                </a:cubicBezTo>
                <a:cubicBezTo>
                  <a:pt x="77" y="62"/>
                  <a:pt x="78" y="66"/>
                  <a:pt x="81" y="70"/>
                </a:cubicBezTo>
                <a:close/>
                <a:moveTo>
                  <a:pt x="106" y="303"/>
                </a:moveTo>
                <a:cubicBezTo>
                  <a:pt x="110" y="303"/>
                  <a:pt x="113" y="303"/>
                  <a:pt x="117" y="303"/>
                </a:cubicBezTo>
                <a:cubicBezTo>
                  <a:pt x="119" y="303"/>
                  <a:pt x="120" y="302"/>
                  <a:pt x="121" y="300"/>
                </a:cubicBezTo>
                <a:cubicBezTo>
                  <a:pt x="116" y="299"/>
                  <a:pt x="111" y="300"/>
                  <a:pt x="106" y="303"/>
                </a:cubicBezTo>
                <a:close/>
                <a:moveTo>
                  <a:pt x="50" y="39"/>
                </a:moveTo>
                <a:cubicBezTo>
                  <a:pt x="49" y="43"/>
                  <a:pt x="48" y="47"/>
                  <a:pt x="48" y="52"/>
                </a:cubicBezTo>
                <a:cubicBezTo>
                  <a:pt x="53" y="48"/>
                  <a:pt x="54" y="43"/>
                  <a:pt x="50" y="39"/>
                </a:cubicBezTo>
                <a:close/>
                <a:moveTo>
                  <a:pt x="106" y="338"/>
                </a:moveTo>
                <a:cubicBezTo>
                  <a:pt x="108" y="337"/>
                  <a:pt x="110" y="335"/>
                  <a:pt x="113" y="335"/>
                </a:cubicBezTo>
                <a:cubicBezTo>
                  <a:pt x="115" y="334"/>
                  <a:pt x="118" y="333"/>
                  <a:pt x="121" y="332"/>
                </a:cubicBezTo>
                <a:cubicBezTo>
                  <a:pt x="115" y="330"/>
                  <a:pt x="108" y="332"/>
                  <a:pt x="106" y="338"/>
                </a:cubicBezTo>
                <a:close/>
                <a:moveTo>
                  <a:pt x="111" y="281"/>
                </a:moveTo>
                <a:cubicBezTo>
                  <a:pt x="117" y="284"/>
                  <a:pt x="125" y="281"/>
                  <a:pt x="128" y="275"/>
                </a:cubicBezTo>
                <a:cubicBezTo>
                  <a:pt x="125" y="277"/>
                  <a:pt x="123" y="278"/>
                  <a:pt x="120" y="279"/>
                </a:cubicBezTo>
                <a:cubicBezTo>
                  <a:pt x="117" y="280"/>
                  <a:pt x="114" y="280"/>
                  <a:pt x="111" y="281"/>
                </a:cubicBezTo>
                <a:close/>
                <a:moveTo>
                  <a:pt x="43" y="5"/>
                </a:moveTo>
                <a:cubicBezTo>
                  <a:pt x="39" y="12"/>
                  <a:pt x="37" y="17"/>
                  <a:pt x="37" y="21"/>
                </a:cubicBezTo>
                <a:cubicBezTo>
                  <a:pt x="40" y="16"/>
                  <a:pt x="43" y="11"/>
                  <a:pt x="43" y="5"/>
                </a:cubicBezTo>
                <a:close/>
                <a:moveTo>
                  <a:pt x="87" y="324"/>
                </a:moveTo>
                <a:cubicBezTo>
                  <a:pt x="83" y="329"/>
                  <a:pt x="80" y="334"/>
                  <a:pt x="76" y="338"/>
                </a:cubicBezTo>
                <a:cubicBezTo>
                  <a:pt x="81" y="335"/>
                  <a:pt x="86" y="330"/>
                  <a:pt x="87" y="324"/>
                </a:cubicBezTo>
                <a:close/>
                <a:moveTo>
                  <a:pt x="86" y="188"/>
                </a:moveTo>
                <a:cubicBezTo>
                  <a:pt x="87" y="191"/>
                  <a:pt x="88" y="195"/>
                  <a:pt x="89" y="199"/>
                </a:cubicBezTo>
                <a:cubicBezTo>
                  <a:pt x="90" y="197"/>
                  <a:pt x="90" y="196"/>
                  <a:pt x="90" y="195"/>
                </a:cubicBezTo>
                <a:cubicBezTo>
                  <a:pt x="91" y="191"/>
                  <a:pt x="91" y="191"/>
                  <a:pt x="88" y="189"/>
                </a:cubicBezTo>
                <a:cubicBezTo>
                  <a:pt x="87" y="188"/>
                  <a:pt x="87" y="188"/>
                  <a:pt x="86" y="188"/>
                </a:cubicBezTo>
                <a:close/>
                <a:moveTo>
                  <a:pt x="63" y="77"/>
                </a:moveTo>
                <a:cubicBezTo>
                  <a:pt x="60" y="73"/>
                  <a:pt x="55" y="72"/>
                  <a:pt x="53" y="75"/>
                </a:cubicBezTo>
                <a:cubicBezTo>
                  <a:pt x="56" y="77"/>
                  <a:pt x="59" y="77"/>
                  <a:pt x="63" y="77"/>
                </a:cubicBezTo>
                <a:close/>
                <a:moveTo>
                  <a:pt x="141" y="253"/>
                </a:moveTo>
                <a:cubicBezTo>
                  <a:pt x="144" y="258"/>
                  <a:pt x="152" y="261"/>
                  <a:pt x="156" y="259"/>
                </a:cubicBezTo>
                <a:cubicBezTo>
                  <a:pt x="151" y="257"/>
                  <a:pt x="145" y="256"/>
                  <a:pt x="141" y="253"/>
                </a:cubicBezTo>
                <a:close/>
                <a:moveTo>
                  <a:pt x="84" y="128"/>
                </a:moveTo>
                <a:cubicBezTo>
                  <a:pt x="81" y="132"/>
                  <a:pt x="78" y="135"/>
                  <a:pt x="76" y="139"/>
                </a:cubicBezTo>
                <a:cubicBezTo>
                  <a:pt x="80" y="137"/>
                  <a:pt x="84" y="134"/>
                  <a:pt x="84" y="128"/>
                </a:cubicBezTo>
                <a:close/>
                <a:moveTo>
                  <a:pt x="72" y="28"/>
                </a:moveTo>
                <a:cubicBezTo>
                  <a:pt x="77" y="24"/>
                  <a:pt x="78" y="19"/>
                  <a:pt x="76" y="15"/>
                </a:cubicBezTo>
                <a:cubicBezTo>
                  <a:pt x="75" y="20"/>
                  <a:pt x="73" y="24"/>
                  <a:pt x="72" y="28"/>
                </a:cubicBezTo>
                <a:close/>
                <a:moveTo>
                  <a:pt x="46" y="4"/>
                </a:moveTo>
                <a:cubicBezTo>
                  <a:pt x="45" y="9"/>
                  <a:pt x="45" y="14"/>
                  <a:pt x="42" y="18"/>
                </a:cubicBezTo>
                <a:cubicBezTo>
                  <a:pt x="47" y="15"/>
                  <a:pt x="49" y="9"/>
                  <a:pt x="46" y="4"/>
                </a:cubicBezTo>
                <a:close/>
                <a:moveTo>
                  <a:pt x="96" y="37"/>
                </a:moveTo>
                <a:cubicBezTo>
                  <a:pt x="95" y="39"/>
                  <a:pt x="95" y="46"/>
                  <a:pt x="98" y="53"/>
                </a:cubicBezTo>
                <a:cubicBezTo>
                  <a:pt x="97" y="47"/>
                  <a:pt x="98" y="42"/>
                  <a:pt x="96" y="37"/>
                </a:cubicBezTo>
                <a:close/>
                <a:moveTo>
                  <a:pt x="85" y="72"/>
                </a:moveTo>
                <a:cubicBezTo>
                  <a:pt x="86" y="66"/>
                  <a:pt x="84" y="59"/>
                  <a:pt x="81" y="56"/>
                </a:cubicBezTo>
                <a:cubicBezTo>
                  <a:pt x="83" y="61"/>
                  <a:pt x="83" y="67"/>
                  <a:pt x="85" y="72"/>
                </a:cubicBezTo>
                <a:close/>
                <a:moveTo>
                  <a:pt x="81" y="127"/>
                </a:moveTo>
                <a:cubicBezTo>
                  <a:pt x="75" y="129"/>
                  <a:pt x="74" y="135"/>
                  <a:pt x="72" y="140"/>
                </a:cubicBezTo>
                <a:cubicBezTo>
                  <a:pt x="75" y="135"/>
                  <a:pt x="78" y="131"/>
                  <a:pt x="81" y="127"/>
                </a:cubicBezTo>
                <a:close/>
                <a:moveTo>
                  <a:pt x="30" y="63"/>
                </a:moveTo>
                <a:cubicBezTo>
                  <a:pt x="28" y="63"/>
                  <a:pt x="26" y="64"/>
                  <a:pt x="26" y="66"/>
                </a:cubicBezTo>
                <a:cubicBezTo>
                  <a:pt x="26" y="68"/>
                  <a:pt x="26" y="70"/>
                  <a:pt x="26" y="72"/>
                </a:cubicBezTo>
                <a:cubicBezTo>
                  <a:pt x="28" y="69"/>
                  <a:pt x="30" y="66"/>
                  <a:pt x="30" y="63"/>
                </a:cubicBezTo>
                <a:close/>
                <a:moveTo>
                  <a:pt x="51" y="78"/>
                </a:moveTo>
                <a:cubicBezTo>
                  <a:pt x="51" y="80"/>
                  <a:pt x="52" y="81"/>
                  <a:pt x="54" y="81"/>
                </a:cubicBezTo>
                <a:cubicBezTo>
                  <a:pt x="57" y="82"/>
                  <a:pt x="59" y="81"/>
                  <a:pt x="61" y="80"/>
                </a:cubicBezTo>
                <a:cubicBezTo>
                  <a:pt x="58" y="79"/>
                  <a:pt x="54" y="79"/>
                  <a:pt x="51" y="78"/>
                </a:cubicBezTo>
                <a:close/>
                <a:moveTo>
                  <a:pt x="22" y="54"/>
                </a:moveTo>
                <a:cubicBezTo>
                  <a:pt x="20" y="52"/>
                  <a:pt x="19" y="51"/>
                  <a:pt x="17" y="50"/>
                </a:cubicBezTo>
                <a:cubicBezTo>
                  <a:pt x="15" y="48"/>
                  <a:pt x="14" y="46"/>
                  <a:pt x="13" y="44"/>
                </a:cubicBezTo>
                <a:cubicBezTo>
                  <a:pt x="14" y="50"/>
                  <a:pt x="17" y="53"/>
                  <a:pt x="22" y="54"/>
                </a:cubicBezTo>
                <a:close/>
                <a:moveTo>
                  <a:pt x="47" y="40"/>
                </a:moveTo>
                <a:cubicBezTo>
                  <a:pt x="44" y="45"/>
                  <a:pt x="44" y="48"/>
                  <a:pt x="46" y="52"/>
                </a:cubicBezTo>
                <a:cubicBezTo>
                  <a:pt x="46" y="48"/>
                  <a:pt x="46" y="44"/>
                  <a:pt x="47" y="40"/>
                </a:cubicBezTo>
                <a:close/>
                <a:moveTo>
                  <a:pt x="33" y="64"/>
                </a:moveTo>
                <a:cubicBezTo>
                  <a:pt x="32" y="67"/>
                  <a:pt x="31" y="70"/>
                  <a:pt x="30" y="73"/>
                </a:cubicBezTo>
                <a:cubicBezTo>
                  <a:pt x="32" y="71"/>
                  <a:pt x="35" y="68"/>
                  <a:pt x="33" y="64"/>
                </a:cubicBezTo>
                <a:close/>
                <a:moveTo>
                  <a:pt x="62" y="156"/>
                </a:moveTo>
                <a:cubicBezTo>
                  <a:pt x="63" y="159"/>
                  <a:pt x="63" y="159"/>
                  <a:pt x="66" y="158"/>
                </a:cubicBezTo>
                <a:cubicBezTo>
                  <a:pt x="64" y="157"/>
                  <a:pt x="63" y="157"/>
                  <a:pt x="62" y="156"/>
                </a:cubicBezTo>
                <a:close/>
              </a:path>
            </a:pathLst>
          </a:custGeom>
          <a:solidFill>
            <a:srgbClr val="B0D1C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2E39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07" name="Group 4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id="{8EF27981-5FB6-49C2-8B50-2BCF7F89E8CF}"/>
              </a:ext>
            </a:extLst>
          </p:cNvPr>
          <p:cNvGrpSpPr>
            <a:grpSpLocks noChangeAspect="1"/>
          </p:cNvGrpSpPr>
          <p:nvPr/>
        </p:nvGrpSpPr>
        <p:grpSpPr bwMode="auto">
          <a:xfrm rot="20715039">
            <a:off x="5230823" y="781724"/>
            <a:ext cx="1859182" cy="1640561"/>
            <a:chOff x="1275" y="-205"/>
            <a:chExt cx="5128" cy="4525"/>
          </a:xfrm>
        </p:grpSpPr>
        <p:sp>
          <p:nvSpPr>
            <p:cNvPr id="108" name="AutoShape 39">
              <a:extLst>
                <a:ext uri="{FF2B5EF4-FFF2-40B4-BE49-F238E27FC236}">
                  <a16:creationId xmlns:a16="http://schemas.microsoft.com/office/drawing/2014/main" id="{2709095F-C598-442E-A552-64375C1DDDC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77" y="0"/>
              <a:ext cx="512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2E394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9" name="Freeform 41">
              <a:extLst>
                <a:ext uri="{FF2B5EF4-FFF2-40B4-BE49-F238E27FC236}">
                  <a16:creationId xmlns:a16="http://schemas.microsoft.com/office/drawing/2014/main" id="{32EA1772-7840-4440-8364-AE593CE86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911"/>
              <a:ext cx="1499" cy="1680"/>
            </a:xfrm>
            <a:custGeom>
              <a:avLst/>
              <a:gdLst>
                <a:gd name="T0" fmla="*/ 402 w 1109"/>
                <a:gd name="T1" fmla="*/ 46 h 1243"/>
                <a:gd name="T2" fmla="*/ 339 w 1109"/>
                <a:gd name="T3" fmla="*/ 62 h 1243"/>
                <a:gd name="T4" fmla="*/ 290 w 1109"/>
                <a:gd name="T5" fmla="*/ 113 h 1243"/>
                <a:gd name="T6" fmla="*/ 203 w 1109"/>
                <a:gd name="T7" fmla="*/ 181 h 1243"/>
                <a:gd name="T8" fmla="*/ 97 w 1109"/>
                <a:gd name="T9" fmla="*/ 240 h 1243"/>
                <a:gd name="T10" fmla="*/ 9 w 1109"/>
                <a:gd name="T11" fmla="*/ 353 h 1243"/>
                <a:gd name="T12" fmla="*/ 9 w 1109"/>
                <a:gd name="T13" fmla="*/ 414 h 1243"/>
                <a:gd name="T14" fmla="*/ 41 w 1109"/>
                <a:gd name="T15" fmla="*/ 473 h 1243"/>
                <a:gd name="T16" fmla="*/ 92 w 1109"/>
                <a:gd name="T17" fmla="*/ 526 h 1243"/>
                <a:gd name="T18" fmla="*/ 206 w 1109"/>
                <a:gd name="T19" fmla="*/ 659 h 1243"/>
                <a:gd name="T20" fmla="*/ 306 w 1109"/>
                <a:gd name="T21" fmla="*/ 856 h 1243"/>
                <a:gd name="T22" fmla="*/ 341 w 1109"/>
                <a:gd name="T23" fmla="*/ 924 h 1243"/>
                <a:gd name="T24" fmla="*/ 467 w 1109"/>
                <a:gd name="T25" fmla="*/ 972 h 1243"/>
                <a:gd name="T26" fmla="*/ 487 w 1109"/>
                <a:gd name="T27" fmla="*/ 968 h 1243"/>
                <a:gd name="T28" fmla="*/ 516 w 1109"/>
                <a:gd name="T29" fmla="*/ 1021 h 1243"/>
                <a:gd name="T30" fmla="*/ 706 w 1109"/>
                <a:gd name="T31" fmla="*/ 1202 h 1243"/>
                <a:gd name="T32" fmla="*/ 852 w 1109"/>
                <a:gd name="T33" fmla="*/ 1241 h 1243"/>
                <a:gd name="T34" fmla="*/ 994 w 1109"/>
                <a:gd name="T35" fmla="*/ 1182 h 1243"/>
                <a:gd name="T36" fmla="*/ 1094 w 1109"/>
                <a:gd name="T37" fmla="*/ 1036 h 1243"/>
                <a:gd name="T38" fmla="*/ 1096 w 1109"/>
                <a:gd name="T39" fmla="*/ 930 h 1243"/>
                <a:gd name="T40" fmla="*/ 1055 w 1109"/>
                <a:gd name="T41" fmla="*/ 827 h 1243"/>
                <a:gd name="T42" fmla="*/ 959 w 1109"/>
                <a:gd name="T43" fmla="*/ 594 h 1243"/>
                <a:gd name="T44" fmla="*/ 916 w 1109"/>
                <a:gd name="T45" fmla="*/ 383 h 1243"/>
                <a:gd name="T46" fmla="*/ 853 w 1109"/>
                <a:gd name="T47" fmla="*/ 125 h 1243"/>
                <a:gd name="T48" fmla="*/ 798 w 1109"/>
                <a:gd name="T49" fmla="*/ 63 h 1243"/>
                <a:gd name="T50" fmla="*/ 754 w 1109"/>
                <a:gd name="T51" fmla="*/ 43 h 1243"/>
                <a:gd name="T52" fmla="*/ 432 w 1109"/>
                <a:gd name="T53" fmla="*/ 42 h 1243"/>
                <a:gd name="T54" fmla="*/ 402 w 1109"/>
                <a:gd name="T55" fmla="*/ 46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09" h="1243">
                  <a:moveTo>
                    <a:pt x="402" y="46"/>
                  </a:moveTo>
                  <a:cubicBezTo>
                    <a:pt x="377" y="39"/>
                    <a:pt x="357" y="46"/>
                    <a:pt x="339" y="62"/>
                  </a:cubicBezTo>
                  <a:cubicBezTo>
                    <a:pt x="321" y="78"/>
                    <a:pt x="304" y="95"/>
                    <a:pt x="290" y="113"/>
                  </a:cubicBezTo>
                  <a:cubicBezTo>
                    <a:pt x="266" y="143"/>
                    <a:pt x="237" y="164"/>
                    <a:pt x="203" y="181"/>
                  </a:cubicBezTo>
                  <a:cubicBezTo>
                    <a:pt x="167" y="199"/>
                    <a:pt x="131" y="219"/>
                    <a:pt x="97" y="240"/>
                  </a:cubicBezTo>
                  <a:cubicBezTo>
                    <a:pt x="55" y="267"/>
                    <a:pt x="27" y="306"/>
                    <a:pt x="9" y="353"/>
                  </a:cubicBezTo>
                  <a:cubicBezTo>
                    <a:pt x="2" y="373"/>
                    <a:pt x="0" y="394"/>
                    <a:pt x="9" y="414"/>
                  </a:cubicBezTo>
                  <a:cubicBezTo>
                    <a:pt x="18" y="434"/>
                    <a:pt x="27" y="455"/>
                    <a:pt x="41" y="473"/>
                  </a:cubicBezTo>
                  <a:cubicBezTo>
                    <a:pt x="55" y="493"/>
                    <a:pt x="74" y="509"/>
                    <a:pt x="92" y="526"/>
                  </a:cubicBezTo>
                  <a:cubicBezTo>
                    <a:pt x="136" y="565"/>
                    <a:pt x="179" y="606"/>
                    <a:pt x="206" y="659"/>
                  </a:cubicBezTo>
                  <a:cubicBezTo>
                    <a:pt x="241" y="724"/>
                    <a:pt x="273" y="790"/>
                    <a:pt x="306" y="856"/>
                  </a:cubicBezTo>
                  <a:cubicBezTo>
                    <a:pt x="317" y="879"/>
                    <a:pt x="328" y="903"/>
                    <a:pt x="341" y="924"/>
                  </a:cubicBezTo>
                  <a:cubicBezTo>
                    <a:pt x="370" y="969"/>
                    <a:pt x="415" y="985"/>
                    <a:pt x="467" y="972"/>
                  </a:cubicBezTo>
                  <a:cubicBezTo>
                    <a:pt x="473" y="971"/>
                    <a:pt x="480" y="970"/>
                    <a:pt x="487" y="968"/>
                  </a:cubicBezTo>
                  <a:cubicBezTo>
                    <a:pt x="498" y="988"/>
                    <a:pt x="504" y="1006"/>
                    <a:pt x="516" y="1021"/>
                  </a:cubicBezTo>
                  <a:cubicBezTo>
                    <a:pt x="569" y="1092"/>
                    <a:pt x="632" y="1153"/>
                    <a:pt x="706" y="1202"/>
                  </a:cubicBezTo>
                  <a:cubicBezTo>
                    <a:pt x="750" y="1231"/>
                    <a:pt x="801" y="1243"/>
                    <a:pt x="852" y="1241"/>
                  </a:cubicBezTo>
                  <a:cubicBezTo>
                    <a:pt x="906" y="1239"/>
                    <a:pt x="954" y="1217"/>
                    <a:pt x="994" y="1182"/>
                  </a:cubicBezTo>
                  <a:cubicBezTo>
                    <a:pt x="1040" y="1142"/>
                    <a:pt x="1073" y="1093"/>
                    <a:pt x="1094" y="1036"/>
                  </a:cubicBezTo>
                  <a:cubicBezTo>
                    <a:pt x="1106" y="1001"/>
                    <a:pt x="1109" y="965"/>
                    <a:pt x="1096" y="930"/>
                  </a:cubicBezTo>
                  <a:cubicBezTo>
                    <a:pt x="1083" y="895"/>
                    <a:pt x="1069" y="861"/>
                    <a:pt x="1055" y="827"/>
                  </a:cubicBezTo>
                  <a:cubicBezTo>
                    <a:pt x="1023" y="749"/>
                    <a:pt x="989" y="672"/>
                    <a:pt x="959" y="594"/>
                  </a:cubicBezTo>
                  <a:cubicBezTo>
                    <a:pt x="933" y="526"/>
                    <a:pt x="917" y="456"/>
                    <a:pt x="916" y="383"/>
                  </a:cubicBezTo>
                  <a:cubicBezTo>
                    <a:pt x="914" y="292"/>
                    <a:pt x="884" y="208"/>
                    <a:pt x="853" y="125"/>
                  </a:cubicBezTo>
                  <a:cubicBezTo>
                    <a:pt x="843" y="97"/>
                    <a:pt x="824" y="77"/>
                    <a:pt x="798" y="63"/>
                  </a:cubicBezTo>
                  <a:cubicBezTo>
                    <a:pt x="784" y="55"/>
                    <a:pt x="769" y="48"/>
                    <a:pt x="754" y="43"/>
                  </a:cubicBezTo>
                  <a:cubicBezTo>
                    <a:pt x="647" y="7"/>
                    <a:pt x="539" y="0"/>
                    <a:pt x="432" y="42"/>
                  </a:cubicBezTo>
                  <a:cubicBezTo>
                    <a:pt x="422" y="46"/>
                    <a:pt x="411" y="49"/>
                    <a:pt x="402" y="4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2E394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0" name="Freeform 42">
              <a:extLst>
                <a:ext uri="{FF2B5EF4-FFF2-40B4-BE49-F238E27FC236}">
                  <a16:creationId xmlns:a16="http://schemas.microsoft.com/office/drawing/2014/main" id="{4DF4626E-F774-4E87-B8E3-3D183463DD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5" y="-205"/>
              <a:ext cx="5128" cy="4321"/>
            </a:xfrm>
            <a:custGeom>
              <a:avLst/>
              <a:gdLst>
                <a:gd name="T0" fmla="*/ 2161 w 3794"/>
                <a:gd name="T1" fmla="*/ 2773 h 3196"/>
                <a:gd name="T2" fmla="*/ 2080 w 3794"/>
                <a:gd name="T3" fmla="*/ 3054 h 3196"/>
                <a:gd name="T4" fmla="*/ 1694 w 3794"/>
                <a:gd name="T5" fmla="*/ 2153 h 3196"/>
                <a:gd name="T6" fmla="*/ 1001 w 3794"/>
                <a:gd name="T7" fmla="*/ 504 h 3196"/>
                <a:gd name="T8" fmla="*/ 18 w 3794"/>
                <a:gd name="T9" fmla="*/ 122 h 3196"/>
                <a:gd name="T10" fmla="*/ 817 w 3794"/>
                <a:gd name="T11" fmla="*/ 126 h 3196"/>
                <a:gd name="T12" fmla="*/ 1541 w 3794"/>
                <a:gd name="T13" fmla="*/ 565 h 3196"/>
                <a:gd name="T14" fmla="*/ 3765 w 3794"/>
                <a:gd name="T15" fmla="*/ 376 h 3196"/>
                <a:gd name="T16" fmla="*/ 2661 w 3794"/>
                <a:gd name="T17" fmla="*/ 978 h 3196"/>
                <a:gd name="T18" fmla="*/ 2189 w 3794"/>
                <a:gd name="T19" fmla="*/ 1167 h 3196"/>
                <a:gd name="T20" fmla="*/ 2066 w 3794"/>
                <a:gd name="T21" fmla="*/ 1297 h 3196"/>
                <a:gd name="T22" fmla="*/ 2206 w 3794"/>
                <a:gd name="T23" fmla="*/ 1770 h 3196"/>
                <a:gd name="T24" fmla="*/ 1919 w 3794"/>
                <a:gd name="T25" fmla="*/ 1710 h 3196"/>
                <a:gd name="T26" fmla="*/ 1357 w 3794"/>
                <a:gd name="T27" fmla="*/ 717 h 3196"/>
                <a:gd name="T28" fmla="*/ 1433 w 3794"/>
                <a:gd name="T29" fmla="*/ 1061 h 3196"/>
                <a:gd name="T30" fmla="*/ 1303 w 3794"/>
                <a:gd name="T31" fmla="*/ 936 h 3196"/>
                <a:gd name="T32" fmla="*/ 1660 w 3794"/>
                <a:gd name="T33" fmla="*/ 1946 h 3196"/>
                <a:gd name="T34" fmla="*/ 2052 w 3794"/>
                <a:gd name="T35" fmla="*/ 2771 h 3196"/>
                <a:gd name="T36" fmla="*/ 2056 w 3794"/>
                <a:gd name="T37" fmla="*/ 2420 h 3196"/>
                <a:gd name="T38" fmla="*/ 2717 w 3794"/>
                <a:gd name="T39" fmla="*/ 413 h 3196"/>
                <a:gd name="T40" fmla="*/ 3246 w 3794"/>
                <a:gd name="T41" fmla="*/ 563 h 3196"/>
                <a:gd name="T42" fmla="*/ 2781 w 3794"/>
                <a:gd name="T43" fmla="*/ 865 h 3196"/>
                <a:gd name="T44" fmla="*/ 2130 w 3794"/>
                <a:gd name="T45" fmla="*/ 725 h 3196"/>
                <a:gd name="T46" fmla="*/ 1602 w 3794"/>
                <a:gd name="T47" fmla="*/ 750 h 3196"/>
                <a:gd name="T48" fmla="*/ 1076 w 3794"/>
                <a:gd name="T49" fmla="*/ 849 h 3196"/>
                <a:gd name="T50" fmla="*/ 1370 w 3794"/>
                <a:gd name="T51" fmla="*/ 1731 h 3196"/>
                <a:gd name="T52" fmla="*/ 2356 w 3794"/>
                <a:gd name="T53" fmla="*/ 1058 h 3196"/>
                <a:gd name="T54" fmla="*/ 1823 w 3794"/>
                <a:gd name="T55" fmla="*/ 1252 h 3196"/>
                <a:gd name="T56" fmla="*/ 2072 w 3794"/>
                <a:gd name="T57" fmla="*/ 1115 h 3196"/>
                <a:gd name="T58" fmla="*/ 1388 w 3794"/>
                <a:gd name="T59" fmla="*/ 432 h 3196"/>
                <a:gd name="T60" fmla="*/ 1080 w 3794"/>
                <a:gd name="T61" fmla="*/ 303 h 3196"/>
                <a:gd name="T62" fmla="*/ 1307 w 3794"/>
                <a:gd name="T63" fmla="*/ 653 h 3196"/>
                <a:gd name="T64" fmla="*/ 2141 w 3794"/>
                <a:gd name="T65" fmla="*/ 962 h 3196"/>
                <a:gd name="T66" fmla="*/ 1684 w 3794"/>
                <a:gd name="T67" fmla="*/ 889 h 3196"/>
                <a:gd name="T68" fmla="*/ 1463 w 3794"/>
                <a:gd name="T69" fmla="*/ 787 h 3196"/>
                <a:gd name="T70" fmla="*/ 1911 w 3794"/>
                <a:gd name="T71" fmla="*/ 1687 h 3196"/>
                <a:gd name="T72" fmla="*/ 1528 w 3794"/>
                <a:gd name="T73" fmla="*/ 944 h 3196"/>
                <a:gd name="T74" fmla="*/ 1542 w 3794"/>
                <a:gd name="T75" fmla="*/ 1888 h 3196"/>
                <a:gd name="T76" fmla="*/ 1031 w 3794"/>
                <a:gd name="T77" fmla="*/ 694 h 3196"/>
                <a:gd name="T78" fmla="*/ 1587 w 3794"/>
                <a:gd name="T79" fmla="*/ 1983 h 3196"/>
                <a:gd name="T80" fmla="*/ 1754 w 3794"/>
                <a:gd name="T81" fmla="*/ 1947 h 3196"/>
                <a:gd name="T82" fmla="*/ 2052 w 3794"/>
                <a:gd name="T83" fmla="*/ 2956 h 3196"/>
                <a:gd name="T84" fmla="*/ 2216 w 3794"/>
                <a:gd name="T85" fmla="*/ 525 h 3196"/>
                <a:gd name="T86" fmla="*/ 1643 w 3794"/>
                <a:gd name="T87" fmla="*/ 682 h 3196"/>
                <a:gd name="T88" fmla="*/ 3384 w 3794"/>
                <a:gd name="T89" fmla="*/ 642 h 3196"/>
                <a:gd name="T90" fmla="*/ 2706 w 3794"/>
                <a:gd name="T91" fmla="*/ 954 h 3196"/>
                <a:gd name="T92" fmla="*/ 649 w 3794"/>
                <a:gd name="T93" fmla="*/ 103 h 3196"/>
                <a:gd name="T94" fmla="*/ 892 w 3794"/>
                <a:gd name="T95" fmla="*/ 309 h 3196"/>
                <a:gd name="T96" fmla="*/ 2108 w 3794"/>
                <a:gd name="T97" fmla="*/ 3049 h 3196"/>
                <a:gd name="T98" fmla="*/ 973 w 3794"/>
                <a:gd name="T99" fmla="*/ 345 h 3196"/>
                <a:gd name="T100" fmla="*/ 2424 w 3794"/>
                <a:gd name="T101" fmla="*/ 1086 h 3196"/>
                <a:gd name="T102" fmla="*/ 2050 w 3794"/>
                <a:gd name="T103" fmla="*/ 1222 h 3196"/>
                <a:gd name="T104" fmla="*/ 1521 w 3794"/>
                <a:gd name="T105" fmla="*/ 1238 h 3196"/>
                <a:gd name="T106" fmla="*/ 1623 w 3794"/>
                <a:gd name="T107" fmla="*/ 775 h 3196"/>
                <a:gd name="T108" fmla="*/ 803 w 3794"/>
                <a:gd name="T109" fmla="*/ 146 h 3196"/>
                <a:gd name="T110" fmla="*/ 1745 w 3794"/>
                <a:gd name="T111" fmla="*/ 2252 h 3196"/>
                <a:gd name="T112" fmla="*/ 1148 w 3794"/>
                <a:gd name="T113" fmla="*/ 361 h 3196"/>
                <a:gd name="T114" fmla="*/ 1915 w 3794"/>
                <a:gd name="T115" fmla="*/ 1285 h 3196"/>
                <a:gd name="T116" fmla="*/ 348 w 3794"/>
                <a:gd name="T117" fmla="*/ 31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94" h="3196">
                  <a:moveTo>
                    <a:pt x="1880" y="1303"/>
                  </a:moveTo>
                  <a:cubicBezTo>
                    <a:pt x="1872" y="1301"/>
                    <a:pt x="1864" y="1299"/>
                    <a:pt x="1855" y="1296"/>
                  </a:cubicBezTo>
                  <a:cubicBezTo>
                    <a:pt x="1855" y="1299"/>
                    <a:pt x="1855" y="1302"/>
                    <a:pt x="1856" y="1303"/>
                  </a:cubicBezTo>
                  <a:cubicBezTo>
                    <a:pt x="1884" y="1352"/>
                    <a:pt x="1899" y="1406"/>
                    <a:pt x="1910" y="1461"/>
                  </a:cubicBezTo>
                  <a:cubicBezTo>
                    <a:pt x="1920" y="1506"/>
                    <a:pt x="1932" y="1551"/>
                    <a:pt x="1942" y="1597"/>
                  </a:cubicBezTo>
                  <a:cubicBezTo>
                    <a:pt x="1952" y="1647"/>
                    <a:pt x="1961" y="1697"/>
                    <a:pt x="1968" y="1747"/>
                  </a:cubicBezTo>
                  <a:cubicBezTo>
                    <a:pt x="1978" y="1824"/>
                    <a:pt x="1993" y="1900"/>
                    <a:pt x="2010" y="1976"/>
                  </a:cubicBezTo>
                  <a:cubicBezTo>
                    <a:pt x="2021" y="2032"/>
                    <a:pt x="2030" y="2089"/>
                    <a:pt x="2029" y="2145"/>
                  </a:cubicBezTo>
                  <a:cubicBezTo>
                    <a:pt x="2027" y="2240"/>
                    <a:pt x="2040" y="2332"/>
                    <a:pt x="2070" y="2422"/>
                  </a:cubicBezTo>
                  <a:cubicBezTo>
                    <a:pt x="2094" y="2496"/>
                    <a:pt x="2112" y="2571"/>
                    <a:pt x="2124" y="2648"/>
                  </a:cubicBezTo>
                  <a:cubicBezTo>
                    <a:pt x="2131" y="2691"/>
                    <a:pt x="2144" y="2733"/>
                    <a:pt x="2161" y="2773"/>
                  </a:cubicBezTo>
                  <a:cubicBezTo>
                    <a:pt x="2189" y="2839"/>
                    <a:pt x="2217" y="2906"/>
                    <a:pt x="2254" y="2968"/>
                  </a:cubicBezTo>
                  <a:cubicBezTo>
                    <a:pt x="2288" y="3026"/>
                    <a:pt x="2328" y="3080"/>
                    <a:pt x="2377" y="3125"/>
                  </a:cubicBezTo>
                  <a:cubicBezTo>
                    <a:pt x="2389" y="3136"/>
                    <a:pt x="2400" y="3148"/>
                    <a:pt x="2410" y="3160"/>
                  </a:cubicBezTo>
                  <a:cubicBezTo>
                    <a:pt x="2415" y="3165"/>
                    <a:pt x="2420" y="3171"/>
                    <a:pt x="2423" y="3178"/>
                  </a:cubicBezTo>
                  <a:cubicBezTo>
                    <a:pt x="2430" y="3190"/>
                    <a:pt x="2426" y="3196"/>
                    <a:pt x="2413" y="3196"/>
                  </a:cubicBezTo>
                  <a:cubicBezTo>
                    <a:pt x="2402" y="3196"/>
                    <a:pt x="2391" y="3194"/>
                    <a:pt x="2381" y="3191"/>
                  </a:cubicBezTo>
                  <a:cubicBezTo>
                    <a:pt x="2368" y="3187"/>
                    <a:pt x="2355" y="3181"/>
                    <a:pt x="2342" y="3177"/>
                  </a:cubicBezTo>
                  <a:cubicBezTo>
                    <a:pt x="2334" y="3174"/>
                    <a:pt x="2325" y="3172"/>
                    <a:pt x="2317" y="3171"/>
                  </a:cubicBezTo>
                  <a:cubicBezTo>
                    <a:pt x="2274" y="3167"/>
                    <a:pt x="2234" y="3154"/>
                    <a:pt x="2199" y="3130"/>
                  </a:cubicBezTo>
                  <a:cubicBezTo>
                    <a:pt x="2184" y="3121"/>
                    <a:pt x="2171" y="3110"/>
                    <a:pt x="2156" y="3100"/>
                  </a:cubicBezTo>
                  <a:cubicBezTo>
                    <a:pt x="2131" y="3084"/>
                    <a:pt x="2105" y="3069"/>
                    <a:pt x="2080" y="3054"/>
                  </a:cubicBezTo>
                  <a:cubicBezTo>
                    <a:pt x="2072" y="3049"/>
                    <a:pt x="2063" y="3045"/>
                    <a:pt x="2056" y="3039"/>
                  </a:cubicBezTo>
                  <a:cubicBezTo>
                    <a:pt x="2002" y="2990"/>
                    <a:pt x="1945" y="2945"/>
                    <a:pt x="1917" y="2874"/>
                  </a:cubicBezTo>
                  <a:cubicBezTo>
                    <a:pt x="1908" y="2851"/>
                    <a:pt x="1894" y="2830"/>
                    <a:pt x="1884" y="2807"/>
                  </a:cubicBezTo>
                  <a:cubicBezTo>
                    <a:pt x="1870" y="2780"/>
                    <a:pt x="1858" y="2752"/>
                    <a:pt x="1845" y="2725"/>
                  </a:cubicBezTo>
                  <a:cubicBezTo>
                    <a:pt x="1836" y="2706"/>
                    <a:pt x="1828" y="2687"/>
                    <a:pt x="1819" y="2669"/>
                  </a:cubicBezTo>
                  <a:cubicBezTo>
                    <a:pt x="1809" y="2648"/>
                    <a:pt x="1801" y="2627"/>
                    <a:pt x="1797" y="2603"/>
                  </a:cubicBezTo>
                  <a:cubicBezTo>
                    <a:pt x="1788" y="2542"/>
                    <a:pt x="1777" y="2482"/>
                    <a:pt x="1780" y="2419"/>
                  </a:cubicBezTo>
                  <a:cubicBezTo>
                    <a:pt x="1780" y="2408"/>
                    <a:pt x="1777" y="2396"/>
                    <a:pt x="1774" y="2385"/>
                  </a:cubicBezTo>
                  <a:cubicBezTo>
                    <a:pt x="1766" y="2362"/>
                    <a:pt x="1756" y="2339"/>
                    <a:pt x="1749" y="2316"/>
                  </a:cubicBezTo>
                  <a:cubicBezTo>
                    <a:pt x="1736" y="2279"/>
                    <a:pt x="1725" y="2242"/>
                    <a:pt x="1713" y="2206"/>
                  </a:cubicBezTo>
                  <a:cubicBezTo>
                    <a:pt x="1707" y="2188"/>
                    <a:pt x="1702" y="2169"/>
                    <a:pt x="1694" y="2153"/>
                  </a:cubicBezTo>
                  <a:cubicBezTo>
                    <a:pt x="1672" y="2112"/>
                    <a:pt x="1648" y="2072"/>
                    <a:pt x="1624" y="2032"/>
                  </a:cubicBezTo>
                  <a:cubicBezTo>
                    <a:pt x="1619" y="2023"/>
                    <a:pt x="1610" y="2015"/>
                    <a:pt x="1601" y="2010"/>
                  </a:cubicBezTo>
                  <a:cubicBezTo>
                    <a:pt x="1528" y="1968"/>
                    <a:pt x="1461" y="1917"/>
                    <a:pt x="1396" y="1862"/>
                  </a:cubicBezTo>
                  <a:cubicBezTo>
                    <a:pt x="1365" y="1836"/>
                    <a:pt x="1339" y="1805"/>
                    <a:pt x="1316" y="1770"/>
                  </a:cubicBezTo>
                  <a:cubicBezTo>
                    <a:pt x="1256" y="1678"/>
                    <a:pt x="1197" y="1585"/>
                    <a:pt x="1137" y="1491"/>
                  </a:cubicBezTo>
                  <a:cubicBezTo>
                    <a:pt x="1090" y="1418"/>
                    <a:pt x="1065" y="1336"/>
                    <a:pt x="1045" y="1253"/>
                  </a:cubicBezTo>
                  <a:cubicBezTo>
                    <a:pt x="1033" y="1205"/>
                    <a:pt x="1025" y="1157"/>
                    <a:pt x="1017" y="1109"/>
                  </a:cubicBezTo>
                  <a:cubicBezTo>
                    <a:pt x="1004" y="1036"/>
                    <a:pt x="991" y="963"/>
                    <a:pt x="979" y="890"/>
                  </a:cubicBezTo>
                  <a:cubicBezTo>
                    <a:pt x="969" y="827"/>
                    <a:pt x="971" y="764"/>
                    <a:pt x="981" y="701"/>
                  </a:cubicBezTo>
                  <a:cubicBezTo>
                    <a:pt x="985" y="676"/>
                    <a:pt x="989" y="651"/>
                    <a:pt x="994" y="626"/>
                  </a:cubicBezTo>
                  <a:cubicBezTo>
                    <a:pt x="1002" y="586"/>
                    <a:pt x="1005" y="545"/>
                    <a:pt x="1001" y="504"/>
                  </a:cubicBezTo>
                  <a:cubicBezTo>
                    <a:pt x="997" y="468"/>
                    <a:pt x="988" y="434"/>
                    <a:pt x="959" y="407"/>
                  </a:cubicBezTo>
                  <a:cubicBezTo>
                    <a:pt x="942" y="391"/>
                    <a:pt x="930" y="369"/>
                    <a:pt x="918" y="348"/>
                  </a:cubicBezTo>
                  <a:cubicBezTo>
                    <a:pt x="912" y="337"/>
                    <a:pt x="905" y="330"/>
                    <a:pt x="893" y="326"/>
                  </a:cubicBezTo>
                  <a:cubicBezTo>
                    <a:pt x="884" y="322"/>
                    <a:pt x="876" y="318"/>
                    <a:pt x="867" y="314"/>
                  </a:cubicBezTo>
                  <a:cubicBezTo>
                    <a:pt x="812" y="293"/>
                    <a:pt x="768" y="255"/>
                    <a:pt x="726" y="214"/>
                  </a:cubicBezTo>
                  <a:cubicBezTo>
                    <a:pt x="709" y="197"/>
                    <a:pt x="688" y="182"/>
                    <a:pt x="667" y="169"/>
                  </a:cubicBezTo>
                  <a:cubicBezTo>
                    <a:pt x="619" y="140"/>
                    <a:pt x="565" y="120"/>
                    <a:pt x="511" y="104"/>
                  </a:cubicBezTo>
                  <a:cubicBezTo>
                    <a:pt x="480" y="95"/>
                    <a:pt x="449" y="93"/>
                    <a:pt x="418" y="96"/>
                  </a:cubicBezTo>
                  <a:cubicBezTo>
                    <a:pt x="346" y="103"/>
                    <a:pt x="274" y="98"/>
                    <a:pt x="203" y="83"/>
                  </a:cubicBezTo>
                  <a:cubicBezTo>
                    <a:pt x="163" y="74"/>
                    <a:pt x="124" y="78"/>
                    <a:pt x="85" y="87"/>
                  </a:cubicBezTo>
                  <a:cubicBezTo>
                    <a:pt x="60" y="93"/>
                    <a:pt x="36" y="103"/>
                    <a:pt x="18" y="122"/>
                  </a:cubicBezTo>
                  <a:cubicBezTo>
                    <a:pt x="15" y="126"/>
                    <a:pt x="9" y="128"/>
                    <a:pt x="0" y="133"/>
                  </a:cubicBezTo>
                  <a:cubicBezTo>
                    <a:pt x="2" y="123"/>
                    <a:pt x="1" y="118"/>
                    <a:pt x="4" y="115"/>
                  </a:cubicBezTo>
                  <a:cubicBezTo>
                    <a:pt x="12" y="106"/>
                    <a:pt x="20" y="97"/>
                    <a:pt x="29" y="91"/>
                  </a:cubicBezTo>
                  <a:cubicBezTo>
                    <a:pt x="63" y="67"/>
                    <a:pt x="101" y="50"/>
                    <a:pt x="142" y="42"/>
                  </a:cubicBezTo>
                  <a:cubicBezTo>
                    <a:pt x="161" y="39"/>
                    <a:pt x="179" y="34"/>
                    <a:pt x="197" y="29"/>
                  </a:cubicBezTo>
                  <a:cubicBezTo>
                    <a:pt x="226" y="20"/>
                    <a:pt x="255" y="16"/>
                    <a:pt x="285" y="15"/>
                  </a:cubicBezTo>
                  <a:cubicBezTo>
                    <a:pt x="310" y="14"/>
                    <a:pt x="335" y="9"/>
                    <a:pt x="361" y="6"/>
                  </a:cubicBezTo>
                  <a:cubicBezTo>
                    <a:pt x="411" y="0"/>
                    <a:pt x="461" y="0"/>
                    <a:pt x="510" y="10"/>
                  </a:cubicBezTo>
                  <a:cubicBezTo>
                    <a:pt x="588" y="27"/>
                    <a:pt x="664" y="49"/>
                    <a:pt x="735" y="86"/>
                  </a:cubicBezTo>
                  <a:cubicBezTo>
                    <a:pt x="750" y="95"/>
                    <a:pt x="766" y="101"/>
                    <a:pt x="782" y="108"/>
                  </a:cubicBezTo>
                  <a:cubicBezTo>
                    <a:pt x="794" y="114"/>
                    <a:pt x="807" y="118"/>
                    <a:pt x="817" y="126"/>
                  </a:cubicBezTo>
                  <a:cubicBezTo>
                    <a:pt x="860" y="159"/>
                    <a:pt x="911" y="167"/>
                    <a:pt x="962" y="173"/>
                  </a:cubicBezTo>
                  <a:cubicBezTo>
                    <a:pt x="990" y="176"/>
                    <a:pt x="1018" y="177"/>
                    <a:pt x="1045" y="178"/>
                  </a:cubicBezTo>
                  <a:cubicBezTo>
                    <a:pt x="1091" y="180"/>
                    <a:pt x="1134" y="193"/>
                    <a:pt x="1175" y="212"/>
                  </a:cubicBezTo>
                  <a:cubicBezTo>
                    <a:pt x="1222" y="233"/>
                    <a:pt x="1265" y="258"/>
                    <a:pt x="1301" y="297"/>
                  </a:cubicBezTo>
                  <a:cubicBezTo>
                    <a:pt x="1320" y="318"/>
                    <a:pt x="1343" y="337"/>
                    <a:pt x="1364" y="357"/>
                  </a:cubicBezTo>
                  <a:cubicBezTo>
                    <a:pt x="1385" y="376"/>
                    <a:pt x="1398" y="399"/>
                    <a:pt x="1403" y="428"/>
                  </a:cubicBezTo>
                  <a:cubicBezTo>
                    <a:pt x="1415" y="497"/>
                    <a:pt x="1428" y="565"/>
                    <a:pt x="1440" y="634"/>
                  </a:cubicBezTo>
                  <a:cubicBezTo>
                    <a:pt x="1443" y="652"/>
                    <a:pt x="1443" y="670"/>
                    <a:pt x="1447" y="689"/>
                  </a:cubicBezTo>
                  <a:cubicBezTo>
                    <a:pt x="1449" y="684"/>
                    <a:pt x="1452" y="680"/>
                    <a:pt x="1454" y="675"/>
                  </a:cubicBezTo>
                  <a:cubicBezTo>
                    <a:pt x="1460" y="659"/>
                    <a:pt x="1465" y="642"/>
                    <a:pt x="1473" y="626"/>
                  </a:cubicBezTo>
                  <a:cubicBezTo>
                    <a:pt x="1487" y="597"/>
                    <a:pt x="1509" y="576"/>
                    <a:pt x="1541" y="565"/>
                  </a:cubicBezTo>
                  <a:cubicBezTo>
                    <a:pt x="1556" y="560"/>
                    <a:pt x="1572" y="555"/>
                    <a:pt x="1589" y="551"/>
                  </a:cubicBezTo>
                  <a:cubicBezTo>
                    <a:pt x="1667" y="531"/>
                    <a:pt x="1746" y="510"/>
                    <a:pt x="1825" y="491"/>
                  </a:cubicBezTo>
                  <a:cubicBezTo>
                    <a:pt x="1902" y="472"/>
                    <a:pt x="1975" y="444"/>
                    <a:pt x="2047" y="414"/>
                  </a:cubicBezTo>
                  <a:cubicBezTo>
                    <a:pt x="2149" y="373"/>
                    <a:pt x="2253" y="341"/>
                    <a:pt x="2361" y="323"/>
                  </a:cubicBezTo>
                  <a:cubicBezTo>
                    <a:pt x="2432" y="312"/>
                    <a:pt x="2504" y="311"/>
                    <a:pt x="2576" y="314"/>
                  </a:cubicBezTo>
                  <a:cubicBezTo>
                    <a:pt x="2677" y="317"/>
                    <a:pt x="2778" y="330"/>
                    <a:pt x="2876" y="356"/>
                  </a:cubicBezTo>
                  <a:cubicBezTo>
                    <a:pt x="2918" y="368"/>
                    <a:pt x="2960" y="384"/>
                    <a:pt x="3002" y="397"/>
                  </a:cubicBezTo>
                  <a:cubicBezTo>
                    <a:pt x="3015" y="401"/>
                    <a:pt x="3029" y="405"/>
                    <a:pt x="3042" y="405"/>
                  </a:cubicBezTo>
                  <a:cubicBezTo>
                    <a:pt x="3178" y="407"/>
                    <a:pt x="3314" y="400"/>
                    <a:pt x="3450" y="394"/>
                  </a:cubicBezTo>
                  <a:cubicBezTo>
                    <a:pt x="3506" y="392"/>
                    <a:pt x="3562" y="392"/>
                    <a:pt x="3617" y="389"/>
                  </a:cubicBezTo>
                  <a:cubicBezTo>
                    <a:pt x="3667" y="386"/>
                    <a:pt x="3716" y="380"/>
                    <a:pt x="3765" y="376"/>
                  </a:cubicBezTo>
                  <a:cubicBezTo>
                    <a:pt x="3775" y="375"/>
                    <a:pt x="3785" y="371"/>
                    <a:pt x="3794" y="379"/>
                  </a:cubicBezTo>
                  <a:cubicBezTo>
                    <a:pt x="3793" y="392"/>
                    <a:pt x="3782" y="392"/>
                    <a:pt x="3775" y="395"/>
                  </a:cubicBezTo>
                  <a:cubicBezTo>
                    <a:pt x="3710" y="415"/>
                    <a:pt x="3654" y="452"/>
                    <a:pt x="3600" y="492"/>
                  </a:cubicBezTo>
                  <a:cubicBezTo>
                    <a:pt x="3533" y="542"/>
                    <a:pt x="3469" y="598"/>
                    <a:pt x="3402" y="653"/>
                  </a:cubicBezTo>
                  <a:cubicBezTo>
                    <a:pt x="3425" y="673"/>
                    <a:pt x="3454" y="687"/>
                    <a:pt x="3481" y="708"/>
                  </a:cubicBezTo>
                  <a:cubicBezTo>
                    <a:pt x="3474" y="713"/>
                    <a:pt x="3471" y="717"/>
                    <a:pt x="3466" y="720"/>
                  </a:cubicBezTo>
                  <a:cubicBezTo>
                    <a:pt x="3453" y="726"/>
                    <a:pt x="3440" y="732"/>
                    <a:pt x="3426" y="738"/>
                  </a:cubicBezTo>
                  <a:cubicBezTo>
                    <a:pt x="3371" y="759"/>
                    <a:pt x="3319" y="786"/>
                    <a:pt x="3269" y="817"/>
                  </a:cubicBezTo>
                  <a:cubicBezTo>
                    <a:pt x="3148" y="893"/>
                    <a:pt x="3017" y="940"/>
                    <a:pt x="2878" y="964"/>
                  </a:cubicBezTo>
                  <a:cubicBezTo>
                    <a:pt x="2817" y="975"/>
                    <a:pt x="2756" y="976"/>
                    <a:pt x="2695" y="967"/>
                  </a:cubicBezTo>
                  <a:cubicBezTo>
                    <a:pt x="2681" y="965"/>
                    <a:pt x="2671" y="967"/>
                    <a:pt x="2661" y="978"/>
                  </a:cubicBezTo>
                  <a:cubicBezTo>
                    <a:pt x="2626" y="1016"/>
                    <a:pt x="2581" y="1037"/>
                    <a:pt x="2531" y="1049"/>
                  </a:cubicBezTo>
                  <a:cubicBezTo>
                    <a:pt x="2506" y="1056"/>
                    <a:pt x="2480" y="1061"/>
                    <a:pt x="2455" y="1067"/>
                  </a:cubicBezTo>
                  <a:cubicBezTo>
                    <a:pt x="2449" y="1068"/>
                    <a:pt x="2444" y="1070"/>
                    <a:pt x="2435" y="1073"/>
                  </a:cubicBezTo>
                  <a:cubicBezTo>
                    <a:pt x="2453" y="1081"/>
                    <a:pt x="2467" y="1087"/>
                    <a:pt x="2481" y="1093"/>
                  </a:cubicBezTo>
                  <a:cubicBezTo>
                    <a:pt x="2495" y="1099"/>
                    <a:pt x="2509" y="1105"/>
                    <a:pt x="2523" y="1111"/>
                  </a:cubicBezTo>
                  <a:cubicBezTo>
                    <a:pt x="2537" y="1116"/>
                    <a:pt x="2550" y="1121"/>
                    <a:pt x="2564" y="1126"/>
                  </a:cubicBezTo>
                  <a:cubicBezTo>
                    <a:pt x="2577" y="1132"/>
                    <a:pt x="2593" y="1132"/>
                    <a:pt x="2607" y="1147"/>
                  </a:cubicBezTo>
                  <a:cubicBezTo>
                    <a:pt x="2598" y="1149"/>
                    <a:pt x="2594" y="1151"/>
                    <a:pt x="2589" y="1151"/>
                  </a:cubicBezTo>
                  <a:cubicBezTo>
                    <a:pt x="2560" y="1147"/>
                    <a:pt x="2533" y="1154"/>
                    <a:pt x="2506" y="1162"/>
                  </a:cubicBezTo>
                  <a:cubicBezTo>
                    <a:pt x="2443" y="1180"/>
                    <a:pt x="2380" y="1190"/>
                    <a:pt x="2314" y="1190"/>
                  </a:cubicBezTo>
                  <a:cubicBezTo>
                    <a:pt x="2271" y="1190"/>
                    <a:pt x="2229" y="1182"/>
                    <a:pt x="2189" y="1167"/>
                  </a:cubicBezTo>
                  <a:cubicBezTo>
                    <a:pt x="2183" y="1165"/>
                    <a:pt x="2177" y="1163"/>
                    <a:pt x="2169" y="1164"/>
                  </a:cubicBezTo>
                  <a:cubicBezTo>
                    <a:pt x="2182" y="1173"/>
                    <a:pt x="2194" y="1182"/>
                    <a:pt x="2206" y="1191"/>
                  </a:cubicBezTo>
                  <a:cubicBezTo>
                    <a:pt x="2219" y="1200"/>
                    <a:pt x="2232" y="1209"/>
                    <a:pt x="2245" y="1219"/>
                  </a:cubicBezTo>
                  <a:cubicBezTo>
                    <a:pt x="2250" y="1223"/>
                    <a:pt x="2255" y="1228"/>
                    <a:pt x="2259" y="1233"/>
                  </a:cubicBezTo>
                  <a:cubicBezTo>
                    <a:pt x="2269" y="1245"/>
                    <a:pt x="2266" y="1255"/>
                    <a:pt x="2249" y="1256"/>
                  </a:cubicBezTo>
                  <a:cubicBezTo>
                    <a:pt x="2209" y="1258"/>
                    <a:pt x="2169" y="1257"/>
                    <a:pt x="2130" y="1248"/>
                  </a:cubicBezTo>
                  <a:cubicBezTo>
                    <a:pt x="2127" y="1248"/>
                    <a:pt x="2124" y="1247"/>
                    <a:pt x="2119" y="1246"/>
                  </a:cubicBezTo>
                  <a:cubicBezTo>
                    <a:pt x="2132" y="1269"/>
                    <a:pt x="2159" y="1279"/>
                    <a:pt x="2168" y="1303"/>
                  </a:cubicBezTo>
                  <a:cubicBezTo>
                    <a:pt x="2156" y="1311"/>
                    <a:pt x="2146" y="1309"/>
                    <a:pt x="2136" y="1306"/>
                  </a:cubicBezTo>
                  <a:cubicBezTo>
                    <a:pt x="2129" y="1304"/>
                    <a:pt x="2123" y="1301"/>
                    <a:pt x="2116" y="1298"/>
                  </a:cubicBezTo>
                  <a:cubicBezTo>
                    <a:pt x="2100" y="1290"/>
                    <a:pt x="2083" y="1288"/>
                    <a:pt x="2066" y="1297"/>
                  </a:cubicBezTo>
                  <a:cubicBezTo>
                    <a:pt x="2059" y="1301"/>
                    <a:pt x="2051" y="1302"/>
                    <a:pt x="2042" y="1305"/>
                  </a:cubicBezTo>
                  <a:cubicBezTo>
                    <a:pt x="2043" y="1311"/>
                    <a:pt x="2043" y="1316"/>
                    <a:pt x="2043" y="1322"/>
                  </a:cubicBezTo>
                  <a:cubicBezTo>
                    <a:pt x="2044" y="1338"/>
                    <a:pt x="2037" y="1343"/>
                    <a:pt x="2022" y="1339"/>
                  </a:cubicBezTo>
                  <a:cubicBezTo>
                    <a:pt x="2015" y="1337"/>
                    <a:pt x="2010" y="1333"/>
                    <a:pt x="2004" y="1330"/>
                  </a:cubicBezTo>
                  <a:cubicBezTo>
                    <a:pt x="1986" y="1320"/>
                    <a:pt x="1967" y="1310"/>
                    <a:pt x="1949" y="1300"/>
                  </a:cubicBezTo>
                  <a:cubicBezTo>
                    <a:pt x="1942" y="1296"/>
                    <a:pt x="1936" y="1296"/>
                    <a:pt x="1928" y="1299"/>
                  </a:cubicBezTo>
                  <a:cubicBezTo>
                    <a:pt x="1920" y="1303"/>
                    <a:pt x="1910" y="1304"/>
                    <a:pt x="1899" y="1307"/>
                  </a:cubicBezTo>
                  <a:cubicBezTo>
                    <a:pt x="1904" y="1318"/>
                    <a:pt x="1907" y="1329"/>
                    <a:pt x="1914" y="1338"/>
                  </a:cubicBezTo>
                  <a:cubicBezTo>
                    <a:pt x="1931" y="1362"/>
                    <a:pt x="1950" y="1386"/>
                    <a:pt x="1969" y="1409"/>
                  </a:cubicBezTo>
                  <a:cubicBezTo>
                    <a:pt x="2009" y="1457"/>
                    <a:pt x="2051" y="1504"/>
                    <a:pt x="2091" y="1554"/>
                  </a:cubicBezTo>
                  <a:cubicBezTo>
                    <a:pt x="2142" y="1619"/>
                    <a:pt x="2180" y="1692"/>
                    <a:pt x="2206" y="1770"/>
                  </a:cubicBezTo>
                  <a:cubicBezTo>
                    <a:pt x="2207" y="1774"/>
                    <a:pt x="2208" y="1777"/>
                    <a:pt x="2209" y="1780"/>
                  </a:cubicBezTo>
                  <a:cubicBezTo>
                    <a:pt x="2209" y="1781"/>
                    <a:pt x="2209" y="1782"/>
                    <a:pt x="2208" y="1784"/>
                  </a:cubicBezTo>
                  <a:cubicBezTo>
                    <a:pt x="2206" y="1782"/>
                    <a:pt x="2205" y="1780"/>
                    <a:pt x="2204" y="1778"/>
                  </a:cubicBezTo>
                  <a:cubicBezTo>
                    <a:pt x="2165" y="1684"/>
                    <a:pt x="2109" y="1602"/>
                    <a:pt x="2045" y="1524"/>
                  </a:cubicBezTo>
                  <a:cubicBezTo>
                    <a:pt x="2020" y="1493"/>
                    <a:pt x="1993" y="1464"/>
                    <a:pt x="1968" y="1435"/>
                  </a:cubicBezTo>
                  <a:cubicBezTo>
                    <a:pt x="1953" y="1417"/>
                    <a:pt x="1937" y="1399"/>
                    <a:pt x="1923" y="1381"/>
                  </a:cubicBezTo>
                  <a:cubicBezTo>
                    <a:pt x="1904" y="1359"/>
                    <a:pt x="1889" y="1334"/>
                    <a:pt x="1880" y="1303"/>
                  </a:cubicBezTo>
                  <a:close/>
                  <a:moveTo>
                    <a:pt x="1914" y="1554"/>
                  </a:moveTo>
                  <a:cubicBezTo>
                    <a:pt x="1913" y="1594"/>
                    <a:pt x="1908" y="1635"/>
                    <a:pt x="1921" y="1674"/>
                  </a:cubicBezTo>
                  <a:cubicBezTo>
                    <a:pt x="1923" y="1681"/>
                    <a:pt x="1925" y="1688"/>
                    <a:pt x="1925" y="1696"/>
                  </a:cubicBezTo>
                  <a:cubicBezTo>
                    <a:pt x="1925" y="1701"/>
                    <a:pt x="1923" y="1707"/>
                    <a:pt x="1919" y="1710"/>
                  </a:cubicBezTo>
                  <a:cubicBezTo>
                    <a:pt x="1918" y="1712"/>
                    <a:pt x="1909" y="1710"/>
                    <a:pt x="1906" y="1707"/>
                  </a:cubicBezTo>
                  <a:cubicBezTo>
                    <a:pt x="1895" y="1697"/>
                    <a:pt x="1885" y="1687"/>
                    <a:pt x="1875" y="1676"/>
                  </a:cubicBezTo>
                  <a:cubicBezTo>
                    <a:pt x="1839" y="1635"/>
                    <a:pt x="1802" y="1593"/>
                    <a:pt x="1768" y="1550"/>
                  </a:cubicBezTo>
                  <a:cubicBezTo>
                    <a:pt x="1743" y="1521"/>
                    <a:pt x="1719" y="1490"/>
                    <a:pt x="1699" y="1457"/>
                  </a:cubicBezTo>
                  <a:cubicBezTo>
                    <a:pt x="1659" y="1390"/>
                    <a:pt x="1633" y="1317"/>
                    <a:pt x="1637" y="1236"/>
                  </a:cubicBezTo>
                  <a:cubicBezTo>
                    <a:pt x="1638" y="1216"/>
                    <a:pt x="1634" y="1196"/>
                    <a:pt x="1628" y="1176"/>
                  </a:cubicBezTo>
                  <a:cubicBezTo>
                    <a:pt x="1618" y="1141"/>
                    <a:pt x="1606" y="1107"/>
                    <a:pt x="1594" y="1073"/>
                  </a:cubicBezTo>
                  <a:cubicBezTo>
                    <a:pt x="1577" y="1028"/>
                    <a:pt x="1553" y="988"/>
                    <a:pt x="1518" y="955"/>
                  </a:cubicBezTo>
                  <a:cubicBezTo>
                    <a:pt x="1494" y="932"/>
                    <a:pt x="1474" y="906"/>
                    <a:pt x="1458" y="877"/>
                  </a:cubicBezTo>
                  <a:cubicBezTo>
                    <a:pt x="1438" y="841"/>
                    <a:pt x="1419" y="804"/>
                    <a:pt x="1397" y="769"/>
                  </a:cubicBezTo>
                  <a:cubicBezTo>
                    <a:pt x="1386" y="750"/>
                    <a:pt x="1373" y="732"/>
                    <a:pt x="1357" y="717"/>
                  </a:cubicBezTo>
                  <a:cubicBezTo>
                    <a:pt x="1325" y="688"/>
                    <a:pt x="1290" y="660"/>
                    <a:pt x="1255" y="632"/>
                  </a:cubicBezTo>
                  <a:cubicBezTo>
                    <a:pt x="1236" y="617"/>
                    <a:pt x="1214" y="604"/>
                    <a:pt x="1197" y="587"/>
                  </a:cubicBezTo>
                  <a:cubicBezTo>
                    <a:pt x="1153" y="544"/>
                    <a:pt x="1110" y="500"/>
                    <a:pt x="1104" y="434"/>
                  </a:cubicBezTo>
                  <a:cubicBezTo>
                    <a:pt x="1104" y="428"/>
                    <a:pt x="1097" y="420"/>
                    <a:pt x="1092" y="418"/>
                  </a:cubicBezTo>
                  <a:cubicBezTo>
                    <a:pt x="1066" y="406"/>
                    <a:pt x="1039" y="395"/>
                    <a:pt x="1008" y="382"/>
                  </a:cubicBezTo>
                  <a:cubicBezTo>
                    <a:pt x="1011" y="391"/>
                    <a:pt x="1013" y="399"/>
                    <a:pt x="1016" y="405"/>
                  </a:cubicBezTo>
                  <a:cubicBezTo>
                    <a:pt x="1023" y="423"/>
                    <a:pt x="1034" y="439"/>
                    <a:pt x="1039" y="457"/>
                  </a:cubicBezTo>
                  <a:cubicBezTo>
                    <a:pt x="1053" y="503"/>
                    <a:pt x="1079" y="542"/>
                    <a:pt x="1109" y="579"/>
                  </a:cubicBezTo>
                  <a:cubicBezTo>
                    <a:pt x="1142" y="619"/>
                    <a:pt x="1175" y="658"/>
                    <a:pt x="1207" y="699"/>
                  </a:cubicBezTo>
                  <a:cubicBezTo>
                    <a:pt x="1251" y="756"/>
                    <a:pt x="1292" y="815"/>
                    <a:pt x="1325" y="879"/>
                  </a:cubicBezTo>
                  <a:cubicBezTo>
                    <a:pt x="1357" y="942"/>
                    <a:pt x="1391" y="1004"/>
                    <a:pt x="1433" y="1061"/>
                  </a:cubicBezTo>
                  <a:cubicBezTo>
                    <a:pt x="1499" y="1149"/>
                    <a:pt x="1546" y="1247"/>
                    <a:pt x="1590" y="1347"/>
                  </a:cubicBezTo>
                  <a:cubicBezTo>
                    <a:pt x="1597" y="1364"/>
                    <a:pt x="1603" y="1381"/>
                    <a:pt x="1608" y="1399"/>
                  </a:cubicBezTo>
                  <a:cubicBezTo>
                    <a:pt x="1614" y="1423"/>
                    <a:pt x="1619" y="1448"/>
                    <a:pt x="1623" y="1473"/>
                  </a:cubicBezTo>
                  <a:cubicBezTo>
                    <a:pt x="1630" y="1518"/>
                    <a:pt x="1636" y="1564"/>
                    <a:pt x="1641" y="1609"/>
                  </a:cubicBezTo>
                  <a:cubicBezTo>
                    <a:pt x="1642" y="1618"/>
                    <a:pt x="1646" y="1630"/>
                    <a:pt x="1634" y="1639"/>
                  </a:cubicBezTo>
                  <a:cubicBezTo>
                    <a:pt x="1632" y="1633"/>
                    <a:pt x="1630" y="1629"/>
                    <a:pt x="1629" y="1625"/>
                  </a:cubicBezTo>
                  <a:cubicBezTo>
                    <a:pt x="1626" y="1601"/>
                    <a:pt x="1623" y="1577"/>
                    <a:pt x="1621" y="1553"/>
                  </a:cubicBezTo>
                  <a:cubicBezTo>
                    <a:pt x="1614" y="1484"/>
                    <a:pt x="1598" y="1417"/>
                    <a:pt x="1574" y="1352"/>
                  </a:cubicBezTo>
                  <a:cubicBezTo>
                    <a:pt x="1561" y="1321"/>
                    <a:pt x="1545" y="1292"/>
                    <a:pt x="1525" y="1265"/>
                  </a:cubicBezTo>
                  <a:cubicBezTo>
                    <a:pt x="1498" y="1231"/>
                    <a:pt x="1472" y="1196"/>
                    <a:pt x="1448" y="1159"/>
                  </a:cubicBezTo>
                  <a:cubicBezTo>
                    <a:pt x="1399" y="1086"/>
                    <a:pt x="1350" y="1012"/>
                    <a:pt x="1303" y="936"/>
                  </a:cubicBezTo>
                  <a:cubicBezTo>
                    <a:pt x="1229" y="818"/>
                    <a:pt x="1157" y="698"/>
                    <a:pt x="1085" y="579"/>
                  </a:cubicBezTo>
                  <a:cubicBezTo>
                    <a:pt x="1081" y="573"/>
                    <a:pt x="1077" y="568"/>
                    <a:pt x="1071" y="558"/>
                  </a:cubicBezTo>
                  <a:cubicBezTo>
                    <a:pt x="1071" y="565"/>
                    <a:pt x="1071" y="567"/>
                    <a:pt x="1072" y="569"/>
                  </a:cubicBezTo>
                  <a:cubicBezTo>
                    <a:pt x="1087" y="627"/>
                    <a:pt x="1087" y="686"/>
                    <a:pt x="1084" y="745"/>
                  </a:cubicBezTo>
                  <a:cubicBezTo>
                    <a:pt x="1083" y="781"/>
                    <a:pt x="1082" y="817"/>
                    <a:pt x="1090" y="853"/>
                  </a:cubicBezTo>
                  <a:cubicBezTo>
                    <a:pt x="1101" y="901"/>
                    <a:pt x="1124" y="943"/>
                    <a:pt x="1152" y="982"/>
                  </a:cubicBezTo>
                  <a:cubicBezTo>
                    <a:pt x="1205" y="1057"/>
                    <a:pt x="1265" y="1125"/>
                    <a:pt x="1328" y="1190"/>
                  </a:cubicBezTo>
                  <a:cubicBezTo>
                    <a:pt x="1366" y="1228"/>
                    <a:pt x="1397" y="1271"/>
                    <a:pt x="1421" y="1319"/>
                  </a:cubicBezTo>
                  <a:cubicBezTo>
                    <a:pt x="1448" y="1375"/>
                    <a:pt x="1475" y="1431"/>
                    <a:pt x="1504" y="1487"/>
                  </a:cubicBezTo>
                  <a:cubicBezTo>
                    <a:pt x="1531" y="1540"/>
                    <a:pt x="1552" y="1595"/>
                    <a:pt x="1565" y="1654"/>
                  </a:cubicBezTo>
                  <a:cubicBezTo>
                    <a:pt x="1586" y="1754"/>
                    <a:pt x="1616" y="1853"/>
                    <a:pt x="1660" y="1946"/>
                  </a:cubicBezTo>
                  <a:cubicBezTo>
                    <a:pt x="1670" y="1967"/>
                    <a:pt x="1684" y="1987"/>
                    <a:pt x="1697" y="2007"/>
                  </a:cubicBezTo>
                  <a:cubicBezTo>
                    <a:pt x="1699" y="2011"/>
                    <a:pt x="1704" y="2013"/>
                    <a:pt x="1709" y="2017"/>
                  </a:cubicBezTo>
                  <a:cubicBezTo>
                    <a:pt x="1710" y="2012"/>
                    <a:pt x="1711" y="2009"/>
                    <a:pt x="1710" y="2007"/>
                  </a:cubicBezTo>
                  <a:cubicBezTo>
                    <a:pt x="1708" y="1948"/>
                    <a:pt x="1723" y="1891"/>
                    <a:pt x="1727" y="1833"/>
                  </a:cubicBezTo>
                  <a:cubicBezTo>
                    <a:pt x="1727" y="1826"/>
                    <a:pt x="1726" y="1813"/>
                    <a:pt x="1738" y="1813"/>
                  </a:cubicBezTo>
                  <a:cubicBezTo>
                    <a:pt x="1749" y="1814"/>
                    <a:pt x="1747" y="1825"/>
                    <a:pt x="1748" y="1833"/>
                  </a:cubicBezTo>
                  <a:cubicBezTo>
                    <a:pt x="1761" y="1906"/>
                    <a:pt x="1772" y="1979"/>
                    <a:pt x="1786" y="2052"/>
                  </a:cubicBezTo>
                  <a:cubicBezTo>
                    <a:pt x="1804" y="2145"/>
                    <a:pt x="1820" y="2238"/>
                    <a:pt x="1823" y="2333"/>
                  </a:cubicBezTo>
                  <a:cubicBezTo>
                    <a:pt x="1824" y="2375"/>
                    <a:pt x="1837" y="2414"/>
                    <a:pt x="1858" y="2451"/>
                  </a:cubicBezTo>
                  <a:cubicBezTo>
                    <a:pt x="1872" y="2475"/>
                    <a:pt x="1886" y="2500"/>
                    <a:pt x="1901" y="2524"/>
                  </a:cubicBezTo>
                  <a:cubicBezTo>
                    <a:pt x="1954" y="2605"/>
                    <a:pt x="2006" y="2686"/>
                    <a:pt x="2052" y="2771"/>
                  </a:cubicBezTo>
                  <a:cubicBezTo>
                    <a:pt x="2060" y="2784"/>
                    <a:pt x="2068" y="2797"/>
                    <a:pt x="2077" y="2810"/>
                  </a:cubicBezTo>
                  <a:cubicBezTo>
                    <a:pt x="2139" y="2899"/>
                    <a:pt x="2207" y="2983"/>
                    <a:pt x="2279" y="3064"/>
                  </a:cubicBezTo>
                  <a:cubicBezTo>
                    <a:pt x="2300" y="3088"/>
                    <a:pt x="2325" y="3108"/>
                    <a:pt x="2348" y="3131"/>
                  </a:cubicBezTo>
                  <a:cubicBezTo>
                    <a:pt x="2359" y="3141"/>
                    <a:pt x="2368" y="3152"/>
                    <a:pt x="2356" y="3170"/>
                  </a:cubicBezTo>
                  <a:cubicBezTo>
                    <a:pt x="2374" y="3175"/>
                    <a:pt x="2390" y="3180"/>
                    <a:pt x="2406" y="3185"/>
                  </a:cubicBezTo>
                  <a:cubicBezTo>
                    <a:pt x="2407" y="3183"/>
                    <a:pt x="2408" y="3181"/>
                    <a:pt x="2409" y="3180"/>
                  </a:cubicBezTo>
                  <a:cubicBezTo>
                    <a:pt x="2396" y="3165"/>
                    <a:pt x="2383" y="3149"/>
                    <a:pt x="2368" y="3136"/>
                  </a:cubicBezTo>
                  <a:cubicBezTo>
                    <a:pt x="2317" y="3089"/>
                    <a:pt x="2274" y="3034"/>
                    <a:pt x="2241" y="2973"/>
                  </a:cubicBezTo>
                  <a:cubicBezTo>
                    <a:pt x="2208" y="2910"/>
                    <a:pt x="2179" y="2845"/>
                    <a:pt x="2149" y="2781"/>
                  </a:cubicBezTo>
                  <a:cubicBezTo>
                    <a:pt x="2130" y="2739"/>
                    <a:pt x="2118" y="2696"/>
                    <a:pt x="2111" y="2651"/>
                  </a:cubicBezTo>
                  <a:cubicBezTo>
                    <a:pt x="2099" y="2573"/>
                    <a:pt x="2079" y="2496"/>
                    <a:pt x="2056" y="2420"/>
                  </a:cubicBezTo>
                  <a:cubicBezTo>
                    <a:pt x="2045" y="2383"/>
                    <a:pt x="2037" y="2346"/>
                    <a:pt x="2027" y="2309"/>
                  </a:cubicBezTo>
                  <a:cubicBezTo>
                    <a:pt x="2016" y="2267"/>
                    <a:pt x="2017" y="2225"/>
                    <a:pt x="2018" y="2183"/>
                  </a:cubicBezTo>
                  <a:cubicBezTo>
                    <a:pt x="2019" y="2111"/>
                    <a:pt x="2013" y="2039"/>
                    <a:pt x="1995" y="1969"/>
                  </a:cubicBezTo>
                  <a:cubicBezTo>
                    <a:pt x="1975" y="1885"/>
                    <a:pt x="1963" y="1800"/>
                    <a:pt x="1951" y="1715"/>
                  </a:cubicBezTo>
                  <a:cubicBezTo>
                    <a:pt x="1944" y="1661"/>
                    <a:pt x="1933" y="1607"/>
                    <a:pt x="1914" y="1554"/>
                  </a:cubicBezTo>
                  <a:close/>
                  <a:moveTo>
                    <a:pt x="3246" y="563"/>
                  </a:moveTo>
                  <a:cubicBezTo>
                    <a:pt x="3244" y="560"/>
                    <a:pt x="3244" y="559"/>
                    <a:pt x="3243" y="558"/>
                  </a:cubicBezTo>
                  <a:cubicBezTo>
                    <a:pt x="3188" y="514"/>
                    <a:pt x="3129" y="474"/>
                    <a:pt x="3065" y="444"/>
                  </a:cubicBezTo>
                  <a:cubicBezTo>
                    <a:pt x="3031" y="429"/>
                    <a:pt x="2995" y="420"/>
                    <a:pt x="2957" y="421"/>
                  </a:cubicBezTo>
                  <a:cubicBezTo>
                    <a:pt x="2927" y="421"/>
                    <a:pt x="2897" y="421"/>
                    <a:pt x="2868" y="420"/>
                  </a:cubicBezTo>
                  <a:cubicBezTo>
                    <a:pt x="2818" y="418"/>
                    <a:pt x="2767" y="414"/>
                    <a:pt x="2717" y="413"/>
                  </a:cubicBezTo>
                  <a:cubicBezTo>
                    <a:pt x="2622" y="411"/>
                    <a:pt x="2530" y="430"/>
                    <a:pt x="2441" y="466"/>
                  </a:cubicBezTo>
                  <a:cubicBezTo>
                    <a:pt x="2378" y="492"/>
                    <a:pt x="2315" y="515"/>
                    <a:pt x="2249" y="531"/>
                  </a:cubicBezTo>
                  <a:cubicBezTo>
                    <a:pt x="2174" y="550"/>
                    <a:pt x="2105" y="581"/>
                    <a:pt x="2040" y="622"/>
                  </a:cubicBezTo>
                  <a:cubicBezTo>
                    <a:pt x="2018" y="636"/>
                    <a:pt x="1994" y="647"/>
                    <a:pt x="1972" y="660"/>
                  </a:cubicBezTo>
                  <a:cubicBezTo>
                    <a:pt x="1968" y="662"/>
                    <a:pt x="1964" y="665"/>
                    <a:pt x="1957" y="669"/>
                  </a:cubicBezTo>
                  <a:cubicBezTo>
                    <a:pt x="2017" y="684"/>
                    <a:pt x="2073" y="699"/>
                    <a:pt x="2130" y="712"/>
                  </a:cubicBezTo>
                  <a:cubicBezTo>
                    <a:pt x="2258" y="743"/>
                    <a:pt x="2388" y="766"/>
                    <a:pt x="2520" y="757"/>
                  </a:cubicBezTo>
                  <a:cubicBezTo>
                    <a:pt x="2568" y="754"/>
                    <a:pt x="2616" y="750"/>
                    <a:pt x="2663" y="741"/>
                  </a:cubicBezTo>
                  <a:cubicBezTo>
                    <a:pt x="2784" y="719"/>
                    <a:pt x="2899" y="680"/>
                    <a:pt x="3011" y="629"/>
                  </a:cubicBezTo>
                  <a:cubicBezTo>
                    <a:pt x="3054" y="609"/>
                    <a:pt x="3099" y="591"/>
                    <a:pt x="3146" y="581"/>
                  </a:cubicBezTo>
                  <a:cubicBezTo>
                    <a:pt x="3179" y="574"/>
                    <a:pt x="3212" y="569"/>
                    <a:pt x="3246" y="563"/>
                  </a:cubicBezTo>
                  <a:close/>
                  <a:moveTo>
                    <a:pt x="1563" y="906"/>
                  </a:moveTo>
                  <a:cubicBezTo>
                    <a:pt x="1564" y="884"/>
                    <a:pt x="1577" y="879"/>
                    <a:pt x="1593" y="879"/>
                  </a:cubicBezTo>
                  <a:cubicBezTo>
                    <a:pt x="1610" y="879"/>
                    <a:pt x="1626" y="880"/>
                    <a:pt x="1643" y="882"/>
                  </a:cubicBezTo>
                  <a:cubicBezTo>
                    <a:pt x="1655" y="884"/>
                    <a:pt x="1665" y="884"/>
                    <a:pt x="1677" y="879"/>
                  </a:cubicBezTo>
                  <a:cubicBezTo>
                    <a:pt x="1719" y="862"/>
                    <a:pt x="1763" y="849"/>
                    <a:pt x="1808" y="841"/>
                  </a:cubicBezTo>
                  <a:cubicBezTo>
                    <a:pt x="1838" y="835"/>
                    <a:pt x="1868" y="830"/>
                    <a:pt x="1898" y="825"/>
                  </a:cubicBezTo>
                  <a:cubicBezTo>
                    <a:pt x="1982" y="810"/>
                    <a:pt x="2066" y="809"/>
                    <a:pt x="2150" y="822"/>
                  </a:cubicBezTo>
                  <a:cubicBezTo>
                    <a:pt x="2212" y="832"/>
                    <a:pt x="2273" y="846"/>
                    <a:pt x="2333" y="861"/>
                  </a:cubicBezTo>
                  <a:cubicBezTo>
                    <a:pt x="2438" y="887"/>
                    <a:pt x="2542" y="915"/>
                    <a:pt x="2645" y="943"/>
                  </a:cubicBezTo>
                  <a:cubicBezTo>
                    <a:pt x="2661" y="947"/>
                    <a:pt x="2671" y="945"/>
                    <a:pt x="2681" y="932"/>
                  </a:cubicBezTo>
                  <a:cubicBezTo>
                    <a:pt x="2707" y="899"/>
                    <a:pt x="2740" y="875"/>
                    <a:pt x="2781" y="865"/>
                  </a:cubicBezTo>
                  <a:cubicBezTo>
                    <a:pt x="2812" y="858"/>
                    <a:pt x="2844" y="852"/>
                    <a:pt x="2875" y="850"/>
                  </a:cubicBezTo>
                  <a:cubicBezTo>
                    <a:pt x="2914" y="846"/>
                    <a:pt x="2954" y="847"/>
                    <a:pt x="2993" y="845"/>
                  </a:cubicBezTo>
                  <a:cubicBezTo>
                    <a:pt x="3052" y="842"/>
                    <a:pt x="3107" y="826"/>
                    <a:pt x="3157" y="793"/>
                  </a:cubicBezTo>
                  <a:cubicBezTo>
                    <a:pt x="3224" y="749"/>
                    <a:pt x="3291" y="705"/>
                    <a:pt x="3357" y="661"/>
                  </a:cubicBezTo>
                  <a:cubicBezTo>
                    <a:pt x="3361" y="658"/>
                    <a:pt x="3364" y="654"/>
                    <a:pt x="3368" y="651"/>
                  </a:cubicBezTo>
                  <a:cubicBezTo>
                    <a:pt x="3337" y="628"/>
                    <a:pt x="3308" y="607"/>
                    <a:pt x="3279" y="585"/>
                  </a:cubicBezTo>
                  <a:cubicBezTo>
                    <a:pt x="3271" y="580"/>
                    <a:pt x="3263" y="579"/>
                    <a:pt x="3254" y="580"/>
                  </a:cubicBezTo>
                  <a:cubicBezTo>
                    <a:pt x="3169" y="586"/>
                    <a:pt x="3089" y="610"/>
                    <a:pt x="3012" y="645"/>
                  </a:cubicBezTo>
                  <a:cubicBezTo>
                    <a:pt x="2871" y="709"/>
                    <a:pt x="2725" y="756"/>
                    <a:pt x="2571" y="768"/>
                  </a:cubicBezTo>
                  <a:cubicBezTo>
                    <a:pt x="2506" y="772"/>
                    <a:pt x="2441" y="772"/>
                    <a:pt x="2377" y="768"/>
                  </a:cubicBezTo>
                  <a:cubicBezTo>
                    <a:pt x="2293" y="763"/>
                    <a:pt x="2212" y="744"/>
                    <a:pt x="2130" y="725"/>
                  </a:cubicBezTo>
                  <a:cubicBezTo>
                    <a:pt x="2072" y="711"/>
                    <a:pt x="2015" y="695"/>
                    <a:pt x="1957" y="680"/>
                  </a:cubicBezTo>
                  <a:cubicBezTo>
                    <a:pt x="1946" y="678"/>
                    <a:pt x="1935" y="674"/>
                    <a:pt x="1923" y="680"/>
                  </a:cubicBezTo>
                  <a:cubicBezTo>
                    <a:pt x="1887" y="695"/>
                    <a:pt x="1850" y="709"/>
                    <a:pt x="1814" y="725"/>
                  </a:cubicBezTo>
                  <a:cubicBezTo>
                    <a:pt x="1777" y="741"/>
                    <a:pt x="1738" y="756"/>
                    <a:pt x="1698" y="767"/>
                  </a:cubicBezTo>
                  <a:cubicBezTo>
                    <a:pt x="1677" y="772"/>
                    <a:pt x="1657" y="782"/>
                    <a:pt x="1637" y="790"/>
                  </a:cubicBezTo>
                  <a:cubicBezTo>
                    <a:pt x="1632" y="792"/>
                    <a:pt x="1625" y="795"/>
                    <a:pt x="1623" y="800"/>
                  </a:cubicBezTo>
                  <a:cubicBezTo>
                    <a:pt x="1615" y="815"/>
                    <a:pt x="1600" y="817"/>
                    <a:pt x="1586" y="818"/>
                  </a:cubicBezTo>
                  <a:cubicBezTo>
                    <a:pt x="1579" y="819"/>
                    <a:pt x="1569" y="824"/>
                    <a:pt x="1567" y="813"/>
                  </a:cubicBezTo>
                  <a:cubicBezTo>
                    <a:pt x="1566" y="804"/>
                    <a:pt x="1576" y="804"/>
                    <a:pt x="1582" y="801"/>
                  </a:cubicBezTo>
                  <a:cubicBezTo>
                    <a:pt x="1607" y="792"/>
                    <a:pt x="1609" y="789"/>
                    <a:pt x="1606" y="763"/>
                  </a:cubicBezTo>
                  <a:cubicBezTo>
                    <a:pt x="1605" y="759"/>
                    <a:pt x="1603" y="755"/>
                    <a:pt x="1602" y="750"/>
                  </a:cubicBezTo>
                  <a:cubicBezTo>
                    <a:pt x="1555" y="760"/>
                    <a:pt x="1510" y="770"/>
                    <a:pt x="1470" y="800"/>
                  </a:cubicBezTo>
                  <a:cubicBezTo>
                    <a:pt x="1497" y="837"/>
                    <a:pt x="1525" y="873"/>
                    <a:pt x="1563" y="906"/>
                  </a:cubicBezTo>
                  <a:close/>
                  <a:moveTo>
                    <a:pt x="1688" y="2019"/>
                  </a:moveTo>
                  <a:cubicBezTo>
                    <a:pt x="1659" y="1983"/>
                    <a:pt x="1643" y="1945"/>
                    <a:pt x="1627" y="1907"/>
                  </a:cubicBezTo>
                  <a:cubicBezTo>
                    <a:pt x="1594" y="1827"/>
                    <a:pt x="1569" y="1745"/>
                    <a:pt x="1551" y="1661"/>
                  </a:cubicBezTo>
                  <a:cubicBezTo>
                    <a:pt x="1539" y="1609"/>
                    <a:pt x="1523" y="1558"/>
                    <a:pt x="1499" y="1509"/>
                  </a:cubicBezTo>
                  <a:cubicBezTo>
                    <a:pt x="1469" y="1451"/>
                    <a:pt x="1441" y="1392"/>
                    <a:pt x="1412" y="1333"/>
                  </a:cubicBezTo>
                  <a:cubicBezTo>
                    <a:pt x="1387" y="1281"/>
                    <a:pt x="1355" y="1234"/>
                    <a:pt x="1313" y="1194"/>
                  </a:cubicBezTo>
                  <a:cubicBezTo>
                    <a:pt x="1304" y="1185"/>
                    <a:pt x="1296" y="1176"/>
                    <a:pt x="1287" y="1167"/>
                  </a:cubicBezTo>
                  <a:cubicBezTo>
                    <a:pt x="1235" y="1111"/>
                    <a:pt x="1186" y="1053"/>
                    <a:pt x="1142" y="991"/>
                  </a:cubicBezTo>
                  <a:cubicBezTo>
                    <a:pt x="1111" y="947"/>
                    <a:pt x="1086" y="902"/>
                    <a:pt x="1076" y="849"/>
                  </a:cubicBezTo>
                  <a:cubicBezTo>
                    <a:pt x="1068" y="808"/>
                    <a:pt x="1069" y="767"/>
                    <a:pt x="1072" y="725"/>
                  </a:cubicBezTo>
                  <a:cubicBezTo>
                    <a:pt x="1077" y="653"/>
                    <a:pt x="1064" y="583"/>
                    <a:pt x="1044" y="515"/>
                  </a:cubicBezTo>
                  <a:cubicBezTo>
                    <a:pt x="1039" y="498"/>
                    <a:pt x="1029" y="484"/>
                    <a:pt x="1013" y="471"/>
                  </a:cubicBezTo>
                  <a:cubicBezTo>
                    <a:pt x="1014" y="480"/>
                    <a:pt x="1015" y="485"/>
                    <a:pt x="1016" y="491"/>
                  </a:cubicBezTo>
                  <a:cubicBezTo>
                    <a:pt x="1034" y="581"/>
                    <a:pt x="1047" y="671"/>
                    <a:pt x="1053" y="763"/>
                  </a:cubicBezTo>
                  <a:cubicBezTo>
                    <a:pt x="1061" y="859"/>
                    <a:pt x="1072" y="955"/>
                    <a:pt x="1092" y="1050"/>
                  </a:cubicBezTo>
                  <a:cubicBezTo>
                    <a:pt x="1107" y="1122"/>
                    <a:pt x="1130" y="1191"/>
                    <a:pt x="1166" y="1256"/>
                  </a:cubicBezTo>
                  <a:cubicBezTo>
                    <a:pt x="1189" y="1297"/>
                    <a:pt x="1209" y="1340"/>
                    <a:pt x="1232" y="1381"/>
                  </a:cubicBezTo>
                  <a:cubicBezTo>
                    <a:pt x="1265" y="1439"/>
                    <a:pt x="1284" y="1501"/>
                    <a:pt x="1289" y="1567"/>
                  </a:cubicBezTo>
                  <a:cubicBezTo>
                    <a:pt x="1292" y="1599"/>
                    <a:pt x="1302" y="1630"/>
                    <a:pt x="1320" y="1657"/>
                  </a:cubicBezTo>
                  <a:cubicBezTo>
                    <a:pt x="1336" y="1682"/>
                    <a:pt x="1353" y="1707"/>
                    <a:pt x="1370" y="1731"/>
                  </a:cubicBezTo>
                  <a:cubicBezTo>
                    <a:pt x="1393" y="1766"/>
                    <a:pt x="1422" y="1795"/>
                    <a:pt x="1453" y="1823"/>
                  </a:cubicBezTo>
                  <a:cubicBezTo>
                    <a:pt x="1469" y="1837"/>
                    <a:pt x="1487" y="1848"/>
                    <a:pt x="1508" y="1852"/>
                  </a:cubicBezTo>
                  <a:cubicBezTo>
                    <a:pt x="1517" y="1853"/>
                    <a:pt x="1525" y="1856"/>
                    <a:pt x="1534" y="1859"/>
                  </a:cubicBezTo>
                  <a:cubicBezTo>
                    <a:pt x="1547" y="1864"/>
                    <a:pt x="1557" y="1872"/>
                    <a:pt x="1560" y="1888"/>
                  </a:cubicBezTo>
                  <a:cubicBezTo>
                    <a:pt x="1562" y="1899"/>
                    <a:pt x="1567" y="1910"/>
                    <a:pt x="1573" y="1920"/>
                  </a:cubicBezTo>
                  <a:cubicBezTo>
                    <a:pt x="1588" y="1945"/>
                    <a:pt x="1605" y="1970"/>
                    <a:pt x="1621" y="1995"/>
                  </a:cubicBezTo>
                  <a:cubicBezTo>
                    <a:pt x="1624" y="2000"/>
                    <a:pt x="1628" y="2005"/>
                    <a:pt x="1633" y="2007"/>
                  </a:cubicBezTo>
                  <a:cubicBezTo>
                    <a:pt x="1649" y="2014"/>
                    <a:pt x="1666" y="2019"/>
                    <a:pt x="1688" y="2019"/>
                  </a:cubicBezTo>
                  <a:close/>
                  <a:moveTo>
                    <a:pt x="2378" y="1072"/>
                  </a:moveTo>
                  <a:cubicBezTo>
                    <a:pt x="2378" y="1070"/>
                    <a:pt x="2378" y="1069"/>
                    <a:pt x="2378" y="1068"/>
                  </a:cubicBezTo>
                  <a:cubicBezTo>
                    <a:pt x="2371" y="1064"/>
                    <a:pt x="2363" y="1061"/>
                    <a:pt x="2356" y="1058"/>
                  </a:cubicBezTo>
                  <a:cubicBezTo>
                    <a:pt x="2278" y="1031"/>
                    <a:pt x="2200" y="1004"/>
                    <a:pt x="2122" y="976"/>
                  </a:cubicBezTo>
                  <a:cubicBezTo>
                    <a:pt x="2111" y="972"/>
                    <a:pt x="2100" y="969"/>
                    <a:pt x="2090" y="962"/>
                  </a:cubicBezTo>
                  <a:cubicBezTo>
                    <a:pt x="2084" y="958"/>
                    <a:pt x="2079" y="956"/>
                    <a:pt x="2072" y="957"/>
                  </a:cubicBezTo>
                  <a:cubicBezTo>
                    <a:pt x="2065" y="958"/>
                    <a:pt x="2058" y="959"/>
                    <a:pt x="2051" y="960"/>
                  </a:cubicBezTo>
                  <a:cubicBezTo>
                    <a:pt x="1962" y="972"/>
                    <a:pt x="1875" y="965"/>
                    <a:pt x="1790" y="937"/>
                  </a:cubicBezTo>
                  <a:cubicBezTo>
                    <a:pt x="1762" y="928"/>
                    <a:pt x="1734" y="918"/>
                    <a:pt x="1705" y="911"/>
                  </a:cubicBezTo>
                  <a:cubicBezTo>
                    <a:pt x="1646" y="896"/>
                    <a:pt x="1644" y="897"/>
                    <a:pt x="1606" y="945"/>
                  </a:cubicBezTo>
                  <a:cubicBezTo>
                    <a:pt x="1605" y="945"/>
                    <a:pt x="1605" y="946"/>
                    <a:pt x="1605" y="947"/>
                  </a:cubicBezTo>
                  <a:cubicBezTo>
                    <a:pt x="1606" y="949"/>
                    <a:pt x="1608" y="952"/>
                    <a:pt x="1610" y="954"/>
                  </a:cubicBezTo>
                  <a:cubicBezTo>
                    <a:pt x="1658" y="1001"/>
                    <a:pt x="1698" y="1055"/>
                    <a:pt x="1736" y="1112"/>
                  </a:cubicBezTo>
                  <a:cubicBezTo>
                    <a:pt x="1767" y="1157"/>
                    <a:pt x="1795" y="1205"/>
                    <a:pt x="1823" y="1252"/>
                  </a:cubicBezTo>
                  <a:cubicBezTo>
                    <a:pt x="1836" y="1274"/>
                    <a:pt x="1856" y="1280"/>
                    <a:pt x="1878" y="1285"/>
                  </a:cubicBezTo>
                  <a:cubicBezTo>
                    <a:pt x="1879" y="1284"/>
                    <a:pt x="1880" y="1283"/>
                    <a:pt x="1880" y="1282"/>
                  </a:cubicBezTo>
                  <a:cubicBezTo>
                    <a:pt x="1881" y="1280"/>
                    <a:pt x="1881" y="1278"/>
                    <a:pt x="1882" y="1276"/>
                  </a:cubicBezTo>
                  <a:cubicBezTo>
                    <a:pt x="1885" y="1257"/>
                    <a:pt x="1891" y="1255"/>
                    <a:pt x="1908" y="1263"/>
                  </a:cubicBezTo>
                  <a:cubicBezTo>
                    <a:pt x="1917" y="1267"/>
                    <a:pt x="1925" y="1271"/>
                    <a:pt x="1933" y="1275"/>
                  </a:cubicBezTo>
                  <a:cubicBezTo>
                    <a:pt x="1950" y="1265"/>
                    <a:pt x="1966" y="1255"/>
                    <a:pt x="1983" y="1247"/>
                  </a:cubicBezTo>
                  <a:cubicBezTo>
                    <a:pt x="2002" y="1239"/>
                    <a:pt x="2020" y="1229"/>
                    <a:pt x="2034" y="1214"/>
                  </a:cubicBezTo>
                  <a:cubicBezTo>
                    <a:pt x="2056" y="1193"/>
                    <a:pt x="2081" y="1178"/>
                    <a:pt x="2109" y="1165"/>
                  </a:cubicBezTo>
                  <a:cubicBezTo>
                    <a:pt x="2114" y="1163"/>
                    <a:pt x="2120" y="1160"/>
                    <a:pt x="2128" y="1155"/>
                  </a:cubicBezTo>
                  <a:cubicBezTo>
                    <a:pt x="2117" y="1148"/>
                    <a:pt x="2108" y="1143"/>
                    <a:pt x="2099" y="1136"/>
                  </a:cubicBezTo>
                  <a:cubicBezTo>
                    <a:pt x="2089" y="1130"/>
                    <a:pt x="2080" y="1123"/>
                    <a:pt x="2072" y="1115"/>
                  </a:cubicBezTo>
                  <a:cubicBezTo>
                    <a:pt x="2069" y="1113"/>
                    <a:pt x="2069" y="1107"/>
                    <a:pt x="2068" y="1103"/>
                  </a:cubicBezTo>
                  <a:cubicBezTo>
                    <a:pt x="2073" y="1102"/>
                    <a:pt x="2077" y="1100"/>
                    <a:pt x="2082" y="1101"/>
                  </a:cubicBezTo>
                  <a:cubicBezTo>
                    <a:pt x="2086" y="1102"/>
                    <a:pt x="2091" y="1104"/>
                    <a:pt x="2096" y="1107"/>
                  </a:cubicBezTo>
                  <a:cubicBezTo>
                    <a:pt x="2113" y="1115"/>
                    <a:pt x="2131" y="1123"/>
                    <a:pt x="2148" y="1132"/>
                  </a:cubicBezTo>
                  <a:cubicBezTo>
                    <a:pt x="2161" y="1139"/>
                    <a:pt x="2172" y="1141"/>
                    <a:pt x="2185" y="1135"/>
                  </a:cubicBezTo>
                  <a:cubicBezTo>
                    <a:pt x="2197" y="1130"/>
                    <a:pt x="2209" y="1128"/>
                    <a:pt x="2221" y="1124"/>
                  </a:cubicBezTo>
                  <a:cubicBezTo>
                    <a:pt x="2273" y="1106"/>
                    <a:pt x="2325" y="1089"/>
                    <a:pt x="2378" y="1072"/>
                  </a:cubicBezTo>
                  <a:close/>
                  <a:moveTo>
                    <a:pt x="1425" y="778"/>
                  </a:moveTo>
                  <a:cubicBezTo>
                    <a:pt x="1428" y="762"/>
                    <a:pt x="1433" y="746"/>
                    <a:pt x="1433" y="731"/>
                  </a:cubicBezTo>
                  <a:cubicBezTo>
                    <a:pt x="1432" y="697"/>
                    <a:pt x="1430" y="664"/>
                    <a:pt x="1424" y="631"/>
                  </a:cubicBezTo>
                  <a:cubicBezTo>
                    <a:pt x="1413" y="564"/>
                    <a:pt x="1400" y="498"/>
                    <a:pt x="1388" y="432"/>
                  </a:cubicBezTo>
                  <a:cubicBezTo>
                    <a:pt x="1384" y="405"/>
                    <a:pt x="1371" y="384"/>
                    <a:pt x="1352" y="366"/>
                  </a:cubicBezTo>
                  <a:cubicBezTo>
                    <a:pt x="1332" y="347"/>
                    <a:pt x="1310" y="330"/>
                    <a:pt x="1292" y="309"/>
                  </a:cubicBezTo>
                  <a:cubicBezTo>
                    <a:pt x="1265" y="280"/>
                    <a:pt x="1233" y="258"/>
                    <a:pt x="1198" y="240"/>
                  </a:cubicBezTo>
                  <a:cubicBezTo>
                    <a:pt x="1145" y="212"/>
                    <a:pt x="1090" y="193"/>
                    <a:pt x="1029" y="193"/>
                  </a:cubicBezTo>
                  <a:cubicBezTo>
                    <a:pt x="1003" y="193"/>
                    <a:pt x="976" y="190"/>
                    <a:pt x="949" y="186"/>
                  </a:cubicBezTo>
                  <a:cubicBezTo>
                    <a:pt x="930" y="184"/>
                    <a:pt x="912" y="180"/>
                    <a:pt x="893" y="177"/>
                  </a:cubicBezTo>
                  <a:cubicBezTo>
                    <a:pt x="899" y="183"/>
                    <a:pt x="905" y="185"/>
                    <a:pt x="912" y="188"/>
                  </a:cubicBezTo>
                  <a:cubicBezTo>
                    <a:pt x="938" y="198"/>
                    <a:pt x="963" y="210"/>
                    <a:pt x="983" y="229"/>
                  </a:cubicBezTo>
                  <a:cubicBezTo>
                    <a:pt x="1000" y="246"/>
                    <a:pt x="1016" y="262"/>
                    <a:pt x="1033" y="278"/>
                  </a:cubicBezTo>
                  <a:cubicBezTo>
                    <a:pt x="1042" y="287"/>
                    <a:pt x="1052" y="294"/>
                    <a:pt x="1062" y="301"/>
                  </a:cubicBezTo>
                  <a:cubicBezTo>
                    <a:pt x="1067" y="305"/>
                    <a:pt x="1073" y="307"/>
                    <a:pt x="1080" y="303"/>
                  </a:cubicBezTo>
                  <a:cubicBezTo>
                    <a:pt x="1099" y="293"/>
                    <a:pt x="1119" y="296"/>
                    <a:pt x="1139" y="301"/>
                  </a:cubicBezTo>
                  <a:cubicBezTo>
                    <a:pt x="1163" y="307"/>
                    <a:pt x="1172" y="322"/>
                    <a:pt x="1175" y="344"/>
                  </a:cubicBezTo>
                  <a:cubicBezTo>
                    <a:pt x="1178" y="369"/>
                    <a:pt x="1166" y="385"/>
                    <a:pt x="1141" y="387"/>
                  </a:cubicBezTo>
                  <a:cubicBezTo>
                    <a:pt x="1109" y="389"/>
                    <a:pt x="1079" y="369"/>
                    <a:pt x="1069" y="339"/>
                  </a:cubicBezTo>
                  <a:cubicBezTo>
                    <a:pt x="1069" y="336"/>
                    <a:pt x="1068" y="334"/>
                    <a:pt x="1065" y="327"/>
                  </a:cubicBezTo>
                  <a:cubicBezTo>
                    <a:pt x="1051" y="343"/>
                    <a:pt x="1039" y="357"/>
                    <a:pt x="1025" y="373"/>
                  </a:cubicBezTo>
                  <a:cubicBezTo>
                    <a:pt x="1047" y="383"/>
                    <a:pt x="1068" y="392"/>
                    <a:pt x="1089" y="400"/>
                  </a:cubicBezTo>
                  <a:cubicBezTo>
                    <a:pt x="1108" y="407"/>
                    <a:pt x="1119" y="418"/>
                    <a:pt x="1120" y="440"/>
                  </a:cubicBezTo>
                  <a:cubicBezTo>
                    <a:pt x="1120" y="459"/>
                    <a:pt x="1127" y="478"/>
                    <a:pt x="1138" y="495"/>
                  </a:cubicBezTo>
                  <a:cubicBezTo>
                    <a:pt x="1162" y="531"/>
                    <a:pt x="1188" y="564"/>
                    <a:pt x="1223" y="590"/>
                  </a:cubicBezTo>
                  <a:cubicBezTo>
                    <a:pt x="1251" y="611"/>
                    <a:pt x="1279" y="632"/>
                    <a:pt x="1307" y="653"/>
                  </a:cubicBezTo>
                  <a:cubicBezTo>
                    <a:pt x="1328" y="670"/>
                    <a:pt x="1349" y="687"/>
                    <a:pt x="1367" y="707"/>
                  </a:cubicBezTo>
                  <a:cubicBezTo>
                    <a:pt x="1387" y="728"/>
                    <a:pt x="1404" y="752"/>
                    <a:pt x="1425" y="778"/>
                  </a:cubicBezTo>
                  <a:close/>
                  <a:moveTo>
                    <a:pt x="1684" y="889"/>
                  </a:moveTo>
                  <a:cubicBezTo>
                    <a:pt x="1721" y="900"/>
                    <a:pt x="1754" y="909"/>
                    <a:pt x="1785" y="919"/>
                  </a:cubicBezTo>
                  <a:cubicBezTo>
                    <a:pt x="1876" y="951"/>
                    <a:pt x="1969" y="956"/>
                    <a:pt x="2064" y="943"/>
                  </a:cubicBezTo>
                  <a:cubicBezTo>
                    <a:pt x="2106" y="937"/>
                    <a:pt x="2148" y="932"/>
                    <a:pt x="2190" y="929"/>
                  </a:cubicBezTo>
                  <a:cubicBezTo>
                    <a:pt x="2229" y="925"/>
                    <a:pt x="2256" y="950"/>
                    <a:pt x="2281" y="976"/>
                  </a:cubicBezTo>
                  <a:cubicBezTo>
                    <a:pt x="2289" y="984"/>
                    <a:pt x="2285" y="993"/>
                    <a:pt x="2273" y="993"/>
                  </a:cubicBezTo>
                  <a:cubicBezTo>
                    <a:pt x="2260" y="992"/>
                    <a:pt x="2248" y="990"/>
                    <a:pt x="2236" y="987"/>
                  </a:cubicBezTo>
                  <a:cubicBezTo>
                    <a:pt x="2210" y="980"/>
                    <a:pt x="2185" y="972"/>
                    <a:pt x="2159" y="965"/>
                  </a:cubicBezTo>
                  <a:cubicBezTo>
                    <a:pt x="2153" y="963"/>
                    <a:pt x="2147" y="963"/>
                    <a:pt x="2141" y="962"/>
                  </a:cubicBezTo>
                  <a:cubicBezTo>
                    <a:pt x="2143" y="966"/>
                    <a:pt x="2144" y="967"/>
                    <a:pt x="2146" y="968"/>
                  </a:cubicBezTo>
                  <a:cubicBezTo>
                    <a:pt x="2230" y="998"/>
                    <a:pt x="2313" y="1028"/>
                    <a:pt x="2396" y="1058"/>
                  </a:cubicBezTo>
                  <a:cubicBezTo>
                    <a:pt x="2402" y="1060"/>
                    <a:pt x="2409" y="1061"/>
                    <a:pt x="2415" y="1060"/>
                  </a:cubicBezTo>
                  <a:cubicBezTo>
                    <a:pt x="2458" y="1050"/>
                    <a:pt x="2501" y="1040"/>
                    <a:pt x="2544" y="1028"/>
                  </a:cubicBezTo>
                  <a:cubicBezTo>
                    <a:pt x="2581" y="1018"/>
                    <a:pt x="2614" y="1000"/>
                    <a:pt x="2642" y="974"/>
                  </a:cubicBezTo>
                  <a:cubicBezTo>
                    <a:pt x="2646" y="970"/>
                    <a:pt x="2649" y="965"/>
                    <a:pt x="2654" y="960"/>
                  </a:cubicBezTo>
                  <a:cubicBezTo>
                    <a:pt x="2641" y="956"/>
                    <a:pt x="2630" y="954"/>
                    <a:pt x="2620" y="951"/>
                  </a:cubicBezTo>
                  <a:cubicBezTo>
                    <a:pt x="2520" y="924"/>
                    <a:pt x="2420" y="896"/>
                    <a:pt x="2319" y="869"/>
                  </a:cubicBezTo>
                  <a:cubicBezTo>
                    <a:pt x="2250" y="850"/>
                    <a:pt x="2180" y="834"/>
                    <a:pt x="2108" y="828"/>
                  </a:cubicBezTo>
                  <a:cubicBezTo>
                    <a:pt x="1984" y="817"/>
                    <a:pt x="1864" y="838"/>
                    <a:pt x="1746" y="868"/>
                  </a:cubicBezTo>
                  <a:cubicBezTo>
                    <a:pt x="1726" y="873"/>
                    <a:pt x="1708" y="881"/>
                    <a:pt x="1684" y="889"/>
                  </a:cubicBezTo>
                  <a:close/>
                  <a:moveTo>
                    <a:pt x="2923" y="390"/>
                  </a:moveTo>
                  <a:cubicBezTo>
                    <a:pt x="2923" y="389"/>
                    <a:pt x="2923" y="388"/>
                    <a:pt x="2923" y="386"/>
                  </a:cubicBezTo>
                  <a:cubicBezTo>
                    <a:pt x="2896" y="379"/>
                    <a:pt x="2869" y="371"/>
                    <a:pt x="2842" y="365"/>
                  </a:cubicBezTo>
                  <a:cubicBezTo>
                    <a:pt x="2759" y="346"/>
                    <a:pt x="2674" y="335"/>
                    <a:pt x="2589" y="331"/>
                  </a:cubicBezTo>
                  <a:cubicBezTo>
                    <a:pt x="2512" y="328"/>
                    <a:pt x="2435" y="328"/>
                    <a:pt x="2359" y="341"/>
                  </a:cubicBezTo>
                  <a:cubicBezTo>
                    <a:pt x="2255" y="358"/>
                    <a:pt x="2155" y="389"/>
                    <a:pt x="2058" y="428"/>
                  </a:cubicBezTo>
                  <a:cubicBezTo>
                    <a:pt x="1969" y="464"/>
                    <a:pt x="1880" y="496"/>
                    <a:pt x="1787" y="517"/>
                  </a:cubicBezTo>
                  <a:cubicBezTo>
                    <a:pt x="1712" y="534"/>
                    <a:pt x="1638" y="555"/>
                    <a:pt x="1563" y="574"/>
                  </a:cubicBezTo>
                  <a:cubicBezTo>
                    <a:pt x="1519" y="585"/>
                    <a:pt x="1490" y="612"/>
                    <a:pt x="1476" y="655"/>
                  </a:cubicBezTo>
                  <a:cubicBezTo>
                    <a:pt x="1468" y="679"/>
                    <a:pt x="1460" y="703"/>
                    <a:pt x="1453" y="727"/>
                  </a:cubicBezTo>
                  <a:cubicBezTo>
                    <a:pt x="1447" y="747"/>
                    <a:pt x="1452" y="765"/>
                    <a:pt x="1463" y="787"/>
                  </a:cubicBezTo>
                  <a:cubicBezTo>
                    <a:pt x="1505" y="754"/>
                    <a:pt x="1555" y="748"/>
                    <a:pt x="1603" y="734"/>
                  </a:cubicBezTo>
                  <a:cubicBezTo>
                    <a:pt x="1601" y="693"/>
                    <a:pt x="1623" y="670"/>
                    <a:pt x="1656" y="655"/>
                  </a:cubicBezTo>
                  <a:cubicBezTo>
                    <a:pt x="1658" y="655"/>
                    <a:pt x="1659" y="654"/>
                    <a:pt x="1660" y="654"/>
                  </a:cubicBezTo>
                  <a:cubicBezTo>
                    <a:pt x="1708" y="634"/>
                    <a:pt x="1755" y="613"/>
                    <a:pt x="1804" y="597"/>
                  </a:cubicBezTo>
                  <a:cubicBezTo>
                    <a:pt x="1916" y="561"/>
                    <a:pt x="2025" y="519"/>
                    <a:pt x="2128" y="464"/>
                  </a:cubicBezTo>
                  <a:cubicBezTo>
                    <a:pt x="2225" y="413"/>
                    <a:pt x="2328" y="387"/>
                    <a:pt x="2436" y="383"/>
                  </a:cubicBezTo>
                  <a:cubicBezTo>
                    <a:pt x="2550" y="379"/>
                    <a:pt x="2664" y="377"/>
                    <a:pt x="2778" y="374"/>
                  </a:cubicBezTo>
                  <a:cubicBezTo>
                    <a:pt x="2795" y="374"/>
                    <a:pt x="2811" y="375"/>
                    <a:pt x="2828" y="377"/>
                  </a:cubicBezTo>
                  <a:cubicBezTo>
                    <a:pt x="2860" y="381"/>
                    <a:pt x="2891" y="385"/>
                    <a:pt x="2923" y="390"/>
                  </a:cubicBezTo>
                  <a:close/>
                  <a:moveTo>
                    <a:pt x="1905" y="1689"/>
                  </a:moveTo>
                  <a:cubicBezTo>
                    <a:pt x="1907" y="1688"/>
                    <a:pt x="1909" y="1688"/>
                    <a:pt x="1911" y="1687"/>
                  </a:cubicBezTo>
                  <a:cubicBezTo>
                    <a:pt x="1896" y="1650"/>
                    <a:pt x="1896" y="1611"/>
                    <a:pt x="1898" y="1573"/>
                  </a:cubicBezTo>
                  <a:cubicBezTo>
                    <a:pt x="1901" y="1521"/>
                    <a:pt x="1889" y="1472"/>
                    <a:pt x="1865" y="1426"/>
                  </a:cubicBezTo>
                  <a:cubicBezTo>
                    <a:pt x="1861" y="1420"/>
                    <a:pt x="1858" y="1413"/>
                    <a:pt x="1856" y="1407"/>
                  </a:cubicBezTo>
                  <a:cubicBezTo>
                    <a:pt x="1839" y="1368"/>
                    <a:pt x="1823" y="1330"/>
                    <a:pt x="1823" y="1288"/>
                  </a:cubicBezTo>
                  <a:cubicBezTo>
                    <a:pt x="1823" y="1282"/>
                    <a:pt x="1820" y="1275"/>
                    <a:pt x="1817" y="1270"/>
                  </a:cubicBezTo>
                  <a:cubicBezTo>
                    <a:pt x="1784" y="1217"/>
                    <a:pt x="1753" y="1164"/>
                    <a:pt x="1719" y="1113"/>
                  </a:cubicBezTo>
                  <a:cubicBezTo>
                    <a:pt x="1684" y="1061"/>
                    <a:pt x="1646" y="1011"/>
                    <a:pt x="1601" y="967"/>
                  </a:cubicBezTo>
                  <a:cubicBezTo>
                    <a:pt x="1551" y="917"/>
                    <a:pt x="1498" y="868"/>
                    <a:pt x="1458" y="809"/>
                  </a:cubicBezTo>
                  <a:cubicBezTo>
                    <a:pt x="1453" y="801"/>
                    <a:pt x="1446" y="800"/>
                    <a:pt x="1437" y="804"/>
                  </a:cubicBezTo>
                  <a:cubicBezTo>
                    <a:pt x="1447" y="824"/>
                    <a:pt x="1458" y="844"/>
                    <a:pt x="1468" y="864"/>
                  </a:cubicBezTo>
                  <a:cubicBezTo>
                    <a:pt x="1484" y="894"/>
                    <a:pt x="1504" y="920"/>
                    <a:pt x="1528" y="944"/>
                  </a:cubicBezTo>
                  <a:cubicBezTo>
                    <a:pt x="1566" y="980"/>
                    <a:pt x="1592" y="1024"/>
                    <a:pt x="1610" y="1073"/>
                  </a:cubicBezTo>
                  <a:cubicBezTo>
                    <a:pt x="1620" y="1100"/>
                    <a:pt x="1628" y="1128"/>
                    <a:pt x="1638" y="1156"/>
                  </a:cubicBezTo>
                  <a:cubicBezTo>
                    <a:pt x="1649" y="1187"/>
                    <a:pt x="1653" y="1219"/>
                    <a:pt x="1652" y="1252"/>
                  </a:cubicBezTo>
                  <a:cubicBezTo>
                    <a:pt x="1652" y="1274"/>
                    <a:pt x="1654" y="1297"/>
                    <a:pt x="1659" y="1319"/>
                  </a:cubicBezTo>
                  <a:cubicBezTo>
                    <a:pt x="1677" y="1404"/>
                    <a:pt x="1720" y="1476"/>
                    <a:pt x="1778" y="1541"/>
                  </a:cubicBezTo>
                  <a:cubicBezTo>
                    <a:pt x="1814" y="1582"/>
                    <a:pt x="1849" y="1625"/>
                    <a:pt x="1885" y="1667"/>
                  </a:cubicBezTo>
                  <a:cubicBezTo>
                    <a:pt x="1892" y="1674"/>
                    <a:pt x="1899" y="1682"/>
                    <a:pt x="1905" y="1689"/>
                  </a:cubicBezTo>
                  <a:close/>
                  <a:moveTo>
                    <a:pt x="1587" y="1983"/>
                  </a:moveTo>
                  <a:cubicBezTo>
                    <a:pt x="1588" y="1982"/>
                    <a:pt x="1589" y="1981"/>
                    <a:pt x="1590" y="1980"/>
                  </a:cubicBezTo>
                  <a:cubicBezTo>
                    <a:pt x="1588" y="1976"/>
                    <a:pt x="1586" y="1972"/>
                    <a:pt x="1584" y="1969"/>
                  </a:cubicBezTo>
                  <a:cubicBezTo>
                    <a:pt x="1568" y="1943"/>
                    <a:pt x="1550" y="1918"/>
                    <a:pt x="1542" y="1888"/>
                  </a:cubicBezTo>
                  <a:cubicBezTo>
                    <a:pt x="1540" y="1883"/>
                    <a:pt x="1534" y="1878"/>
                    <a:pt x="1529" y="1875"/>
                  </a:cubicBezTo>
                  <a:cubicBezTo>
                    <a:pt x="1520" y="1871"/>
                    <a:pt x="1511" y="1868"/>
                    <a:pt x="1502" y="1867"/>
                  </a:cubicBezTo>
                  <a:cubicBezTo>
                    <a:pt x="1482" y="1864"/>
                    <a:pt x="1466" y="1855"/>
                    <a:pt x="1451" y="1843"/>
                  </a:cubicBezTo>
                  <a:cubicBezTo>
                    <a:pt x="1439" y="1833"/>
                    <a:pt x="1428" y="1822"/>
                    <a:pt x="1417" y="1812"/>
                  </a:cubicBezTo>
                  <a:cubicBezTo>
                    <a:pt x="1377" y="1775"/>
                    <a:pt x="1349" y="1729"/>
                    <a:pt x="1318" y="1685"/>
                  </a:cubicBezTo>
                  <a:cubicBezTo>
                    <a:pt x="1292" y="1647"/>
                    <a:pt x="1276" y="1606"/>
                    <a:pt x="1272" y="1560"/>
                  </a:cubicBezTo>
                  <a:cubicBezTo>
                    <a:pt x="1268" y="1502"/>
                    <a:pt x="1250" y="1449"/>
                    <a:pt x="1223" y="1399"/>
                  </a:cubicBezTo>
                  <a:cubicBezTo>
                    <a:pt x="1192" y="1342"/>
                    <a:pt x="1162" y="1285"/>
                    <a:pt x="1133" y="1227"/>
                  </a:cubicBezTo>
                  <a:cubicBezTo>
                    <a:pt x="1118" y="1197"/>
                    <a:pt x="1105" y="1166"/>
                    <a:pt x="1096" y="1134"/>
                  </a:cubicBezTo>
                  <a:cubicBezTo>
                    <a:pt x="1074" y="1054"/>
                    <a:pt x="1058" y="972"/>
                    <a:pt x="1049" y="890"/>
                  </a:cubicBezTo>
                  <a:cubicBezTo>
                    <a:pt x="1042" y="825"/>
                    <a:pt x="1037" y="760"/>
                    <a:pt x="1031" y="694"/>
                  </a:cubicBezTo>
                  <a:cubicBezTo>
                    <a:pt x="1028" y="661"/>
                    <a:pt x="1023" y="628"/>
                    <a:pt x="1019" y="595"/>
                  </a:cubicBezTo>
                  <a:cubicBezTo>
                    <a:pt x="1018" y="595"/>
                    <a:pt x="1016" y="595"/>
                    <a:pt x="1015" y="595"/>
                  </a:cubicBezTo>
                  <a:cubicBezTo>
                    <a:pt x="1009" y="625"/>
                    <a:pt x="1004" y="655"/>
                    <a:pt x="999" y="685"/>
                  </a:cubicBezTo>
                  <a:cubicBezTo>
                    <a:pt x="986" y="761"/>
                    <a:pt x="983" y="837"/>
                    <a:pt x="998" y="913"/>
                  </a:cubicBezTo>
                  <a:cubicBezTo>
                    <a:pt x="1007" y="958"/>
                    <a:pt x="1015" y="1003"/>
                    <a:pt x="1023" y="1048"/>
                  </a:cubicBezTo>
                  <a:cubicBezTo>
                    <a:pt x="1036" y="1128"/>
                    <a:pt x="1048" y="1209"/>
                    <a:pt x="1070" y="1287"/>
                  </a:cubicBezTo>
                  <a:cubicBezTo>
                    <a:pt x="1090" y="1357"/>
                    <a:pt x="1114" y="1426"/>
                    <a:pt x="1154" y="1488"/>
                  </a:cubicBezTo>
                  <a:cubicBezTo>
                    <a:pt x="1212" y="1578"/>
                    <a:pt x="1270" y="1669"/>
                    <a:pt x="1329" y="1759"/>
                  </a:cubicBezTo>
                  <a:cubicBezTo>
                    <a:pt x="1353" y="1797"/>
                    <a:pt x="1382" y="1831"/>
                    <a:pt x="1418" y="1860"/>
                  </a:cubicBezTo>
                  <a:cubicBezTo>
                    <a:pt x="1459" y="1892"/>
                    <a:pt x="1501" y="1923"/>
                    <a:pt x="1543" y="1954"/>
                  </a:cubicBezTo>
                  <a:cubicBezTo>
                    <a:pt x="1557" y="1965"/>
                    <a:pt x="1572" y="1974"/>
                    <a:pt x="1587" y="1983"/>
                  </a:cubicBezTo>
                  <a:close/>
                  <a:moveTo>
                    <a:pt x="2343" y="3154"/>
                  </a:moveTo>
                  <a:cubicBezTo>
                    <a:pt x="2344" y="3152"/>
                    <a:pt x="2346" y="3150"/>
                    <a:pt x="2347" y="3148"/>
                  </a:cubicBezTo>
                  <a:cubicBezTo>
                    <a:pt x="2340" y="3143"/>
                    <a:pt x="2333" y="3139"/>
                    <a:pt x="2328" y="3134"/>
                  </a:cubicBezTo>
                  <a:cubicBezTo>
                    <a:pt x="2301" y="3107"/>
                    <a:pt x="2272" y="3082"/>
                    <a:pt x="2248" y="3053"/>
                  </a:cubicBezTo>
                  <a:cubicBezTo>
                    <a:pt x="2202" y="3000"/>
                    <a:pt x="2158" y="2945"/>
                    <a:pt x="2115" y="2889"/>
                  </a:cubicBezTo>
                  <a:cubicBezTo>
                    <a:pt x="2084" y="2847"/>
                    <a:pt x="2055" y="2803"/>
                    <a:pt x="2028" y="2759"/>
                  </a:cubicBezTo>
                  <a:cubicBezTo>
                    <a:pt x="1992" y="2703"/>
                    <a:pt x="1959" y="2646"/>
                    <a:pt x="1925" y="2589"/>
                  </a:cubicBezTo>
                  <a:cubicBezTo>
                    <a:pt x="1900" y="2549"/>
                    <a:pt x="1875" y="2509"/>
                    <a:pt x="1850" y="2469"/>
                  </a:cubicBezTo>
                  <a:cubicBezTo>
                    <a:pt x="1823" y="2424"/>
                    <a:pt x="1810" y="2375"/>
                    <a:pt x="1808" y="2322"/>
                  </a:cubicBezTo>
                  <a:cubicBezTo>
                    <a:pt x="1806" y="2279"/>
                    <a:pt x="1802" y="2236"/>
                    <a:pt x="1796" y="2194"/>
                  </a:cubicBezTo>
                  <a:cubicBezTo>
                    <a:pt x="1783" y="2111"/>
                    <a:pt x="1768" y="2029"/>
                    <a:pt x="1754" y="1947"/>
                  </a:cubicBezTo>
                  <a:cubicBezTo>
                    <a:pt x="1750" y="1923"/>
                    <a:pt x="1745" y="1899"/>
                    <a:pt x="1741" y="1875"/>
                  </a:cubicBezTo>
                  <a:cubicBezTo>
                    <a:pt x="1730" y="1925"/>
                    <a:pt x="1720" y="1975"/>
                    <a:pt x="1727" y="2025"/>
                  </a:cubicBezTo>
                  <a:cubicBezTo>
                    <a:pt x="1734" y="2028"/>
                    <a:pt x="1741" y="2030"/>
                    <a:pt x="1748" y="2033"/>
                  </a:cubicBezTo>
                  <a:cubicBezTo>
                    <a:pt x="1748" y="2035"/>
                    <a:pt x="1748" y="2036"/>
                    <a:pt x="1748" y="2038"/>
                  </a:cubicBezTo>
                  <a:cubicBezTo>
                    <a:pt x="1741" y="2041"/>
                    <a:pt x="1735" y="2044"/>
                    <a:pt x="1728" y="2047"/>
                  </a:cubicBezTo>
                  <a:cubicBezTo>
                    <a:pt x="1728" y="2050"/>
                    <a:pt x="1728" y="2053"/>
                    <a:pt x="1728" y="2056"/>
                  </a:cubicBezTo>
                  <a:cubicBezTo>
                    <a:pt x="1736" y="2105"/>
                    <a:pt x="1743" y="2155"/>
                    <a:pt x="1753" y="2204"/>
                  </a:cubicBezTo>
                  <a:cubicBezTo>
                    <a:pt x="1766" y="2269"/>
                    <a:pt x="1779" y="2334"/>
                    <a:pt x="1797" y="2397"/>
                  </a:cubicBezTo>
                  <a:cubicBezTo>
                    <a:pt x="1815" y="2463"/>
                    <a:pt x="1839" y="2527"/>
                    <a:pt x="1867" y="2590"/>
                  </a:cubicBezTo>
                  <a:cubicBezTo>
                    <a:pt x="1886" y="2633"/>
                    <a:pt x="1905" y="2676"/>
                    <a:pt x="1922" y="2720"/>
                  </a:cubicBezTo>
                  <a:cubicBezTo>
                    <a:pt x="1955" y="2804"/>
                    <a:pt x="2000" y="2882"/>
                    <a:pt x="2052" y="2956"/>
                  </a:cubicBezTo>
                  <a:cubicBezTo>
                    <a:pt x="2096" y="3019"/>
                    <a:pt x="2150" y="3073"/>
                    <a:pt x="2213" y="3117"/>
                  </a:cubicBezTo>
                  <a:cubicBezTo>
                    <a:pt x="2247" y="3140"/>
                    <a:pt x="2284" y="3150"/>
                    <a:pt x="2323" y="3156"/>
                  </a:cubicBezTo>
                  <a:cubicBezTo>
                    <a:pt x="2330" y="3157"/>
                    <a:pt x="2337" y="3155"/>
                    <a:pt x="2343" y="3154"/>
                  </a:cubicBezTo>
                  <a:close/>
                  <a:moveTo>
                    <a:pt x="1621" y="729"/>
                  </a:moveTo>
                  <a:cubicBezTo>
                    <a:pt x="1632" y="726"/>
                    <a:pt x="1641" y="724"/>
                    <a:pt x="1648" y="720"/>
                  </a:cubicBezTo>
                  <a:cubicBezTo>
                    <a:pt x="1680" y="705"/>
                    <a:pt x="1711" y="690"/>
                    <a:pt x="1742" y="675"/>
                  </a:cubicBezTo>
                  <a:cubicBezTo>
                    <a:pt x="1764" y="664"/>
                    <a:pt x="1785" y="652"/>
                    <a:pt x="1810" y="653"/>
                  </a:cubicBezTo>
                  <a:cubicBezTo>
                    <a:pt x="1843" y="654"/>
                    <a:pt x="1877" y="655"/>
                    <a:pt x="1910" y="659"/>
                  </a:cubicBezTo>
                  <a:cubicBezTo>
                    <a:pt x="1922" y="660"/>
                    <a:pt x="1933" y="660"/>
                    <a:pt x="1943" y="654"/>
                  </a:cubicBezTo>
                  <a:cubicBezTo>
                    <a:pt x="1975" y="638"/>
                    <a:pt x="2007" y="623"/>
                    <a:pt x="2038" y="605"/>
                  </a:cubicBezTo>
                  <a:cubicBezTo>
                    <a:pt x="2094" y="571"/>
                    <a:pt x="2152" y="541"/>
                    <a:pt x="2216" y="525"/>
                  </a:cubicBezTo>
                  <a:cubicBezTo>
                    <a:pt x="2297" y="504"/>
                    <a:pt x="2375" y="475"/>
                    <a:pt x="2453" y="445"/>
                  </a:cubicBezTo>
                  <a:cubicBezTo>
                    <a:pt x="2536" y="412"/>
                    <a:pt x="2622" y="396"/>
                    <a:pt x="2711" y="397"/>
                  </a:cubicBezTo>
                  <a:cubicBezTo>
                    <a:pt x="2756" y="397"/>
                    <a:pt x="2801" y="401"/>
                    <a:pt x="2846" y="403"/>
                  </a:cubicBezTo>
                  <a:cubicBezTo>
                    <a:pt x="2857" y="403"/>
                    <a:pt x="2867" y="403"/>
                    <a:pt x="2878" y="403"/>
                  </a:cubicBezTo>
                  <a:cubicBezTo>
                    <a:pt x="2878" y="402"/>
                    <a:pt x="2878" y="400"/>
                    <a:pt x="2878" y="399"/>
                  </a:cubicBezTo>
                  <a:cubicBezTo>
                    <a:pt x="2847" y="396"/>
                    <a:pt x="2815" y="391"/>
                    <a:pt x="2783" y="391"/>
                  </a:cubicBezTo>
                  <a:cubicBezTo>
                    <a:pt x="2668" y="393"/>
                    <a:pt x="2552" y="396"/>
                    <a:pt x="2437" y="400"/>
                  </a:cubicBezTo>
                  <a:cubicBezTo>
                    <a:pt x="2330" y="403"/>
                    <a:pt x="2229" y="430"/>
                    <a:pt x="2134" y="480"/>
                  </a:cubicBezTo>
                  <a:cubicBezTo>
                    <a:pt x="2051" y="523"/>
                    <a:pt x="1965" y="562"/>
                    <a:pt x="1876" y="590"/>
                  </a:cubicBezTo>
                  <a:cubicBezTo>
                    <a:pt x="1808" y="612"/>
                    <a:pt x="1741" y="637"/>
                    <a:pt x="1676" y="665"/>
                  </a:cubicBezTo>
                  <a:cubicBezTo>
                    <a:pt x="1664" y="670"/>
                    <a:pt x="1653" y="675"/>
                    <a:pt x="1643" y="682"/>
                  </a:cubicBezTo>
                  <a:cubicBezTo>
                    <a:pt x="1628" y="692"/>
                    <a:pt x="1618" y="706"/>
                    <a:pt x="1621" y="729"/>
                  </a:cubicBezTo>
                  <a:close/>
                  <a:moveTo>
                    <a:pt x="3726" y="397"/>
                  </a:moveTo>
                  <a:cubicBezTo>
                    <a:pt x="3507" y="410"/>
                    <a:pt x="3289" y="414"/>
                    <a:pt x="3071" y="424"/>
                  </a:cubicBezTo>
                  <a:cubicBezTo>
                    <a:pt x="3080" y="428"/>
                    <a:pt x="3089" y="431"/>
                    <a:pt x="3099" y="434"/>
                  </a:cubicBezTo>
                  <a:cubicBezTo>
                    <a:pt x="3213" y="465"/>
                    <a:pt x="3323" y="507"/>
                    <a:pt x="3432" y="555"/>
                  </a:cubicBezTo>
                  <a:cubicBezTo>
                    <a:pt x="3438" y="558"/>
                    <a:pt x="3443" y="562"/>
                    <a:pt x="3448" y="566"/>
                  </a:cubicBezTo>
                  <a:cubicBezTo>
                    <a:pt x="3443" y="578"/>
                    <a:pt x="3435" y="575"/>
                    <a:pt x="3428" y="575"/>
                  </a:cubicBezTo>
                  <a:cubicBezTo>
                    <a:pt x="3394" y="575"/>
                    <a:pt x="3360" y="575"/>
                    <a:pt x="3326" y="575"/>
                  </a:cubicBezTo>
                  <a:cubicBezTo>
                    <a:pt x="3318" y="576"/>
                    <a:pt x="3310" y="577"/>
                    <a:pt x="3302" y="578"/>
                  </a:cubicBezTo>
                  <a:cubicBezTo>
                    <a:pt x="3302" y="580"/>
                    <a:pt x="3302" y="581"/>
                    <a:pt x="3302" y="583"/>
                  </a:cubicBezTo>
                  <a:cubicBezTo>
                    <a:pt x="3329" y="603"/>
                    <a:pt x="3357" y="622"/>
                    <a:pt x="3384" y="642"/>
                  </a:cubicBezTo>
                  <a:cubicBezTo>
                    <a:pt x="3391" y="637"/>
                    <a:pt x="3396" y="634"/>
                    <a:pt x="3400" y="631"/>
                  </a:cubicBezTo>
                  <a:cubicBezTo>
                    <a:pt x="3446" y="595"/>
                    <a:pt x="3492" y="559"/>
                    <a:pt x="3537" y="523"/>
                  </a:cubicBezTo>
                  <a:cubicBezTo>
                    <a:pt x="3571" y="496"/>
                    <a:pt x="3602" y="467"/>
                    <a:pt x="3641" y="447"/>
                  </a:cubicBezTo>
                  <a:cubicBezTo>
                    <a:pt x="3670" y="432"/>
                    <a:pt x="3697" y="414"/>
                    <a:pt x="3726" y="397"/>
                  </a:cubicBezTo>
                  <a:close/>
                  <a:moveTo>
                    <a:pt x="3385" y="661"/>
                  </a:moveTo>
                  <a:cubicBezTo>
                    <a:pt x="3320" y="705"/>
                    <a:pt x="3255" y="745"/>
                    <a:pt x="3193" y="789"/>
                  </a:cubicBezTo>
                  <a:cubicBezTo>
                    <a:pt x="3126" y="838"/>
                    <a:pt x="3052" y="862"/>
                    <a:pt x="2969" y="863"/>
                  </a:cubicBezTo>
                  <a:cubicBezTo>
                    <a:pt x="2935" y="863"/>
                    <a:pt x="2900" y="865"/>
                    <a:pt x="2865" y="867"/>
                  </a:cubicBezTo>
                  <a:cubicBezTo>
                    <a:pt x="2831" y="869"/>
                    <a:pt x="2797" y="875"/>
                    <a:pt x="2765" y="888"/>
                  </a:cubicBezTo>
                  <a:cubicBezTo>
                    <a:pt x="2734" y="901"/>
                    <a:pt x="2710" y="922"/>
                    <a:pt x="2687" y="950"/>
                  </a:cubicBezTo>
                  <a:cubicBezTo>
                    <a:pt x="2696" y="952"/>
                    <a:pt x="2701" y="953"/>
                    <a:pt x="2706" y="954"/>
                  </a:cubicBezTo>
                  <a:cubicBezTo>
                    <a:pt x="2756" y="962"/>
                    <a:pt x="2807" y="960"/>
                    <a:pt x="2856" y="952"/>
                  </a:cubicBezTo>
                  <a:cubicBezTo>
                    <a:pt x="2992" y="931"/>
                    <a:pt x="3120" y="888"/>
                    <a:pt x="3238" y="818"/>
                  </a:cubicBezTo>
                  <a:cubicBezTo>
                    <a:pt x="3301" y="780"/>
                    <a:pt x="3365" y="744"/>
                    <a:pt x="3434" y="718"/>
                  </a:cubicBezTo>
                  <a:cubicBezTo>
                    <a:pt x="3440" y="716"/>
                    <a:pt x="3446" y="713"/>
                    <a:pt x="3455" y="709"/>
                  </a:cubicBezTo>
                  <a:cubicBezTo>
                    <a:pt x="3430" y="692"/>
                    <a:pt x="3408" y="677"/>
                    <a:pt x="3385" y="661"/>
                  </a:cubicBezTo>
                  <a:close/>
                  <a:moveTo>
                    <a:pt x="892" y="309"/>
                  </a:moveTo>
                  <a:cubicBezTo>
                    <a:pt x="893" y="308"/>
                    <a:pt x="894" y="306"/>
                    <a:pt x="896" y="305"/>
                  </a:cubicBezTo>
                  <a:cubicBezTo>
                    <a:pt x="890" y="298"/>
                    <a:pt x="886" y="289"/>
                    <a:pt x="880" y="282"/>
                  </a:cubicBezTo>
                  <a:cubicBezTo>
                    <a:pt x="845" y="247"/>
                    <a:pt x="810" y="212"/>
                    <a:pt x="775" y="177"/>
                  </a:cubicBezTo>
                  <a:cubicBezTo>
                    <a:pt x="770" y="171"/>
                    <a:pt x="763" y="167"/>
                    <a:pt x="756" y="163"/>
                  </a:cubicBezTo>
                  <a:cubicBezTo>
                    <a:pt x="721" y="143"/>
                    <a:pt x="685" y="123"/>
                    <a:pt x="649" y="103"/>
                  </a:cubicBezTo>
                  <a:cubicBezTo>
                    <a:pt x="641" y="99"/>
                    <a:pt x="631" y="95"/>
                    <a:pt x="621" y="92"/>
                  </a:cubicBezTo>
                  <a:cubicBezTo>
                    <a:pt x="581" y="80"/>
                    <a:pt x="540" y="69"/>
                    <a:pt x="500" y="58"/>
                  </a:cubicBezTo>
                  <a:cubicBezTo>
                    <a:pt x="431" y="39"/>
                    <a:pt x="362" y="40"/>
                    <a:pt x="292" y="41"/>
                  </a:cubicBezTo>
                  <a:cubicBezTo>
                    <a:pt x="287" y="41"/>
                    <a:pt x="281" y="42"/>
                    <a:pt x="277" y="44"/>
                  </a:cubicBezTo>
                  <a:cubicBezTo>
                    <a:pt x="260" y="53"/>
                    <a:pt x="243" y="62"/>
                    <a:pt x="226" y="71"/>
                  </a:cubicBezTo>
                  <a:cubicBezTo>
                    <a:pt x="280" y="83"/>
                    <a:pt x="334" y="84"/>
                    <a:pt x="389" y="82"/>
                  </a:cubicBezTo>
                  <a:cubicBezTo>
                    <a:pt x="422" y="81"/>
                    <a:pt x="456" y="79"/>
                    <a:pt x="488" y="85"/>
                  </a:cubicBezTo>
                  <a:cubicBezTo>
                    <a:pt x="558" y="97"/>
                    <a:pt x="623" y="125"/>
                    <a:pt x="684" y="162"/>
                  </a:cubicBezTo>
                  <a:cubicBezTo>
                    <a:pt x="703" y="173"/>
                    <a:pt x="719" y="188"/>
                    <a:pt x="735" y="202"/>
                  </a:cubicBezTo>
                  <a:cubicBezTo>
                    <a:pt x="759" y="222"/>
                    <a:pt x="781" y="244"/>
                    <a:pt x="806" y="264"/>
                  </a:cubicBezTo>
                  <a:cubicBezTo>
                    <a:pt x="831" y="284"/>
                    <a:pt x="862" y="295"/>
                    <a:pt x="892" y="309"/>
                  </a:cubicBezTo>
                  <a:close/>
                  <a:moveTo>
                    <a:pt x="1800" y="2465"/>
                  </a:moveTo>
                  <a:cubicBezTo>
                    <a:pt x="1799" y="2465"/>
                    <a:pt x="1797" y="2465"/>
                    <a:pt x="1795" y="2466"/>
                  </a:cubicBezTo>
                  <a:cubicBezTo>
                    <a:pt x="1796" y="2479"/>
                    <a:pt x="1796" y="2493"/>
                    <a:pt x="1798" y="2507"/>
                  </a:cubicBezTo>
                  <a:cubicBezTo>
                    <a:pt x="1802" y="2535"/>
                    <a:pt x="1808" y="2563"/>
                    <a:pt x="1811" y="2591"/>
                  </a:cubicBezTo>
                  <a:cubicBezTo>
                    <a:pt x="1814" y="2618"/>
                    <a:pt x="1822" y="2643"/>
                    <a:pt x="1835" y="2667"/>
                  </a:cubicBezTo>
                  <a:cubicBezTo>
                    <a:pt x="1843" y="2683"/>
                    <a:pt x="1850" y="2700"/>
                    <a:pt x="1858" y="2717"/>
                  </a:cubicBezTo>
                  <a:cubicBezTo>
                    <a:pt x="1871" y="2746"/>
                    <a:pt x="1885" y="2776"/>
                    <a:pt x="1899" y="2805"/>
                  </a:cubicBezTo>
                  <a:cubicBezTo>
                    <a:pt x="1912" y="2832"/>
                    <a:pt x="1925" y="2858"/>
                    <a:pt x="1938" y="2883"/>
                  </a:cubicBezTo>
                  <a:cubicBezTo>
                    <a:pt x="1947" y="2901"/>
                    <a:pt x="1955" y="2920"/>
                    <a:pt x="1968" y="2934"/>
                  </a:cubicBezTo>
                  <a:cubicBezTo>
                    <a:pt x="1998" y="2966"/>
                    <a:pt x="2029" y="2996"/>
                    <a:pt x="2061" y="3025"/>
                  </a:cubicBezTo>
                  <a:cubicBezTo>
                    <a:pt x="2074" y="3037"/>
                    <a:pt x="2089" y="3044"/>
                    <a:pt x="2108" y="3049"/>
                  </a:cubicBezTo>
                  <a:cubicBezTo>
                    <a:pt x="2089" y="3026"/>
                    <a:pt x="2071" y="3006"/>
                    <a:pt x="2055" y="2985"/>
                  </a:cubicBezTo>
                  <a:cubicBezTo>
                    <a:pt x="1996" y="2906"/>
                    <a:pt x="1946" y="2822"/>
                    <a:pt x="1909" y="2730"/>
                  </a:cubicBezTo>
                  <a:cubicBezTo>
                    <a:pt x="1892" y="2688"/>
                    <a:pt x="1873" y="2646"/>
                    <a:pt x="1856" y="2604"/>
                  </a:cubicBezTo>
                  <a:cubicBezTo>
                    <a:pt x="1839" y="2563"/>
                    <a:pt x="1823" y="2521"/>
                    <a:pt x="1807" y="2480"/>
                  </a:cubicBezTo>
                  <a:cubicBezTo>
                    <a:pt x="1805" y="2475"/>
                    <a:pt x="1802" y="2470"/>
                    <a:pt x="1800" y="2465"/>
                  </a:cubicBezTo>
                  <a:close/>
                  <a:moveTo>
                    <a:pt x="710" y="120"/>
                  </a:moveTo>
                  <a:cubicBezTo>
                    <a:pt x="709" y="121"/>
                    <a:pt x="708" y="122"/>
                    <a:pt x="708" y="123"/>
                  </a:cubicBezTo>
                  <a:cubicBezTo>
                    <a:pt x="709" y="124"/>
                    <a:pt x="711" y="126"/>
                    <a:pt x="713" y="127"/>
                  </a:cubicBezTo>
                  <a:cubicBezTo>
                    <a:pt x="718" y="130"/>
                    <a:pt x="723" y="132"/>
                    <a:pt x="728" y="135"/>
                  </a:cubicBezTo>
                  <a:cubicBezTo>
                    <a:pt x="798" y="167"/>
                    <a:pt x="846" y="224"/>
                    <a:pt x="895" y="279"/>
                  </a:cubicBezTo>
                  <a:cubicBezTo>
                    <a:pt x="908" y="316"/>
                    <a:pt x="939" y="333"/>
                    <a:pt x="973" y="345"/>
                  </a:cubicBezTo>
                  <a:cubicBezTo>
                    <a:pt x="980" y="348"/>
                    <a:pt x="987" y="353"/>
                    <a:pt x="994" y="356"/>
                  </a:cubicBezTo>
                  <a:cubicBezTo>
                    <a:pt x="1009" y="363"/>
                    <a:pt x="1015" y="362"/>
                    <a:pt x="1025" y="351"/>
                  </a:cubicBezTo>
                  <a:cubicBezTo>
                    <a:pt x="1035" y="339"/>
                    <a:pt x="1044" y="327"/>
                    <a:pt x="1053" y="316"/>
                  </a:cubicBezTo>
                  <a:cubicBezTo>
                    <a:pt x="1034" y="299"/>
                    <a:pt x="1014" y="282"/>
                    <a:pt x="998" y="264"/>
                  </a:cubicBezTo>
                  <a:cubicBezTo>
                    <a:pt x="964" y="227"/>
                    <a:pt x="923" y="205"/>
                    <a:pt x="876" y="190"/>
                  </a:cubicBezTo>
                  <a:cubicBezTo>
                    <a:pt x="847" y="181"/>
                    <a:pt x="819" y="168"/>
                    <a:pt x="791" y="156"/>
                  </a:cubicBezTo>
                  <a:cubicBezTo>
                    <a:pt x="764" y="144"/>
                    <a:pt x="737" y="132"/>
                    <a:pt x="710" y="120"/>
                  </a:cubicBezTo>
                  <a:close/>
                  <a:moveTo>
                    <a:pt x="2193" y="1151"/>
                  </a:moveTo>
                  <a:cubicBezTo>
                    <a:pt x="2252" y="1177"/>
                    <a:pt x="2310" y="1176"/>
                    <a:pt x="2369" y="1173"/>
                  </a:cubicBezTo>
                  <a:cubicBezTo>
                    <a:pt x="2427" y="1169"/>
                    <a:pt x="2483" y="1154"/>
                    <a:pt x="2543" y="1136"/>
                  </a:cubicBezTo>
                  <a:cubicBezTo>
                    <a:pt x="2500" y="1118"/>
                    <a:pt x="2462" y="1102"/>
                    <a:pt x="2424" y="1086"/>
                  </a:cubicBezTo>
                  <a:cubicBezTo>
                    <a:pt x="2413" y="1081"/>
                    <a:pt x="2403" y="1080"/>
                    <a:pt x="2391" y="1084"/>
                  </a:cubicBezTo>
                  <a:cubicBezTo>
                    <a:pt x="2330" y="1105"/>
                    <a:pt x="2268" y="1125"/>
                    <a:pt x="2207" y="1145"/>
                  </a:cubicBezTo>
                  <a:cubicBezTo>
                    <a:pt x="2203" y="1146"/>
                    <a:pt x="2199" y="1148"/>
                    <a:pt x="2193" y="1151"/>
                  </a:cubicBezTo>
                  <a:close/>
                  <a:moveTo>
                    <a:pt x="2066" y="1221"/>
                  </a:moveTo>
                  <a:cubicBezTo>
                    <a:pt x="2075" y="1212"/>
                    <a:pt x="2082" y="1217"/>
                    <a:pt x="2089" y="1219"/>
                  </a:cubicBezTo>
                  <a:cubicBezTo>
                    <a:pt x="2119" y="1231"/>
                    <a:pt x="2149" y="1238"/>
                    <a:pt x="2180" y="1240"/>
                  </a:cubicBezTo>
                  <a:cubicBezTo>
                    <a:pt x="2200" y="1242"/>
                    <a:pt x="2220" y="1242"/>
                    <a:pt x="2241" y="1241"/>
                  </a:cubicBezTo>
                  <a:cubicBezTo>
                    <a:pt x="2239" y="1237"/>
                    <a:pt x="2239" y="1235"/>
                    <a:pt x="2238" y="1235"/>
                  </a:cubicBezTo>
                  <a:cubicBezTo>
                    <a:pt x="2209" y="1214"/>
                    <a:pt x="2181" y="1192"/>
                    <a:pt x="2152" y="1172"/>
                  </a:cubicBezTo>
                  <a:cubicBezTo>
                    <a:pt x="2148" y="1169"/>
                    <a:pt x="2140" y="1169"/>
                    <a:pt x="2136" y="1171"/>
                  </a:cubicBezTo>
                  <a:cubicBezTo>
                    <a:pt x="2104" y="1183"/>
                    <a:pt x="2074" y="1198"/>
                    <a:pt x="2050" y="1222"/>
                  </a:cubicBezTo>
                  <a:cubicBezTo>
                    <a:pt x="2031" y="1240"/>
                    <a:pt x="2009" y="1254"/>
                    <a:pt x="1984" y="1264"/>
                  </a:cubicBezTo>
                  <a:cubicBezTo>
                    <a:pt x="1973" y="1268"/>
                    <a:pt x="1963" y="1275"/>
                    <a:pt x="1950" y="1283"/>
                  </a:cubicBezTo>
                  <a:cubicBezTo>
                    <a:pt x="1966" y="1290"/>
                    <a:pt x="1978" y="1296"/>
                    <a:pt x="1989" y="1302"/>
                  </a:cubicBezTo>
                  <a:cubicBezTo>
                    <a:pt x="2001" y="1308"/>
                    <a:pt x="2012" y="1316"/>
                    <a:pt x="2024" y="1323"/>
                  </a:cubicBezTo>
                  <a:cubicBezTo>
                    <a:pt x="2025" y="1319"/>
                    <a:pt x="2026" y="1318"/>
                    <a:pt x="2026" y="1316"/>
                  </a:cubicBezTo>
                  <a:cubicBezTo>
                    <a:pt x="2022" y="1290"/>
                    <a:pt x="2029" y="1286"/>
                    <a:pt x="2050" y="1286"/>
                  </a:cubicBezTo>
                  <a:cubicBezTo>
                    <a:pt x="2054" y="1286"/>
                    <a:pt x="2058" y="1284"/>
                    <a:pt x="2062" y="1282"/>
                  </a:cubicBezTo>
                  <a:cubicBezTo>
                    <a:pt x="2080" y="1274"/>
                    <a:pt x="2097" y="1275"/>
                    <a:pt x="2115" y="1282"/>
                  </a:cubicBezTo>
                  <a:cubicBezTo>
                    <a:pt x="2120" y="1283"/>
                    <a:pt x="2124" y="1284"/>
                    <a:pt x="2133" y="1287"/>
                  </a:cubicBezTo>
                  <a:cubicBezTo>
                    <a:pt x="2112" y="1260"/>
                    <a:pt x="2084" y="1246"/>
                    <a:pt x="2066" y="1221"/>
                  </a:cubicBezTo>
                  <a:close/>
                  <a:moveTo>
                    <a:pt x="1521" y="1238"/>
                  </a:moveTo>
                  <a:cubicBezTo>
                    <a:pt x="1504" y="1194"/>
                    <a:pt x="1480" y="1154"/>
                    <a:pt x="1454" y="1116"/>
                  </a:cubicBezTo>
                  <a:cubicBezTo>
                    <a:pt x="1412" y="1054"/>
                    <a:pt x="1368" y="993"/>
                    <a:pt x="1335" y="926"/>
                  </a:cubicBezTo>
                  <a:cubicBezTo>
                    <a:pt x="1286" y="828"/>
                    <a:pt x="1223" y="739"/>
                    <a:pt x="1154" y="654"/>
                  </a:cubicBezTo>
                  <a:cubicBezTo>
                    <a:pt x="1151" y="650"/>
                    <a:pt x="1147" y="647"/>
                    <a:pt x="1144" y="643"/>
                  </a:cubicBezTo>
                  <a:cubicBezTo>
                    <a:pt x="1261" y="847"/>
                    <a:pt x="1386" y="1046"/>
                    <a:pt x="1521" y="1238"/>
                  </a:cubicBezTo>
                  <a:close/>
                  <a:moveTo>
                    <a:pt x="1623" y="775"/>
                  </a:moveTo>
                  <a:cubicBezTo>
                    <a:pt x="1718" y="746"/>
                    <a:pt x="1809" y="714"/>
                    <a:pt x="1895" y="670"/>
                  </a:cubicBezTo>
                  <a:cubicBezTo>
                    <a:pt x="1845" y="664"/>
                    <a:pt x="1795" y="655"/>
                    <a:pt x="1749" y="686"/>
                  </a:cubicBezTo>
                  <a:cubicBezTo>
                    <a:pt x="1712" y="710"/>
                    <a:pt x="1672" y="728"/>
                    <a:pt x="1631" y="741"/>
                  </a:cubicBezTo>
                  <a:cubicBezTo>
                    <a:pt x="1627" y="742"/>
                    <a:pt x="1624" y="744"/>
                    <a:pt x="1620" y="746"/>
                  </a:cubicBezTo>
                  <a:cubicBezTo>
                    <a:pt x="1621" y="756"/>
                    <a:pt x="1622" y="766"/>
                    <a:pt x="1623" y="775"/>
                  </a:cubicBezTo>
                  <a:close/>
                  <a:moveTo>
                    <a:pt x="3390" y="562"/>
                  </a:moveTo>
                  <a:cubicBezTo>
                    <a:pt x="3390" y="560"/>
                    <a:pt x="3391" y="557"/>
                    <a:pt x="3391" y="555"/>
                  </a:cubicBezTo>
                  <a:cubicBezTo>
                    <a:pt x="3311" y="521"/>
                    <a:pt x="3231" y="490"/>
                    <a:pt x="3145" y="465"/>
                  </a:cubicBezTo>
                  <a:cubicBezTo>
                    <a:pt x="3147" y="468"/>
                    <a:pt x="3148" y="470"/>
                    <a:pt x="3149" y="471"/>
                  </a:cubicBezTo>
                  <a:cubicBezTo>
                    <a:pt x="3188" y="499"/>
                    <a:pt x="3228" y="528"/>
                    <a:pt x="3267" y="556"/>
                  </a:cubicBezTo>
                  <a:cubicBezTo>
                    <a:pt x="3272" y="559"/>
                    <a:pt x="3278" y="562"/>
                    <a:pt x="3283" y="562"/>
                  </a:cubicBezTo>
                  <a:cubicBezTo>
                    <a:pt x="3319" y="562"/>
                    <a:pt x="3354" y="562"/>
                    <a:pt x="3390" y="562"/>
                  </a:cubicBezTo>
                  <a:close/>
                  <a:moveTo>
                    <a:pt x="435" y="22"/>
                  </a:moveTo>
                  <a:cubicBezTo>
                    <a:pt x="503" y="33"/>
                    <a:pt x="563" y="70"/>
                    <a:pt x="632" y="77"/>
                  </a:cubicBezTo>
                  <a:cubicBezTo>
                    <a:pt x="640" y="78"/>
                    <a:pt x="647" y="81"/>
                    <a:pt x="655" y="84"/>
                  </a:cubicBezTo>
                  <a:cubicBezTo>
                    <a:pt x="704" y="105"/>
                    <a:pt x="754" y="126"/>
                    <a:pt x="803" y="146"/>
                  </a:cubicBezTo>
                  <a:cubicBezTo>
                    <a:pt x="814" y="151"/>
                    <a:pt x="824" y="155"/>
                    <a:pt x="834" y="160"/>
                  </a:cubicBezTo>
                  <a:cubicBezTo>
                    <a:pt x="835" y="158"/>
                    <a:pt x="836" y="157"/>
                    <a:pt x="837" y="155"/>
                  </a:cubicBezTo>
                  <a:cubicBezTo>
                    <a:pt x="819" y="145"/>
                    <a:pt x="801" y="134"/>
                    <a:pt x="782" y="125"/>
                  </a:cubicBezTo>
                  <a:cubicBezTo>
                    <a:pt x="765" y="116"/>
                    <a:pt x="746" y="110"/>
                    <a:pt x="729" y="101"/>
                  </a:cubicBezTo>
                  <a:cubicBezTo>
                    <a:pt x="665" y="67"/>
                    <a:pt x="598" y="45"/>
                    <a:pt x="528" y="30"/>
                  </a:cubicBezTo>
                  <a:cubicBezTo>
                    <a:pt x="498" y="24"/>
                    <a:pt x="467" y="16"/>
                    <a:pt x="435" y="22"/>
                  </a:cubicBezTo>
                  <a:close/>
                  <a:moveTo>
                    <a:pt x="1745" y="2252"/>
                  </a:moveTo>
                  <a:cubicBezTo>
                    <a:pt x="1733" y="2184"/>
                    <a:pt x="1721" y="2113"/>
                    <a:pt x="1709" y="2041"/>
                  </a:cubicBezTo>
                  <a:cubicBezTo>
                    <a:pt x="1689" y="2037"/>
                    <a:pt x="1668" y="2033"/>
                    <a:pt x="1644" y="2029"/>
                  </a:cubicBezTo>
                  <a:cubicBezTo>
                    <a:pt x="1665" y="2067"/>
                    <a:pt x="1687" y="2101"/>
                    <a:pt x="1703" y="2138"/>
                  </a:cubicBezTo>
                  <a:cubicBezTo>
                    <a:pt x="1720" y="2175"/>
                    <a:pt x="1732" y="2215"/>
                    <a:pt x="1745" y="2252"/>
                  </a:cubicBezTo>
                  <a:close/>
                  <a:moveTo>
                    <a:pt x="1629" y="895"/>
                  </a:moveTo>
                  <a:cubicBezTo>
                    <a:pt x="1626" y="894"/>
                    <a:pt x="1624" y="893"/>
                    <a:pt x="1621" y="893"/>
                  </a:cubicBezTo>
                  <a:cubicBezTo>
                    <a:pt x="1614" y="893"/>
                    <a:pt x="1607" y="892"/>
                    <a:pt x="1599" y="893"/>
                  </a:cubicBezTo>
                  <a:cubicBezTo>
                    <a:pt x="1576" y="893"/>
                    <a:pt x="1571" y="902"/>
                    <a:pt x="1582" y="923"/>
                  </a:cubicBezTo>
                  <a:cubicBezTo>
                    <a:pt x="1585" y="927"/>
                    <a:pt x="1589" y="930"/>
                    <a:pt x="1594" y="936"/>
                  </a:cubicBezTo>
                  <a:cubicBezTo>
                    <a:pt x="1606" y="922"/>
                    <a:pt x="1617" y="909"/>
                    <a:pt x="1629" y="895"/>
                  </a:cubicBezTo>
                  <a:close/>
                  <a:moveTo>
                    <a:pt x="1842" y="1316"/>
                  </a:moveTo>
                  <a:cubicBezTo>
                    <a:pt x="1850" y="1360"/>
                    <a:pt x="1867" y="1400"/>
                    <a:pt x="1889" y="1439"/>
                  </a:cubicBezTo>
                  <a:cubicBezTo>
                    <a:pt x="1881" y="1395"/>
                    <a:pt x="1867" y="1353"/>
                    <a:pt x="1842" y="1316"/>
                  </a:cubicBezTo>
                  <a:close/>
                  <a:moveTo>
                    <a:pt x="1104" y="343"/>
                  </a:moveTo>
                  <a:cubicBezTo>
                    <a:pt x="1109" y="367"/>
                    <a:pt x="1123" y="373"/>
                    <a:pt x="1148" y="361"/>
                  </a:cubicBezTo>
                  <a:cubicBezTo>
                    <a:pt x="1147" y="339"/>
                    <a:pt x="1145" y="337"/>
                    <a:pt x="1132" y="328"/>
                  </a:cubicBezTo>
                  <a:cubicBezTo>
                    <a:pt x="1122" y="333"/>
                    <a:pt x="1114" y="337"/>
                    <a:pt x="1104" y="343"/>
                  </a:cubicBezTo>
                  <a:close/>
                  <a:moveTo>
                    <a:pt x="2160" y="948"/>
                  </a:moveTo>
                  <a:cubicBezTo>
                    <a:pt x="2192" y="957"/>
                    <a:pt x="2223" y="970"/>
                    <a:pt x="2259" y="977"/>
                  </a:cubicBezTo>
                  <a:cubicBezTo>
                    <a:pt x="2230" y="943"/>
                    <a:pt x="2197" y="940"/>
                    <a:pt x="2160" y="948"/>
                  </a:cubicBezTo>
                  <a:close/>
                  <a:moveTo>
                    <a:pt x="170" y="58"/>
                  </a:moveTo>
                  <a:cubicBezTo>
                    <a:pt x="199" y="56"/>
                    <a:pt x="228" y="58"/>
                    <a:pt x="254" y="42"/>
                  </a:cubicBezTo>
                  <a:cubicBezTo>
                    <a:pt x="225" y="42"/>
                    <a:pt x="197" y="46"/>
                    <a:pt x="170" y="58"/>
                  </a:cubicBezTo>
                  <a:close/>
                  <a:moveTo>
                    <a:pt x="1899" y="1276"/>
                  </a:moveTo>
                  <a:cubicBezTo>
                    <a:pt x="1896" y="1288"/>
                    <a:pt x="1902" y="1290"/>
                    <a:pt x="1910" y="1289"/>
                  </a:cubicBezTo>
                  <a:cubicBezTo>
                    <a:pt x="1911" y="1288"/>
                    <a:pt x="1913" y="1286"/>
                    <a:pt x="1915" y="1285"/>
                  </a:cubicBezTo>
                  <a:cubicBezTo>
                    <a:pt x="1912" y="1283"/>
                    <a:pt x="1911" y="1281"/>
                    <a:pt x="1909" y="1280"/>
                  </a:cubicBezTo>
                  <a:cubicBezTo>
                    <a:pt x="1907" y="1279"/>
                    <a:pt x="1904" y="1278"/>
                    <a:pt x="1899" y="1276"/>
                  </a:cubicBezTo>
                  <a:close/>
                  <a:moveTo>
                    <a:pt x="998" y="424"/>
                  </a:moveTo>
                  <a:cubicBezTo>
                    <a:pt x="998" y="406"/>
                    <a:pt x="998" y="406"/>
                    <a:pt x="986" y="396"/>
                  </a:cubicBezTo>
                  <a:cubicBezTo>
                    <a:pt x="991" y="407"/>
                    <a:pt x="994" y="415"/>
                    <a:pt x="998" y="424"/>
                  </a:cubicBezTo>
                  <a:close/>
                  <a:moveTo>
                    <a:pt x="957" y="383"/>
                  </a:moveTo>
                  <a:cubicBezTo>
                    <a:pt x="955" y="372"/>
                    <a:pt x="955" y="372"/>
                    <a:pt x="944" y="362"/>
                  </a:cubicBezTo>
                  <a:cubicBezTo>
                    <a:pt x="950" y="372"/>
                    <a:pt x="954" y="378"/>
                    <a:pt x="957" y="383"/>
                  </a:cubicBezTo>
                  <a:close/>
                  <a:moveTo>
                    <a:pt x="368" y="32"/>
                  </a:moveTo>
                  <a:cubicBezTo>
                    <a:pt x="368" y="32"/>
                    <a:pt x="368" y="31"/>
                    <a:pt x="368" y="31"/>
                  </a:cubicBezTo>
                  <a:cubicBezTo>
                    <a:pt x="361" y="31"/>
                    <a:pt x="354" y="31"/>
                    <a:pt x="348" y="31"/>
                  </a:cubicBezTo>
                  <a:cubicBezTo>
                    <a:pt x="348" y="31"/>
                    <a:pt x="348" y="32"/>
                    <a:pt x="348" y="32"/>
                  </a:cubicBezTo>
                  <a:cubicBezTo>
                    <a:pt x="355" y="32"/>
                    <a:pt x="362" y="32"/>
                    <a:pt x="368" y="32"/>
                  </a:cubicBezTo>
                  <a:close/>
                  <a:moveTo>
                    <a:pt x="409" y="36"/>
                  </a:moveTo>
                  <a:cubicBezTo>
                    <a:pt x="409" y="35"/>
                    <a:pt x="408" y="35"/>
                    <a:pt x="408" y="35"/>
                  </a:cubicBezTo>
                  <a:cubicBezTo>
                    <a:pt x="403" y="35"/>
                    <a:pt x="399" y="35"/>
                    <a:pt x="394" y="35"/>
                  </a:cubicBezTo>
                  <a:cubicBezTo>
                    <a:pt x="394" y="35"/>
                    <a:pt x="394" y="35"/>
                    <a:pt x="394" y="36"/>
                  </a:cubicBezTo>
                  <a:cubicBezTo>
                    <a:pt x="399" y="36"/>
                    <a:pt x="404" y="36"/>
                    <a:pt x="409" y="36"/>
                  </a:cubicBezTo>
                  <a:close/>
                </a:path>
              </a:pathLst>
            </a:custGeom>
            <a:solidFill>
              <a:srgbClr val="3B24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2E394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0" name="任意多边形: 形状 39" descr="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">
            <a:extLst>
              <a:ext uri="{FF2B5EF4-FFF2-40B4-BE49-F238E27FC236}">
                <a16:creationId xmlns:a16="http://schemas.microsoft.com/office/drawing/2014/main" id="{6D116550-57A1-4C5A-A7E5-AA20113F35BF}"/>
              </a:ext>
            </a:extLst>
          </p:cNvPr>
          <p:cNvSpPr/>
          <p:nvPr/>
        </p:nvSpPr>
        <p:spPr>
          <a:xfrm flipH="1" flipV="1">
            <a:off x="0" y="5855829"/>
            <a:ext cx="12192000" cy="1002171"/>
          </a:xfrm>
          <a:custGeom>
            <a:avLst/>
            <a:gdLst>
              <a:gd name="connsiteX0" fmla="*/ 7529595 w 11939451"/>
              <a:gd name="connsiteY0" fmla="*/ 0 h 981412"/>
              <a:gd name="connsiteX1" fmla="*/ 11939451 w 11939451"/>
              <a:gd name="connsiteY1" fmla="*/ 0 h 981412"/>
              <a:gd name="connsiteX2" fmla="*/ 11939451 w 11939451"/>
              <a:gd name="connsiteY2" fmla="*/ 142632 h 981412"/>
              <a:gd name="connsiteX3" fmla="*/ 11912978 w 11939451"/>
              <a:gd name="connsiteY3" fmla="*/ 182276 h 981412"/>
              <a:gd name="connsiteX4" fmla="*/ 11738874 w 11939451"/>
              <a:gd name="connsiteY4" fmla="*/ 232018 h 981412"/>
              <a:gd name="connsiteX5" fmla="*/ 11465283 w 11939451"/>
              <a:gd name="connsiteY5" fmla="*/ 306635 h 981412"/>
              <a:gd name="connsiteX6" fmla="*/ 11291178 w 11939451"/>
              <a:gd name="connsiteY6" fmla="*/ 331507 h 981412"/>
              <a:gd name="connsiteX7" fmla="*/ 11017585 w 11939451"/>
              <a:gd name="connsiteY7" fmla="*/ 281763 h 981412"/>
              <a:gd name="connsiteX8" fmla="*/ 10644504 w 11939451"/>
              <a:gd name="connsiteY8" fmla="*/ 331507 h 981412"/>
              <a:gd name="connsiteX9" fmla="*/ 10395785 w 11939451"/>
              <a:gd name="connsiteY9" fmla="*/ 356380 h 981412"/>
              <a:gd name="connsiteX10" fmla="*/ 10246553 w 11939451"/>
              <a:gd name="connsiteY10" fmla="*/ 406122 h 981412"/>
              <a:gd name="connsiteX11" fmla="*/ 9848599 w 11939451"/>
              <a:gd name="connsiteY11" fmla="*/ 430995 h 981412"/>
              <a:gd name="connsiteX12" fmla="*/ 9773982 w 11939451"/>
              <a:gd name="connsiteY12" fmla="*/ 406122 h 981412"/>
              <a:gd name="connsiteX13" fmla="*/ 9624750 w 11939451"/>
              <a:gd name="connsiteY13" fmla="*/ 356380 h 981412"/>
              <a:gd name="connsiteX14" fmla="*/ 8953206 w 11939451"/>
              <a:gd name="connsiteY14" fmla="*/ 331507 h 981412"/>
              <a:gd name="connsiteX15" fmla="*/ 8803974 w 11939451"/>
              <a:gd name="connsiteY15" fmla="*/ 256891 h 981412"/>
              <a:gd name="connsiteX16" fmla="*/ 8704486 w 11939451"/>
              <a:gd name="connsiteY16" fmla="*/ 232018 h 981412"/>
              <a:gd name="connsiteX17" fmla="*/ 8629869 w 11939451"/>
              <a:gd name="connsiteY17" fmla="*/ 256891 h 981412"/>
              <a:gd name="connsiteX18" fmla="*/ 8480637 w 11939451"/>
              <a:gd name="connsiteY18" fmla="*/ 207148 h 981412"/>
              <a:gd name="connsiteX19" fmla="*/ 8331406 w 11939451"/>
              <a:gd name="connsiteY19" fmla="*/ 182276 h 981412"/>
              <a:gd name="connsiteX20" fmla="*/ 8182174 w 11939451"/>
              <a:gd name="connsiteY20" fmla="*/ 132531 h 981412"/>
              <a:gd name="connsiteX21" fmla="*/ 7784221 w 11939451"/>
              <a:gd name="connsiteY21" fmla="*/ 57914 h 981412"/>
              <a:gd name="connsiteX22" fmla="*/ 7610116 w 11939451"/>
              <a:gd name="connsiteY22" fmla="*/ 8171 h 981412"/>
              <a:gd name="connsiteX23" fmla="*/ 0 w 11939451"/>
              <a:gd name="connsiteY23" fmla="*/ 0 h 981412"/>
              <a:gd name="connsiteX24" fmla="*/ 7265355 w 11939451"/>
              <a:gd name="connsiteY24" fmla="*/ 0 h 981412"/>
              <a:gd name="connsiteX25" fmla="*/ 7239935 w 11939451"/>
              <a:gd name="connsiteY25" fmla="*/ 6889 h 981412"/>
              <a:gd name="connsiteX26" fmla="*/ 7162419 w 11939451"/>
              <a:gd name="connsiteY26" fmla="*/ 57914 h 981412"/>
              <a:gd name="connsiteX27" fmla="*/ 7013187 w 11939451"/>
              <a:gd name="connsiteY27" fmla="*/ 107659 h 981412"/>
              <a:gd name="connsiteX28" fmla="*/ 6739595 w 11939451"/>
              <a:gd name="connsiteY28" fmla="*/ 132531 h 981412"/>
              <a:gd name="connsiteX29" fmla="*/ 6664978 w 11939451"/>
              <a:gd name="connsiteY29" fmla="*/ 157403 h 981412"/>
              <a:gd name="connsiteX30" fmla="*/ 6615235 w 11939451"/>
              <a:gd name="connsiteY30" fmla="*/ 232018 h 981412"/>
              <a:gd name="connsiteX31" fmla="*/ 6466001 w 11939451"/>
              <a:gd name="connsiteY31" fmla="*/ 331507 h 981412"/>
              <a:gd name="connsiteX32" fmla="*/ 6142665 w 11939451"/>
              <a:gd name="connsiteY32" fmla="*/ 306635 h 981412"/>
              <a:gd name="connsiteX33" fmla="*/ 5943689 w 11939451"/>
              <a:gd name="connsiteY33" fmla="*/ 281763 h 981412"/>
              <a:gd name="connsiteX34" fmla="*/ 5670097 w 11939451"/>
              <a:gd name="connsiteY34" fmla="*/ 232018 h 981412"/>
              <a:gd name="connsiteX35" fmla="*/ 5595480 w 11939451"/>
              <a:gd name="connsiteY35" fmla="*/ 207148 h 981412"/>
              <a:gd name="connsiteX36" fmla="*/ 5346761 w 11939451"/>
              <a:gd name="connsiteY36" fmla="*/ 132531 h 981412"/>
              <a:gd name="connsiteX37" fmla="*/ 5197529 w 11939451"/>
              <a:gd name="connsiteY37" fmla="*/ 182276 h 981412"/>
              <a:gd name="connsiteX38" fmla="*/ 4525984 w 11939451"/>
              <a:gd name="connsiteY38" fmla="*/ 256891 h 981412"/>
              <a:gd name="connsiteX39" fmla="*/ 4451367 w 11939451"/>
              <a:gd name="connsiteY39" fmla="*/ 306635 h 981412"/>
              <a:gd name="connsiteX40" fmla="*/ 4327007 w 11939451"/>
              <a:gd name="connsiteY40" fmla="*/ 331507 h 981412"/>
              <a:gd name="connsiteX41" fmla="*/ 4252390 w 11939451"/>
              <a:gd name="connsiteY41" fmla="*/ 356380 h 981412"/>
              <a:gd name="connsiteX42" fmla="*/ 4028542 w 11939451"/>
              <a:gd name="connsiteY42" fmla="*/ 430995 h 981412"/>
              <a:gd name="connsiteX43" fmla="*/ 3655463 w 11939451"/>
              <a:gd name="connsiteY43" fmla="*/ 455867 h 981412"/>
              <a:gd name="connsiteX44" fmla="*/ 3431614 w 11939451"/>
              <a:gd name="connsiteY44" fmla="*/ 555356 h 981412"/>
              <a:gd name="connsiteX45" fmla="*/ 3282382 w 11939451"/>
              <a:gd name="connsiteY45" fmla="*/ 605099 h 981412"/>
              <a:gd name="connsiteX46" fmla="*/ 3133150 w 11939451"/>
              <a:gd name="connsiteY46" fmla="*/ 505612 h 981412"/>
              <a:gd name="connsiteX47" fmla="*/ 3058533 w 11939451"/>
              <a:gd name="connsiteY47" fmla="*/ 480739 h 981412"/>
              <a:gd name="connsiteX48" fmla="*/ 2983916 w 11939451"/>
              <a:gd name="connsiteY48" fmla="*/ 530484 h 981412"/>
              <a:gd name="connsiteX49" fmla="*/ 2561092 w 11939451"/>
              <a:gd name="connsiteY49" fmla="*/ 580227 h 981412"/>
              <a:gd name="connsiteX50" fmla="*/ 2386988 w 11939451"/>
              <a:gd name="connsiteY50" fmla="*/ 555356 h 981412"/>
              <a:gd name="connsiteX51" fmla="*/ 2163139 w 11939451"/>
              <a:gd name="connsiteY51" fmla="*/ 455867 h 981412"/>
              <a:gd name="connsiteX52" fmla="*/ 1765186 w 11939451"/>
              <a:gd name="connsiteY52" fmla="*/ 480739 h 981412"/>
              <a:gd name="connsiteX53" fmla="*/ 1690571 w 11939451"/>
              <a:gd name="connsiteY53" fmla="*/ 555356 h 981412"/>
              <a:gd name="connsiteX54" fmla="*/ 1566211 w 11939451"/>
              <a:gd name="connsiteY54" fmla="*/ 580227 h 981412"/>
              <a:gd name="connsiteX55" fmla="*/ 1491594 w 11939451"/>
              <a:gd name="connsiteY55" fmla="*/ 605099 h 981412"/>
              <a:gd name="connsiteX56" fmla="*/ 1342362 w 11939451"/>
              <a:gd name="connsiteY56" fmla="*/ 629971 h 981412"/>
              <a:gd name="connsiteX57" fmla="*/ 1019026 w 11939451"/>
              <a:gd name="connsiteY57" fmla="*/ 704588 h 981412"/>
              <a:gd name="connsiteX58" fmla="*/ 944409 w 11939451"/>
              <a:gd name="connsiteY58" fmla="*/ 779203 h 981412"/>
              <a:gd name="connsiteX59" fmla="*/ 770305 w 11939451"/>
              <a:gd name="connsiteY59" fmla="*/ 804076 h 981412"/>
              <a:gd name="connsiteX60" fmla="*/ 123632 w 11939451"/>
              <a:gd name="connsiteY60" fmla="*/ 978180 h 981412"/>
              <a:gd name="connsiteX61" fmla="*/ 41647 w 11939451"/>
              <a:gd name="connsiteY61" fmla="*/ 979226 h 981412"/>
              <a:gd name="connsiteX62" fmla="*/ 0 w 11939451"/>
              <a:gd name="connsiteY62" fmla="*/ 964405 h 981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939451" h="981412">
                <a:moveTo>
                  <a:pt x="7529595" y="0"/>
                </a:moveTo>
                <a:lnTo>
                  <a:pt x="11939451" y="0"/>
                </a:lnTo>
                <a:lnTo>
                  <a:pt x="11939451" y="142632"/>
                </a:lnTo>
                <a:lnTo>
                  <a:pt x="11912978" y="182276"/>
                </a:lnTo>
                <a:cubicBezTo>
                  <a:pt x="11734078" y="241910"/>
                  <a:pt x="11957489" y="169559"/>
                  <a:pt x="11738874" y="232018"/>
                </a:cubicBezTo>
                <a:cubicBezTo>
                  <a:pt x="11572085" y="279670"/>
                  <a:pt x="11760923" y="247506"/>
                  <a:pt x="11465283" y="306635"/>
                </a:cubicBezTo>
                <a:cubicBezTo>
                  <a:pt x="11407796" y="318132"/>
                  <a:pt x="11349213" y="323217"/>
                  <a:pt x="11291178" y="331507"/>
                </a:cubicBezTo>
                <a:cubicBezTo>
                  <a:pt x="11250746" y="323421"/>
                  <a:pt x="11049405" y="281763"/>
                  <a:pt x="11017585" y="281763"/>
                </a:cubicBezTo>
                <a:cubicBezTo>
                  <a:pt x="10821818" y="281763"/>
                  <a:pt x="10791072" y="294864"/>
                  <a:pt x="10644504" y="331507"/>
                </a:cubicBezTo>
                <a:lnTo>
                  <a:pt x="10395785" y="356380"/>
                </a:lnTo>
                <a:cubicBezTo>
                  <a:pt x="10343610" y="361597"/>
                  <a:pt x="10298506" y="399038"/>
                  <a:pt x="10246553" y="406122"/>
                </a:cubicBezTo>
                <a:cubicBezTo>
                  <a:pt x="10114861" y="424079"/>
                  <a:pt x="9981251" y="422705"/>
                  <a:pt x="9848599" y="430995"/>
                </a:cubicBezTo>
                <a:lnTo>
                  <a:pt x="9773982" y="406122"/>
                </a:lnTo>
                <a:lnTo>
                  <a:pt x="9624750" y="356380"/>
                </a:lnTo>
                <a:cubicBezTo>
                  <a:pt x="9400902" y="348090"/>
                  <a:pt x="9176712" y="346408"/>
                  <a:pt x="8953206" y="331507"/>
                </a:cubicBezTo>
                <a:cubicBezTo>
                  <a:pt x="8870470" y="325991"/>
                  <a:pt x="8877330" y="288330"/>
                  <a:pt x="8803974" y="256891"/>
                </a:cubicBezTo>
                <a:cubicBezTo>
                  <a:pt x="8772555" y="243425"/>
                  <a:pt x="8738669" y="232018"/>
                  <a:pt x="8704486" y="232018"/>
                </a:cubicBezTo>
                <a:cubicBezTo>
                  <a:pt x="8678268" y="232018"/>
                  <a:pt x="8654742" y="248600"/>
                  <a:pt x="8629869" y="256891"/>
                </a:cubicBezTo>
                <a:cubicBezTo>
                  <a:pt x="8629869" y="256891"/>
                  <a:pt x="8531507" y="219865"/>
                  <a:pt x="8480637" y="207148"/>
                </a:cubicBezTo>
                <a:cubicBezTo>
                  <a:pt x="8431714" y="194916"/>
                  <a:pt x="8381150" y="190566"/>
                  <a:pt x="8331406" y="182276"/>
                </a:cubicBezTo>
                <a:cubicBezTo>
                  <a:pt x="8279685" y="173656"/>
                  <a:pt x="8233967" y="140709"/>
                  <a:pt x="8182174" y="132531"/>
                </a:cubicBezTo>
                <a:cubicBezTo>
                  <a:pt x="7772829" y="67897"/>
                  <a:pt x="7964319" y="177982"/>
                  <a:pt x="7784221" y="57914"/>
                </a:cubicBezTo>
                <a:cubicBezTo>
                  <a:pt x="7733075" y="40867"/>
                  <a:pt x="7662155" y="15110"/>
                  <a:pt x="7610116" y="8171"/>
                </a:cubicBezTo>
                <a:close/>
                <a:moveTo>
                  <a:pt x="0" y="0"/>
                </a:moveTo>
                <a:lnTo>
                  <a:pt x="7265355" y="0"/>
                </a:lnTo>
                <a:lnTo>
                  <a:pt x="7239935" y="6889"/>
                </a:lnTo>
                <a:cubicBezTo>
                  <a:pt x="7225352" y="12939"/>
                  <a:pt x="7213948" y="23562"/>
                  <a:pt x="7162419" y="57914"/>
                </a:cubicBezTo>
                <a:cubicBezTo>
                  <a:pt x="7118790" y="86998"/>
                  <a:pt x="7062931" y="91076"/>
                  <a:pt x="7013187" y="107659"/>
                </a:cubicBezTo>
                <a:cubicBezTo>
                  <a:pt x="6921989" y="115949"/>
                  <a:pt x="6830248" y="119580"/>
                  <a:pt x="6739595" y="132531"/>
                </a:cubicBezTo>
                <a:cubicBezTo>
                  <a:pt x="6713641" y="136238"/>
                  <a:pt x="6685450" y="141025"/>
                  <a:pt x="6664978" y="157403"/>
                </a:cubicBezTo>
                <a:cubicBezTo>
                  <a:pt x="6641637" y="176076"/>
                  <a:pt x="6634371" y="209054"/>
                  <a:pt x="6615235" y="232018"/>
                </a:cubicBezTo>
                <a:cubicBezTo>
                  <a:pt x="6543577" y="318008"/>
                  <a:pt x="6557964" y="300853"/>
                  <a:pt x="6466001" y="331507"/>
                </a:cubicBezTo>
                <a:cubicBezTo>
                  <a:pt x="6239990" y="363796"/>
                  <a:pt x="6347512" y="374919"/>
                  <a:pt x="6142665" y="306635"/>
                </a:cubicBezTo>
                <a:cubicBezTo>
                  <a:pt x="6076340" y="298345"/>
                  <a:pt x="6009859" y="291216"/>
                  <a:pt x="5943689" y="281763"/>
                </a:cubicBezTo>
                <a:cubicBezTo>
                  <a:pt x="5832313" y="265851"/>
                  <a:pt x="5777219" y="253442"/>
                  <a:pt x="5670097" y="232018"/>
                </a:cubicBezTo>
                <a:cubicBezTo>
                  <a:pt x="5644389" y="226877"/>
                  <a:pt x="5620353" y="215438"/>
                  <a:pt x="5595480" y="207148"/>
                </a:cubicBezTo>
                <a:cubicBezTo>
                  <a:pt x="5413798" y="146588"/>
                  <a:pt x="5497131" y="170124"/>
                  <a:pt x="5346761" y="132531"/>
                </a:cubicBezTo>
                <a:cubicBezTo>
                  <a:pt x="5295891" y="119814"/>
                  <a:pt x="5247273" y="165693"/>
                  <a:pt x="5197529" y="182276"/>
                </a:cubicBezTo>
                <a:cubicBezTo>
                  <a:pt x="4915664" y="195697"/>
                  <a:pt x="4752483" y="156225"/>
                  <a:pt x="4525984" y="256891"/>
                </a:cubicBezTo>
                <a:cubicBezTo>
                  <a:pt x="4498667" y="269031"/>
                  <a:pt x="4476239" y="290053"/>
                  <a:pt x="4451367" y="306635"/>
                </a:cubicBezTo>
                <a:lnTo>
                  <a:pt x="4327007" y="331507"/>
                </a:lnTo>
                <a:cubicBezTo>
                  <a:pt x="4301299" y="336648"/>
                  <a:pt x="4277263" y="348090"/>
                  <a:pt x="4252390" y="356380"/>
                </a:cubicBezTo>
                <a:lnTo>
                  <a:pt x="4028542" y="430995"/>
                </a:lnTo>
                <a:lnTo>
                  <a:pt x="3655463" y="455867"/>
                </a:lnTo>
                <a:cubicBezTo>
                  <a:pt x="3556798" y="462446"/>
                  <a:pt x="3504862" y="506522"/>
                  <a:pt x="3431614" y="555356"/>
                </a:cubicBezTo>
                <a:cubicBezTo>
                  <a:pt x="3387987" y="584442"/>
                  <a:pt x="3332126" y="588519"/>
                  <a:pt x="3282382" y="605099"/>
                </a:cubicBezTo>
                <a:cubicBezTo>
                  <a:pt x="3282382" y="605099"/>
                  <a:pt x="3185412" y="534646"/>
                  <a:pt x="3133150" y="505612"/>
                </a:cubicBezTo>
                <a:cubicBezTo>
                  <a:pt x="3110231" y="492880"/>
                  <a:pt x="3083405" y="489030"/>
                  <a:pt x="3058533" y="480739"/>
                </a:cubicBezTo>
                <a:cubicBezTo>
                  <a:pt x="3033660" y="497322"/>
                  <a:pt x="3010652" y="517116"/>
                  <a:pt x="2983916" y="530484"/>
                </a:cubicBezTo>
                <a:cubicBezTo>
                  <a:pt x="2870853" y="587017"/>
                  <a:pt x="2616123" y="576297"/>
                  <a:pt x="2561092" y="580227"/>
                </a:cubicBezTo>
                <a:cubicBezTo>
                  <a:pt x="2503057" y="571937"/>
                  <a:pt x="2443140" y="572201"/>
                  <a:pt x="2386988" y="555356"/>
                </a:cubicBezTo>
                <a:cubicBezTo>
                  <a:pt x="2212912" y="503135"/>
                  <a:pt x="2438662" y="468392"/>
                  <a:pt x="2163139" y="455867"/>
                </a:cubicBezTo>
                <a:cubicBezTo>
                  <a:pt x="2030365" y="449831"/>
                  <a:pt x="1895244" y="453358"/>
                  <a:pt x="1765186" y="480739"/>
                </a:cubicBezTo>
                <a:cubicBezTo>
                  <a:pt x="1730767" y="487986"/>
                  <a:pt x="1715443" y="530484"/>
                  <a:pt x="1690571" y="555356"/>
                </a:cubicBezTo>
                <a:cubicBezTo>
                  <a:pt x="1649118" y="563646"/>
                  <a:pt x="1607224" y="569974"/>
                  <a:pt x="1566211" y="580227"/>
                </a:cubicBezTo>
                <a:cubicBezTo>
                  <a:pt x="1540775" y="586586"/>
                  <a:pt x="1517188" y="599412"/>
                  <a:pt x="1491594" y="605099"/>
                </a:cubicBezTo>
                <a:cubicBezTo>
                  <a:pt x="1442366" y="616040"/>
                  <a:pt x="1392206" y="622304"/>
                  <a:pt x="1342362" y="629971"/>
                </a:cubicBezTo>
                <a:cubicBezTo>
                  <a:pt x="1236860" y="646203"/>
                  <a:pt x="1116086" y="650666"/>
                  <a:pt x="1019026" y="704588"/>
                </a:cubicBezTo>
                <a:cubicBezTo>
                  <a:pt x="988278" y="721671"/>
                  <a:pt x="977067" y="766140"/>
                  <a:pt x="944409" y="779203"/>
                </a:cubicBezTo>
                <a:cubicBezTo>
                  <a:pt x="889979" y="800976"/>
                  <a:pt x="827279" y="790264"/>
                  <a:pt x="770305" y="804076"/>
                </a:cubicBezTo>
                <a:cubicBezTo>
                  <a:pt x="553356" y="856669"/>
                  <a:pt x="264574" y="961598"/>
                  <a:pt x="123632" y="978180"/>
                </a:cubicBezTo>
                <a:cubicBezTo>
                  <a:pt x="88397" y="982325"/>
                  <a:pt x="62149" y="982272"/>
                  <a:pt x="41647" y="979226"/>
                </a:cubicBezTo>
                <a:lnTo>
                  <a:pt x="0" y="964405"/>
                </a:lnTo>
                <a:close/>
              </a:path>
            </a:pathLst>
          </a:custGeom>
          <a:solidFill>
            <a:srgbClr val="C3C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1" name="墨迹 40" descr="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">
                <a:extLst>
                  <a:ext uri="{FF2B5EF4-FFF2-40B4-BE49-F238E27FC236}">
                    <a16:creationId xmlns:a16="http://schemas.microsoft.com/office/drawing/2014/main" id="{E416F803-020E-4258-B442-0902C39B485C}"/>
                  </a:ext>
                </a:extLst>
              </p14:cNvPr>
              <p14:cNvContentPartPr/>
              <p14:nvPr/>
            </p14:nvContentPartPr>
            <p14:xfrm>
              <a:off x="0" y="6073833"/>
              <a:ext cx="12750480" cy="1372680"/>
            </p14:xfrm>
          </p:contentPart>
        </mc:Choice>
        <mc:Fallback xmlns="">
          <p:pic>
            <p:nvPicPr>
              <p:cNvPr id="41" name="墨迹 40" descr="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">
                <a:extLst>
                  <a:ext uri="{FF2B5EF4-FFF2-40B4-BE49-F238E27FC236}">
                    <a16:creationId xmlns:a16="http://schemas.microsoft.com/office/drawing/2014/main" id="{E416F803-020E-4258-B442-0902C39B48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6064473"/>
                <a:ext cx="12769199" cy="139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34898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84" grpId="0" animBg="1"/>
      <p:bldP spid="85" grpId="0" animBg="1"/>
      <p:bldP spid="96" grpId="0" animBg="1"/>
      <p:bldP spid="97" grpId="0" animBg="1"/>
      <p:bldP spid="98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7B030784-E5BB-43D5-8F76-8F7B0EE251E5}"/>
              </a:ext>
            </a:extLst>
          </p:cNvPr>
          <p:cNvSpPr/>
          <p:nvPr/>
        </p:nvSpPr>
        <p:spPr>
          <a:xfrm>
            <a:off x="0" y="0"/>
            <a:ext cx="12191997" cy="6858000"/>
          </a:xfrm>
          <a:prstGeom prst="rect">
            <a:avLst/>
          </a:prstGeom>
          <a:solidFill>
            <a:srgbClr val="ECE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Freeform: Shape 28">
            <a:extLst>
              <a:ext uri="{FF2B5EF4-FFF2-40B4-BE49-F238E27FC236}">
                <a16:creationId xmlns:a16="http://schemas.microsoft.com/office/drawing/2014/main" id="{803032DB-70B3-401E-BAF5-272EF01029C6}"/>
              </a:ext>
            </a:extLst>
          </p:cNvPr>
          <p:cNvSpPr/>
          <p:nvPr/>
        </p:nvSpPr>
        <p:spPr>
          <a:xfrm>
            <a:off x="3" y="2"/>
            <a:ext cx="12191999" cy="4382283"/>
          </a:xfrm>
          <a:custGeom>
            <a:avLst/>
            <a:gdLst>
              <a:gd name="connsiteX0" fmla="*/ 3383404 w 12191999"/>
              <a:gd name="connsiteY0" fmla="*/ 1 h 4382283"/>
              <a:gd name="connsiteX1" fmla="*/ 3980045 w 12191999"/>
              <a:gd name="connsiteY1" fmla="*/ 1 h 4382283"/>
              <a:gd name="connsiteX2" fmla="*/ 4092755 w 12191999"/>
              <a:gd name="connsiteY2" fmla="*/ 161084 h 4382283"/>
              <a:gd name="connsiteX3" fmla="*/ 6081488 w 12191999"/>
              <a:gd name="connsiteY3" fmla="*/ 1757410 h 4382283"/>
              <a:gd name="connsiteX4" fmla="*/ 8078152 w 12191999"/>
              <a:gd name="connsiteY4" fmla="*/ 161084 h 4382283"/>
              <a:gd name="connsiteX5" fmla="*/ 8191657 w 12191999"/>
              <a:gd name="connsiteY5" fmla="*/ 1 h 4382283"/>
              <a:gd name="connsiteX6" fmla="*/ 8808598 w 12191999"/>
              <a:gd name="connsiteY6" fmla="*/ 1 h 4382283"/>
              <a:gd name="connsiteX7" fmla="*/ 8621403 w 12191999"/>
              <a:gd name="connsiteY7" fmla="*/ 247715 h 4382283"/>
              <a:gd name="connsiteX8" fmla="*/ 6096000 w 12191999"/>
              <a:gd name="connsiteY8" fmla="*/ 2280104 h 4382283"/>
              <a:gd name="connsiteX9" fmla="*/ 3570600 w 12191999"/>
              <a:gd name="connsiteY9" fmla="*/ 247715 h 4382283"/>
              <a:gd name="connsiteX10" fmla="*/ 4500363 w 12191999"/>
              <a:gd name="connsiteY10" fmla="*/ 1 h 4382283"/>
              <a:gd name="connsiteX11" fmla="*/ 5148776 w 12191999"/>
              <a:gd name="connsiteY11" fmla="*/ 1 h 4382283"/>
              <a:gd name="connsiteX12" fmla="*/ 5164777 w 12191999"/>
              <a:gd name="connsiteY12" fmla="*/ 16553 h 4382283"/>
              <a:gd name="connsiteX13" fmla="*/ 6081487 w 12191999"/>
              <a:gd name="connsiteY13" fmla="*/ 474771 h 4382283"/>
              <a:gd name="connsiteX14" fmla="*/ 7000102 w 12191999"/>
              <a:gd name="connsiteY14" fmla="*/ 16553 h 4382283"/>
              <a:gd name="connsiteX15" fmla="*/ 7016170 w 12191999"/>
              <a:gd name="connsiteY15" fmla="*/ 1 h 4382283"/>
              <a:gd name="connsiteX16" fmla="*/ 7691638 w 12191999"/>
              <a:gd name="connsiteY16" fmla="*/ 1 h 4382283"/>
              <a:gd name="connsiteX17" fmla="*/ 7553628 w 12191999"/>
              <a:gd name="connsiteY17" fmla="*/ 168902 h 4382283"/>
              <a:gd name="connsiteX18" fmla="*/ 6096000 w 12191999"/>
              <a:gd name="connsiteY18" fmla="*/ 1101316 h 4382283"/>
              <a:gd name="connsiteX19" fmla="*/ 4638374 w 12191999"/>
              <a:gd name="connsiteY19" fmla="*/ 168902 h 4382283"/>
              <a:gd name="connsiteX20" fmla="*/ 2020580 w 12191999"/>
              <a:gd name="connsiteY20" fmla="*/ 0 h 4382283"/>
              <a:gd name="connsiteX21" fmla="*/ 2854415 w 12191999"/>
              <a:gd name="connsiteY21" fmla="*/ 0 h 4382283"/>
              <a:gd name="connsiteX22" fmla="*/ 3208276 w 12191999"/>
              <a:gd name="connsiteY22" fmla="*/ 471644 h 4382283"/>
              <a:gd name="connsiteX23" fmla="*/ 6081487 w 12191999"/>
              <a:gd name="connsiteY23" fmla="*/ 2981266 h 4382283"/>
              <a:gd name="connsiteX24" fmla="*/ 8969212 w 12191999"/>
              <a:gd name="connsiteY24" fmla="*/ 471644 h 4382283"/>
              <a:gd name="connsiteX25" fmla="*/ 9325775 w 12191999"/>
              <a:gd name="connsiteY25" fmla="*/ 0 h 4382283"/>
              <a:gd name="connsiteX26" fmla="*/ 10171422 w 12191999"/>
              <a:gd name="connsiteY26" fmla="*/ 0 h 4382283"/>
              <a:gd name="connsiteX27" fmla="*/ 10049556 w 12191999"/>
              <a:gd name="connsiteY27" fmla="*/ 116611 h 4382283"/>
              <a:gd name="connsiteX28" fmla="*/ 6096000 w 12191999"/>
              <a:gd name="connsiteY28" fmla="*/ 3429000 h 4382283"/>
              <a:gd name="connsiteX29" fmla="*/ 2142447 w 12191999"/>
              <a:gd name="connsiteY29" fmla="*/ 116611 h 4382283"/>
              <a:gd name="connsiteX30" fmla="*/ 0 w 12191999"/>
              <a:gd name="connsiteY30" fmla="*/ 0 h 4382283"/>
              <a:gd name="connsiteX31" fmla="*/ 897543 w 12191999"/>
              <a:gd name="connsiteY31" fmla="*/ 0 h 4382283"/>
              <a:gd name="connsiteX32" fmla="*/ 1041200 w 12191999"/>
              <a:gd name="connsiteY32" fmla="*/ 63586 h 4382283"/>
              <a:gd name="connsiteX33" fmla="*/ 6081486 w 12191999"/>
              <a:gd name="connsiteY33" fmla="*/ 4018519 h 4382283"/>
              <a:gd name="connsiteX34" fmla="*/ 11149553 w 12191999"/>
              <a:gd name="connsiteY34" fmla="*/ 63586 h 4382283"/>
              <a:gd name="connsiteX35" fmla="*/ 11293616 w 12191999"/>
              <a:gd name="connsiteY35" fmla="*/ 0 h 4382283"/>
              <a:gd name="connsiteX36" fmla="*/ 12191999 w 12191999"/>
              <a:gd name="connsiteY36" fmla="*/ 0 h 4382283"/>
              <a:gd name="connsiteX37" fmla="*/ 12191999 w 12191999"/>
              <a:gd name="connsiteY37" fmla="*/ 798286 h 4382283"/>
              <a:gd name="connsiteX38" fmla="*/ 11909190 w 12191999"/>
              <a:gd name="connsiteY38" fmla="*/ 808474 h 4382283"/>
              <a:gd name="connsiteX39" fmla="*/ 6095999 w 12191999"/>
              <a:gd name="connsiteY39" fmla="*/ 4382283 h 4382283"/>
              <a:gd name="connsiteX40" fmla="*/ 282809 w 12191999"/>
              <a:gd name="connsiteY40" fmla="*/ 808474 h 4382283"/>
              <a:gd name="connsiteX41" fmla="*/ 0 w 12191999"/>
              <a:gd name="connsiteY41" fmla="*/ 798286 h 4382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1999" h="4382283">
                <a:moveTo>
                  <a:pt x="3383404" y="1"/>
                </a:moveTo>
                <a:lnTo>
                  <a:pt x="3980045" y="1"/>
                </a:lnTo>
                <a:lnTo>
                  <a:pt x="4092755" y="161084"/>
                </a:lnTo>
                <a:cubicBezTo>
                  <a:pt x="4742518" y="1070169"/>
                  <a:pt x="5398126" y="1757410"/>
                  <a:pt x="6081488" y="1757410"/>
                </a:cubicBezTo>
                <a:cubicBezTo>
                  <a:pt x="6764848" y="1757410"/>
                  <a:pt x="7423885" y="1070169"/>
                  <a:pt x="8078152" y="161084"/>
                </a:cubicBezTo>
                <a:lnTo>
                  <a:pt x="8191657" y="1"/>
                </a:lnTo>
                <a:lnTo>
                  <a:pt x="8808598" y="1"/>
                </a:lnTo>
                <a:lnTo>
                  <a:pt x="8621403" y="247715"/>
                </a:lnTo>
                <a:cubicBezTo>
                  <a:pt x="7793287" y="1330555"/>
                  <a:pt x="6965733" y="2280104"/>
                  <a:pt x="6096000" y="2280104"/>
                </a:cubicBezTo>
                <a:cubicBezTo>
                  <a:pt x="5226268" y="2280104"/>
                  <a:pt x="4398715" y="1330555"/>
                  <a:pt x="3570600" y="247715"/>
                </a:cubicBezTo>
                <a:close/>
                <a:moveTo>
                  <a:pt x="4500363" y="1"/>
                </a:moveTo>
                <a:lnTo>
                  <a:pt x="5148776" y="1"/>
                </a:lnTo>
                <a:lnTo>
                  <a:pt x="5164777" y="16553"/>
                </a:lnTo>
                <a:cubicBezTo>
                  <a:pt x="5465984" y="304568"/>
                  <a:pt x="5770868" y="474771"/>
                  <a:pt x="6081487" y="474771"/>
                </a:cubicBezTo>
                <a:cubicBezTo>
                  <a:pt x="6392105" y="474771"/>
                  <a:pt x="6697698" y="304568"/>
                  <a:pt x="7000102" y="16553"/>
                </a:cubicBezTo>
                <a:lnTo>
                  <a:pt x="7016170" y="1"/>
                </a:lnTo>
                <a:lnTo>
                  <a:pt x="7691638" y="1"/>
                </a:lnTo>
                <a:lnTo>
                  <a:pt x="7553628" y="168902"/>
                </a:lnTo>
                <a:cubicBezTo>
                  <a:pt x="7076208" y="729656"/>
                  <a:pt x="6592990" y="1101316"/>
                  <a:pt x="6096000" y="1101316"/>
                </a:cubicBezTo>
                <a:cubicBezTo>
                  <a:pt x="5599011" y="1101316"/>
                  <a:pt x="5115794" y="729656"/>
                  <a:pt x="4638374" y="168902"/>
                </a:cubicBezTo>
                <a:close/>
                <a:moveTo>
                  <a:pt x="2020580" y="0"/>
                </a:moveTo>
                <a:lnTo>
                  <a:pt x="2854415" y="0"/>
                </a:lnTo>
                <a:lnTo>
                  <a:pt x="3208276" y="471644"/>
                </a:lnTo>
                <a:cubicBezTo>
                  <a:pt x="4152247" y="1735787"/>
                  <a:pt x="5087507" y="2981266"/>
                  <a:pt x="6081487" y="2981266"/>
                </a:cubicBezTo>
                <a:cubicBezTo>
                  <a:pt x="7075466" y="2981266"/>
                  <a:pt x="8017985" y="1735787"/>
                  <a:pt x="8969212" y="471644"/>
                </a:cubicBezTo>
                <a:lnTo>
                  <a:pt x="9325775" y="0"/>
                </a:lnTo>
                <a:lnTo>
                  <a:pt x="10171422" y="0"/>
                </a:lnTo>
                <a:lnTo>
                  <a:pt x="10049556" y="116611"/>
                </a:lnTo>
                <a:cubicBezTo>
                  <a:pt x="8725290" y="1420465"/>
                  <a:pt x="7462723" y="3429000"/>
                  <a:pt x="6096000" y="3429000"/>
                </a:cubicBezTo>
                <a:cubicBezTo>
                  <a:pt x="4729279" y="3429000"/>
                  <a:pt x="3466712" y="1420465"/>
                  <a:pt x="2142447" y="116611"/>
                </a:cubicBezTo>
                <a:close/>
                <a:moveTo>
                  <a:pt x="0" y="0"/>
                </a:moveTo>
                <a:lnTo>
                  <a:pt x="897543" y="0"/>
                </a:lnTo>
                <a:lnTo>
                  <a:pt x="1041200" y="63586"/>
                </a:lnTo>
                <a:cubicBezTo>
                  <a:pt x="2782384" y="919587"/>
                  <a:pt x="4342022" y="4018519"/>
                  <a:pt x="6081486" y="4018519"/>
                </a:cubicBezTo>
                <a:cubicBezTo>
                  <a:pt x="7820950" y="4018519"/>
                  <a:pt x="9402813" y="919587"/>
                  <a:pt x="11149553" y="63586"/>
                </a:cubicBezTo>
                <a:lnTo>
                  <a:pt x="11293616" y="0"/>
                </a:lnTo>
                <a:lnTo>
                  <a:pt x="12191999" y="0"/>
                </a:lnTo>
                <a:lnTo>
                  <a:pt x="12191999" y="798286"/>
                </a:lnTo>
                <a:lnTo>
                  <a:pt x="11909190" y="808474"/>
                </a:lnTo>
                <a:cubicBezTo>
                  <a:pt x="9851558" y="929785"/>
                  <a:pt x="8083959" y="4382283"/>
                  <a:pt x="6095999" y="4382283"/>
                </a:cubicBezTo>
                <a:cubicBezTo>
                  <a:pt x="4108041" y="4382283"/>
                  <a:pt x="2340443" y="929785"/>
                  <a:pt x="282809" y="808474"/>
                </a:cubicBezTo>
                <a:lnTo>
                  <a:pt x="0" y="798286"/>
                </a:lnTo>
                <a:close/>
              </a:path>
            </a:pathLst>
          </a:custGeom>
          <a:solidFill>
            <a:schemeClr val="accent5">
              <a:lumMod val="50000"/>
              <a:alpha val="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1800" dirty="0">
              <a:cs typeface="+mn-ea"/>
              <a:sym typeface="+mn-lt"/>
            </a:endParaRPr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id="{73253052-DAFE-4929-9308-FCD5C17C0C79}"/>
              </a:ext>
            </a:extLst>
          </p:cNvPr>
          <p:cNvSpPr/>
          <p:nvPr/>
        </p:nvSpPr>
        <p:spPr>
          <a:xfrm>
            <a:off x="0" y="1683658"/>
            <a:ext cx="12192000" cy="5174341"/>
          </a:xfrm>
          <a:custGeom>
            <a:avLst/>
            <a:gdLst>
              <a:gd name="connsiteX0" fmla="*/ 0 w 12192000"/>
              <a:gd name="connsiteY0" fmla="*/ 0 h 3020899"/>
              <a:gd name="connsiteX1" fmla="*/ 282809 w 12192000"/>
              <a:gd name="connsiteY1" fmla="*/ 5375 h 3020899"/>
              <a:gd name="connsiteX2" fmla="*/ 6096000 w 12192000"/>
              <a:gd name="connsiteY2" fmla="*/ 484175 h 3020899"/>
              <a:gd name="connsiteX3" fmla="*/ 11909191 w 12192000"/>
              <a:gd name="connsiteY3" fmla="*/ 5375 h 3020899"/>
              <a:gd name="connsiteX4" fmla="*/ 12192000 w 12192000"/>
              <a:gd name="connsiteY4" fmla="*/ 0 h 3020899"/>
              <a:gd name="connsiteX5" fmla="*/ 12192000 w 12192000"/>
              <a:gd name="connsiteY5" fmla="*/ 3020899 h 3020899"/>
              <a:gd name="connsiteX6" fmla="*/ 6096000 w 12192000"/>
              <a:gd name="connsiteY6" fmla="*/ 3020899 h 3020899"/>
              <a:gd name="connsiteX7" fmla="*/ 0 w 12192000"/>
              <a:gd name="connsiteY7" fmla="*/ 3020899 h 3020899"/>
              <a:gd name="connsiteX0" fmla="*/ 0 w 12192000"/>
              <a:gd name="connsiteY0" fmla="*/ 0 h 3020899"/>
              <a:gd name="connsiteX1" fmla="*/ 282809 w 12192000"/>
              <a:gd name="connsiteY1" fmla="*/ 5375 h 3020899"/>
              <a:gd name="connsiteX2" fmla="*/ 6096000 w 12192000"/>
              <a:gd name="connsiteY2" fmla="*/ 875163 h 3020899"/>
              <a:gd name="connsiteX3" fmla="*/ 11909191 w 12192000"/>
              <a:gd name="connsiteY3" fmla="*/ 5375 h 3020899"/>
              <a:gd name="connsiteX4" fmla="*/ 12192000 w 12192000"/>
              <a:gd name="connsiteY4" fmla="*/ 0 h 3020899"/>
              <a:gd name="connsiteX5" fmla="*/ 12192000 w 12192000"/>
              <a:gd name="connsiteY5" fmla="*/ 3020899 h 3020899"/>
              <a:gd name="connsiteX6" fmla="*/ 6096000 w 12192000"/>
              <a:gd name="connsiteY6" fmla="*/ 3020899 h 3020899"/>
              <a:gd name="connsiteX7" fmla="*/ 0 w 12192000"/>
              <a:gd name="connsiteY7" fmla="*/ 3020899 h 3020899"/>
              <a:gd name="connsiteX8" fmla="*/ 0 w 12192000"/>
              <a:gd name="connsiteY8" fmla="*/ 0 h 3020899"/>
              <a:gd name="connsiteX0" fmla="*/ 0 w 12192000"/>
              <a:gd name="connsiteY0" fmla="*/ 0 h 3020899"/>
              <a:gd name="connsiteX1" fmla="*/ 282809 w 12192000"/>
              <a:gd name="connsiteY1" fmla="*/ 5375 h 3020899"/>
              <a:gd name="connsiteX2" fmla="*/ 6096000 w 12192000"/>
              <a:gd name="connsiteY2" fmla="*/ 1378646 h 3020899"/>
              <a:gd name="connsiteX3" fmla="*/ 11909191 w 12192000"/>
              <a:gd name="connsiteY3" fmla="*/ 5375 h 3020899"/>
              <a:gd name="connsiteX4" fmla="*/ 12192000 w 12192000"/>
              <a:gd name="connsiteY4" fmla="*/ 0 h 3020899"/>
              <a:gd name="connsiteX5" fmla="*/ 12192000 w 12192000"/>
              <a:gd name="connsiteY5" fmla="*/ 3020899 h 3020899"/>
              <a:gd name="connsiteX6" fmla="*/ 6096000 w 12192000"/>
              <a:gd name="connsiteY6" fmla="*/ 3020899 h 3020899"/>
              <a:gd name="connsiteX7" fmla="*/ 0 w 12192000"/>
              <a:gd name="connsiteY7" fmla="*/ 3020899 h 3020899"/>
              <a:gd name="connsiteX8" fmla="*/ 0 w 12192000"/>
              <a:gd name="connsiteY8" fmla="*/ 0 h 3020899"/>
              <a:gd name="connsiteX0" fmla="*/ 0 w 12192000"/>
              <a:gd name="connsiteY0" fmla="*/ 0 h 3020899"/>
              <a:gd name="connsiteX1" fmla="*/ 282809 w 12192000"/>
              <a:gd name="connsiteY1" fmla="*/ 5375 h 3020899"/>
              <a:gd name="connsiteX2" fmla="*/ 6096000 w 12192000"/>
              <a:gd name="connsiteY2" fmla="*/ 1707087 h 3020899"/>
              <a:gd name="connsiteX3" fmla="*/ 11909191 w 12192000"/>
              <a:gd name="connsiteY3" fmla="*/ 5375 h 3020899"/>
              <a:gd name="connsiteX4" fmla="*/ 12192000 w 12192000"/>
              <a:gd name="connsiteY4" fmla="*/ 0 h 3020899"/>
              <a:gd name="connsiteX5" fmla="*/ 12192000 w 12192000"/>
              <a:gd name="connsiteY5" fmla="*/ 3020899 h 3020899"/>
              <a:gd name="connsiteX6" fmla="*/ 6096000 w 12192000"/>
              <a:gd name="connsiteY6" fmla="*/ 3020899 h 3020899"/>
              <a:gd name="connsiteX7" fmla="*/ 0 w 12192000"/>
              <a:gd name="connsiteY7" fmla="*/ 3020899 h 3020899"/>
              <a:gd name="connsiteX8" fmla="*/ 0 w 12192000"/>
              <a:gd name="connsiteY8" fmla="*/ 0 h 302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3020899">
                <a:moveTo>
                  <a:pt x="0" y="0"/>
                </a:moveTo>
                <a:lnTo>
                  <a:pt x="282809" y="5375"/>
                </a:lnTo>
                <a:cubicBezTo>
                  <a:pt x="2340442" y="69377"/>
                  <a:pt x="4108041" y="1707087"/>
                  <a:pt x="6096000" y="1707087"/>
                </a:cubicBezTo>
                <a:cubicBezTo>
                  <a:pt x="8083960" y="1707087"/>
                  <a:pt x="9851559" y="69377"/>
                  <a:pt x="11909191" y="5375"/>
                </a:cubicBezTo>
                <a:lnTo>
                  <a:pt x="12192000" y="0"/>
                </a:lnTo>
                <a:lnTo>
                  <a:pt x="12192000" y="3020899"/>
                </a:lnTo>
                <a:lnTo>
                  <a:pt x="6096000" y="3020899"/>
                </a:lnTo>
                <a:lnTo>
                  <a:pt x="0" y="30208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1800" dirty="0">
              <a:cs typeface="+mn-ea"/>
              <a:sym typeface="+mn-lt"/>
            </a:endParaRPr>
          </a:p>
        </p:txBody>
      </p:sp>
      <p:grpSp>
        <p:nvGrpSpPr>
          <p:cNvPr id="81" name="Group 2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id="{2512BD13-6380-402E-926D-E077CCD006D6}"/>
              </a:ext>
            </a:extLst>
          </p:cNvPr>
          <p:cNvGrpSpPr/>
          <p:nvPr/>
        </p:nvGrpSpPr>
        <p:grpSpPr>
          <a:xfrm>
            <a:off x="2464824" y="2128839"/>
            <a:ext cx="7022076" cy="1519084"/>
            <a:chOff x="2464825" y="2128839"/>
            <a:chExt cx="4822722" cy="1519084"/>
          </a:xfrm>
        </p:grpSpPr>
        <p:sp>
          <p:nvSpPr>
            <p:cNvPr id="82" name="Rectangle: Rounded Corners 16">
              <a:extLst>
                <a:ext uri="{FF2B5EF4-FFF2-40B4-BE49-F238E27FC236}">
                  <a16:creationId xmlns:a16="http://schemas.microsoft.com/office/drawing/2014/main" id="{FE8305AF-1CF5-4A8F-91AC-8283F1027F9F}"/>
                </a:ext>
              </a:extLst>
            </p:cNvPr>
            <p:cNvSpPr/>
            <p:nvPr/>
          </p:nvSpPr>
          <p:spPr>
            <a:xfrm>
              <a:off x="2464825" y="2128839"/>
              <a:ext cx="4822722" cy="1519084"/>
            </a:xfrm>
            <a:prstGeom prst="round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270000" dist="546100" dir="2700000" sx="83000" sy="83000" algn="tl" rotWithShape="0">
                <a:prstClr val="black">
                  <a:alpha val="24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TextBox 17">
              <a:extLst>
                <a:ext uri="{FF2B5EF4-FFF2-40B4-BE49-F238E27FC236}">
                  <a16:creationId xmlns:a16="http://schemas.microsoft.com/office/drawing/2014/main" id="{A8D33A04-2968-4E5D-BFBE-A37978DC76BF}"/>
                </a:ext>
              </a:extLst>
            </p:cNvPr>
            <p:cNvSpPr txBox="1"/>
            <p:nvPr/>
          </p:nvSpPr>
          <p:spPr>
            <a:xfrm>
              <a:off x="2523388" y="2271648"/>
              <a:ext cx="47096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200" b="0" i="0" u="none" strike="noStrike" kern="0" cap="none" normalizeH="0" baseline="0" noProof="0" dirty="0">
                  <a:ln>
                    <a:noFill/>
                  </a:ln>
                  <a:solidFill>
                    <a:srgbClr val="75A8C5"/>
                  </a:solidFill>
                  <a:effectLst/>
                  <a:uLnTx/>
                  <a:uFillTx/>
                  <a:cs typeface="+mn-ea"/>
                  <a:sym typeface="+mn-lt"/>
                </a:rPr>
                <a:t>CONTENTS</a:t>
              </a:r>
            </a:p>
          </p:txBody>
        </p:sp>
      </p:grpSp>
      <p:sp>
        <p:nvSpPr>
          <p:cNvPr id="85" name="Freeform: Shape 25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id="{433E7599-40C4-4D59-A37F-39D3E1F7AFFC}"/>
              </a:ext>
            </a:extLst>
          </p:cNvPr>
          <p:cNvSpPr/>
          <p:nvPr/>
        </p:nvSpPr>
        <p:spPr>
          <a:xfrm>
            <a:off x="10369401" y="733468"/>
            <a:ext cx="2181523" cy="2272964"/>
          </a:xfrm>
          <a:custGeom>
            <a:avLst/>
            <a:gdLst>
              <a:gd name="connsiteX0" fmla="*/ 127835 w 1590675"/>
              <a:gd name="connsiteY0" fmla="*/ 692754 h 1657350"/>
              <a:gd name="connsiteX1" fmla="*/ 77353 w 1590675"/>
              <a:gd name="connsiteY1" fmla="*/ 1431894 h 1657350"/>
              <a:gd name="connsiteX2" fmla="*/ 1012708 w 1590675"/>
              <a:gd name="connsiteY2" fmla="*/ 1276636 h 1657350"/>
              <a:gd name="connsiteX3" fmla="*/ 1316556 w 1590675"/>
              <a:gd name="connsiteY3" fmla="*/ 1147096 h 1657350"/>
              <a:gd name="connsiteX4" fmla="*/ 1569920 w 1590675"/>
              <a:gd name="connsiteY4" fmla="*/ 755619 h 1657350"/>
              <a:gd name="connsiteX5" fmla="*/ 764105 w 1590675"/>
              <a:gd name="connsiteY5" fmla="*/ 424149 h 1657350"/>
              <a:gd name="connsiteX6" fmla="*/ 224990 w 1590675"/>
              <a:gd name="connsiteY6" fmla="*/ 15526 h 1657350"/>
              <a:gd name="connsiteX7" fmla="*/ 127835 w 1590675"/>
              <a:gd name="connsiteY7" fmla="*/ 692754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0675" h="1657350">
                <a:moveTo>
                  <a:pt x="127835" y="692754"/>
                </a:moveTo>
                <a:cubicBezTo>
                  <a:pt x="184985" y="850869"/>
                  <a:pt x="-143627" y="1093756"/>
                  <a:pt x="77353" y="1431894"/>
                </a:cubicBezTo>
                <a:cubicBezTo>
                  <a:pt x="325003" y="1810989"/>
                  <a:pt x="853640" y="1710024"/>
                  <a:pt x="1012708" y="1276636"/>
                </a:cubicBezTo>
                <a:cubicBezTo>
                  <a:pt x="1052713" y="1167099"/>
                  <a:pt x="1183206" y="1151859"/>
                  <a:pt x="1316556" y="1147096"/>
                </a:cubicBezTo>
                <a:cubicBezTo>
                  <a:pt x="1577540" y="1138524"/>
                  <a:pt x="1644215" y="880396"/>
                  <a:pt x="1569920" y="755619"/>
                </a:cubicBezTo>
                <a:cubicBezTo>
                  <a:pt x="1391803" y="457486"/>
                  <a:pt x="887930" y="581311"/>
                  <a:pt x="764105" y="424149"/>
                </a:cubicBezTo>
                <a:cubicBezTo>
                  <a:pt x="663140" y="296514"/>
                  <a:pt x="498358" y="-80676"/>
                  <a:pt x="224990" y="15526"/>
                </a:cubicBezTo>
                <a:cubicBezTo>
                  <a:pt x="-116005" y="135541"/>
                  <a:pt x="65923" y="522256"/>
                  <a:pt x="127835" y="692754"/>
                </a:cubicBezTo>
                <a:close/>
              </a:path>
            </a:pathLst>
          </a:custGeom>
          <a:solidFill>
            <a:srgbClr val="B2CFD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2E39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86" name="Group 3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id="{82162AF8-8880-4541-B7C4-207BCD4EDC16}"/>
              </a:ext>
            </a:extLst>
          </p:cNvPr>
          <p:cNvGrpSpPr/>
          <p:nvPr/>
        </p:nvGrpSpPr>
        <p:grpSpPr>
          <a:xfrm>
            <a:off x="3742588" y="1138155"/>
            <a:ext cx="4706824" cy="520042"/>
            <a:chOff x="3730420" y="1138155"/>
            <a:chExt cx="4706824" cy="520042"/>
          </a:xfrm>
        </p:grpSpPr>
        <p:grpSp>
          <p:nvGrpSpPr>
            <p:cNvPr id="87" name="Group 26">
              <a:extLst>
                <a:ext uri="{FF2B5EF4-FFF2-40B4-BE49-F238E27FC236}">
                  <a16:creationId xmlns:a16="http://schemas.microsoft.com/office/drawing/2014/main" id="{0E81F5A6-8061-42A6-AE2E-D6B4BCF1B977}"/>
                </a:ext>
              </a:extLst>
            </p:cNvPr>
            <p:cNvGrpSpPr/>
            <p:nvPr/>
          </p:nvGrpSpPr>
          <p:grpSpPr>
            <a:xfrm>
              <a:off x="3730420" y="1138155"/>
              <a:ext cx="401524" cy="520042"/>
              <a:chOff x="3730420" y="1177977"/>
              <a:chExt cx="401524" cy="520042"/>
            </a:xfrm>
          </p:grpSpPr>
          <p:sp>
            <p:nvSpPr>
              <p:cNvPr id="91" name="Freeform: Shape 22">
                <a:extLst>
                  <a:ext uri="{FF2B5EF4-FFF2-40B4-BE49-F238E27FC236}">
                    <a16:creationId xmlns:a16="http://schemas.microsoft.com/office/drawing/2014/main" id="{C32DB3EB-68C5-4941-9571-694161447F60}"/>
                  </a:ext>
                </a:extLst>
              </p:cNvPr>
              <p:cNvSpPr/>
              <p:nvPr/>
            </p:nvSpPr>
            <p:spPr>
              <a:xfrm>
                <a:off x="3856165" y="1177977"/>
                <a:ext cx="275779" cy="323056"/>
              </a:xfrm>
              <a:custGeom>
                <a:avLst/>
                <a:gdLst>
                  <a:gd name="connsiteX0" fmla="*/ 323290 w 333375"/>
                  <a:gd name="connsiteY0" fmla="*/ 0 h 390525"/>
                  <a:gd name="connsiteX1" fmla="*/ 148030 w 333375"/>
                  <a:gd name="connsiteY1" fmla="*/ 354330 h 390525"/>
                  <a:gd name="connsiteX2" fmla="*/ 69925 w 333375"/>
                  <a:gd name="connsiteY2" fmla="*/ 186690 h 390525"/>
                  <a:gd name="connsiteX3" fmla="*/ 323290 w 333375"/>
                  <a:gd name="connsiteY3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390525">
                    <a:moveTo>
                      <a:pt x="323290" y="0"/>
                    </a:moveTo>
                    <a:cubicBezTo>
                      <a:pt x="387108" y="953"/>
                      <a:pt x="248995" y="246697"/>
                      <a:pt x="148030" y="354330"/>
                    </a:cubicBezTo>
                    <a:cubicBezTo>
                      <a:pt x="47065" y="461963"/>
                      <a:pt x="-82475" y="328613"/>
                      <a:pt x="69925" y="186690"/>
                    </a:cubicBezTo>
                    <a:cubicBezTo>
                      <a:pt x="222325" y="43815"/>
                      <a:pt x="303288" y="0"/>
                      <a:pt x="3232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2E3949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2" name="Freeform: Shape 23">
                <a:extLst>
                  <a:ext uri="{FF2B5EF4-FFF2-40B4-BE49-F238E27FC236}">
                    <a16:creationId xmlns:a16="http://schemas.microsoft.com/office/drawing/2014/main" id="{3895F8F5-2F44-4B83-BFFA-49475D676DF7}"/>
                  </a:ext>
                </a:extLst>
              </p:cNvPr>
              <p:cNvSpPr/>
              <p:nvPr/>
            </p:nvSpPr>
            <p:spPr>
              <a:xfrm>
                <a:off x="3730420" y="1556190"/>
                <a:ext cx="141829" cy="141829"/>
              </a:xfrm>
              <a:custGeom>
                <a:avLst/>
                <a:gdLst>
                  <a:gd name="connsiteX0" fmla="*/ 177165 w 171450"/>
                  <a:gd name="connsiteY0" fmla="*/ 88583 h 171450"/>
                  <a:gd name="connsiteX1" fmla="*/ 88583 w 171450"/>
                  <a:gd name="connsiteY1" fmla="*/ 177165 h 171450"/>
                  <a:gd name="connsiteX2" fmla="*/ 0 w 171450"/>
                  <a:gd name="connsiteY2" fmla="*/ 88583 h 171450"/>
                  <a:gd name="connsiteX3" fmla="*/ 88583 w 171450"/>
                  <a:gd name="connsiteY3" fmla="*/ 0 h 171450"/>
                  <a:gd name="connsiteX4" fmla="*/ 177165 w 171450"/>
                  <a:gd name="connsiteY4" fmla="*/ 88583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171450">
                    <a:moveTo>
                      <a:pt x="177165" y="88583"/>
                    </a:moveTo>
                    <a:cubicBezTo>
                      <a:pt x="177165" y="137505"/>
                      <a:pt x="137505" y="177165"/>
                      <a:pt x="88583" y="177165"/>
                    </a:cubicBezTo>
                    <a:cubicBezTo>
                      <a:pt x="39660" y="177165"/>
                      <a:pt x="0" y="137505"/>
                      <a:pt x="0" y="88583"/>
                    </a:cubicBezTo>
                    <a:cubicBezTo>
                      <a:pt x="0" y="39660"/>
                      <a:pt x="39660" y="0"/>
                      <a:pt x="88583" y="0"/>
                    </a:cubicBezTo>
                    <a:cubicBezTo>
                      <a:pt x="137505" y="0"/>
                      <a:pt x="177165" y="39660"/>
                      <a:pt x="177165" y="8858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2E3949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88" name="Group 27">
              <a:extLst>
                <a:ext uri="{FF2B5EF4-FFF2-40B4-BE49-F238E27FC236}">
                  <a16:creationId xmlns:a16="http://schemas.microsoft.com/office/drawing/2014/main" id="{305CDB61-6DDD-49AE-8696-8B1BCC6BA0B9}"/>
                </a:ext>
              </a:extLst>
            </p:cNvPr>
            <p:cNvGrpSpPr/>
            <p:nvPr/>
          </p:nvGrpSpPr>
          <p:grpSpPr>
            <a:xfrm rot="10800000">
              <a:off x="8035720" y="1138155"/>
              <a:ext cx="401524" cy="520042"/>
              <a:chOff x="3730420" y="1177977"/>
              <a:chExt cx="401524" cy="520042"/>
            </a:xfrm>
          </p:grpSpPr>
          <p:sp>
            <p:nvSpPr>
              <p:cNvPr id="89" name="Freeform: Shape 28">
                <a:extLst>
                  <a:ext uri="{FF2B5EF4-FFF2-40B4-BE49-F238E27FC236}">
                    <a16:creationId xmlns:a16="http://schemas.microsoft.com/office/drawing/2014/main" id="{13B70AA4-6673-4C3F-B270-2897BABEFFBF}"/>
                  </a:ext>
                </a:extLst>
              </p:cNvPr>
              <p:cNvSpPr/>
              <p:nvPr/>
            </p:nvSpPr>
            <p:spPr>
              <a:xfrm>
                <a:off x="3856165" y="1177977"/>
                <a:ext cx="275779" cy="323056"/>
              </a:xfrm>
              <a:custGeom>
                <a:avLst/>
                <a:gdLst>
                  <a:gd name="connsiteX0" fmla="*/ 323290 w 333375"/>
                  <a:gd name="connsiteY0" fmla="*/ 0 h 390525"/>
                  <a:gd name="connsiteX1" fmla="*/ 148030 w 333375"/>
                  <a:gd name="connsiteY1" fmla="*/ 354330 h 390525"/>
                  <a:gd name="connsiteX2" fmla="*/ 69925 w 333375"/>
                  <a:gd name="connsiteY2" fmla="*/ 186690 h 390525"/>
                  <a:gd name="connsiteX3" fmla="*/ 323290 w 333375"/>
                  <a:gd name="connsiteY3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390525">
                    <a:moveTo>
                      <a:pt x="323290" y="0"/>
                    </a:moveTo>
                    <a:cubicBezTo>
                      <a:pt x="387108" y="953"/>
                      <a:pt x="248995" y="246697"/>
                      <a:pt x="148030" y="354330"/>
                    </a:cubicBezTo>
                    <a:cubicBezTo>
                      <a:pt x="47065" y="461963"/>
                      <a:pt x="-82475" y="328613"/>
                      <a:pt x="69925" y="186690"/>
                    </a:cubicBezTo>
                    <a:cubicBezTo>
                      <a:pt x="222325" y="43815"/>
                      <a:pt x="303288" y="0"/>
                      <a:pt x="3232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2E3949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0" name="Freeform: Shape 29">
                <a:extLst>
                  <a:ext uri="{FF2B5EF4-FFF2-40B4-BE49-F238E27FC236}">
                    <a16:creationId xmlns:a16="http://schemas.microsoft.com/office/drawing/2014/main" id="{8F0DF370-7478-4D0A-BE7F-268E369F2904}"/>
                  </a:ext>
                </a:extLst>
              </p:cNvPr>
              <p:cNvSpPr/>
              <p:nvPr/>
            </p:nvSpPr>
            <p:spPr>
              <a:xfrm>
                <a:off x="3730420" y="1556190"/>
                <a:ext cx="141829" cy="141829"/>
              </a:xfrm>
              <a:custGeom>
                <a:avLst/>
                <a:gdLst>
                  <a:gd name="connsiteX0" fmla="*/ 177165 w 171450"/>
                  <a:gd name="connsiteY0" fmla="*/ 88583 h 171450"/>
                  <a:gd name="connsiteX1" fmla="*/ 88583 w 171450"/>
                  <a:gd name="connsiteY1" fmla="*/ 177165 h 171450"/>
                  <a:gd name="connsiteX2" fmla="*/ 0 w 171450"/>
                  <a:gd name="connsiteY2" fmla="*/ 88583 h 171450"/>
                  <a:gd name="connsiteX3" fmla="*/ 88583 w 171450"/>
                  <a:gd name="connsiteY3" fmla="*/ 0 h 171450"/>
                  <a:gd name="connsiteX4" fmla="*/ 177165 w 171450"/>
                  <a:gd name="connsiteY4" fmla="*/ 88583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171450">
                    <a:moveTo>
                      <a:pt x="177165" y="88583"/>
                    </a:moveTo>
                    <a:cubicBezTo>
                      <a:pt x="177165" y="137505"/>
                      <a:pt x="137505" y="177165"/>
                      <a:pt x="88583" y="177165"/>
                    </a:cubicBezTo>
                    <a:cubicBezTo>
                      <a:pt x="39660" y="177165"/>
                      <a:pt x="0" y="137505"/>
                      <a:pt x="0" y="88583"/>
                    </a:cubicBezTo>
                    <a:cubicBezTo>
                      <a:pt x="0" y="39660"/>
                      <a:pt x="39660" y="0"/>
                      <a:pt x="88583" y="0"/>
                    </a:cubicBezTo>
                    <a:cubicBezTo>
                      <a:pt x="137505" y="0"/>
                      <a:pt x="177165" y="39660"/>
                      <a:pt x="177165" y="8858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2E3949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3" name="Group 31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id="{AA0B6FEE-EE96-4254-A3A0-D914F2CA33AD}"/>
              </a:ext>
            </a:extLst>
          </p:cNvPr>
          <p:cNvGrpSpPr/>
          <p:nvPr/>
        </p:nvGrpSpPr>
        <p:grpSpPr>
          <a:xfrm>
            <a:off x="1312912" y="3132482"/>
            <a:ext cx="354681" cy="296531"/>
            <a:chOff x="356813" y="4730723"/>
            <a:chExt cx="244804" cy="20466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94" name="Freeform: Shape 32">
              <a:extLst>
                <a:ext uri="{FF2B5EF4-FFF2-40B4-BE49-F238E27FC236}">
                  <a16:creationId xmlns:a16="http://schemas.microsoft.com/office/drawing/2014/main" id="{D679180C-74FA-489F-998C-0F2DD1B44672}"/>
                </a:ext>
              </a:extLst>
            </p:cNvPr>
            <p:cNvSpPr/>
            <p:nvPr/>
          </p:nvSpPr>
          <p:spPr>
            <a:xfrm>
              <a:off x="356813" y="4817200"/>
              <a:ext cx="118191" cy="118191"/>
            </a:xfrm>
            <a:custGeom>
              <a:avLst/>
              <a:gdLst>
                <a:gd name="connsiteX0" fmla="*/ 142875 w 142875"/>
                <a:gd name="connsiteY0" fmla="*/ 71437 h 142875"/>
                <a:gd name="connsiteX1" fmla="*/ 71438 w 142875"/>
                <a:gd name="connsiteY1" fmla="*/ 142875 h 142875"/>
                <a:gd name="connsiteX2" fmla="*/ 0 w 142875"/>
                <a:gd name="connsiteY2" fmla="*/ 71437 h 142875"/>
                <a:gd name="connsiteX3" fmla="*/ 71438 w 142875"/>
                <a:gd name="connsiteY3" fmla="*/ 0 h 142875"/>
                <a:gd name="connsiteX4" fmla="*/ 142875 w 142875"/>
                <a:gd name="connsiteY4" fmla="*/ 7143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42875">
                  <a:moveTo>
                    <a:pt x="142875" y="71437"/>
                  </a:moveTo>
                  <a:cubicBezTo>
                    <a:pt x="142875" y="110891"/>
                    <a:pt x="110892" y="142875"/>
                    <a:pt x="71438" y="142875"/>
                  </a:cubicBezTo>
                  <a:cubicBezTo>
                    <a:pt x="31984" y="142875"/>
                    <a:pt x="0" y="110891"/>
                    <a:pt x="0" y="71437"/>
                  </a:cubicBezTo>
                  <a:cubicBezTo>
                    <a:pt x="0" y="31983"/>
                    <a:pt x="31984" y="0"/>
                    <a:pt x="71438" y="0"/>
                  </a:cubicBezTo>
                  <a:cubicBezTo>
                    <a:pt x="110892" y="0"/>
                    <a:pt x="142875" y="31983"/>
                    <a:pt x="142875" y="714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2E394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Freeform: Shape 33">
              <a:extLst>
                <a:ext uri="{FF2B5EF4-FFF2-40B4-BE49-F238E27FC236}">
                  <a16:creationId xmlns:a16="http://schemas.microsoft.com/office/drawing/2014/main" id="{ACA5A7AB-E6DB-4EEE-BAB0-A8261FE5B680}"/>
                </a:ext>
              </a:extLst>
            </p:cNvPr>
            <p:cNvSpPr/>
            <p:nvPr/>
          </p:nvSpPr>
          <p:spPr>
            <a:xfrm>
              <a:off x="554341" y="4730723"/>
              <a:ext cx="47276" cy="47276"/>
            </a:xfrm>
            <a:custGeom>
              <a:avLst/>
              <a:gdLst>
                <a:gd name="connsiteX0" fmla="*/ 64770 w 57150"/>
                <a:gd name="connsiteY0" fmla="*/ 32385 h 57150"/>
                <a:gd name="connsiteX1" fmla="*/ 32385 w 57150"/>
                <a:gd name="connsiteY1" fmla="*/ 64770 h 57150"/>
                <a:gd name="connsiteX2" fmla="*/ 0 w 57150"/>
                <a:gd name="connsiteY2" fmla="*/ 32385 h 57150"/>
                <a:gd name="connsiteX3" fmla="*/ 32385 w 57150"/>
                <a:gd name="connsiteY3" fmla="*/ 0 h 57150"/>
                <a:gd name="connsiteX4" fmla="*/ 64770 w 57150"/>
                <a:gd name="connsiteY4" fmla="*/ 3238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4770" y="32385"/>
                  </a:moveTo>
                  <a:cubicBezTo>
                    <a:pt x="64770" y="50271"/>
                    <a:pt x="50271" y="64770"/>
                    <a:pt x="32385" y="64770"/>
                  </a:cubicBezTo>
                  <a:cubicBezTo>
                    <a:pt x="14499" y="64770"/>
                    <a:pt x="0" y="50271"/>
                    <a:pt x="0" y="32385"/>
                  </a:cubicBezTo>
                  <a:cubicBezTo>
                    <a:pt x="0" y="14499"/>
                    <a:pt x="14499" y="0"/>
                    <a:pt x="32385" y="0"/>
                  </a:cubicBezTo>
                  <a:cubicBezTo>
                    <a:pt x="50271" y="0"/>
                    <a:pt x="64770" y="14499"/>
                    <a:pt x="64770" y="32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2E394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97" name="Freeform 6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id="{80E9E3FF-D69C-448A-8DD7-AD6B138CA367}"/>
              </a:ext>
            </a:extLst>
          </p:cNvPr>
          <p:cNvSpPr>
            <a:spLocks/>
          </p:cNvSpPr>
          <p:nvPr/>
        </p:nvSpPr>
        <p:spPr bwMode="auto">
          <a:xfrm>
            <a:off x="2229103" y="1279984"/>
            <a:ext cx="1874525" cy="3324748"/>
          </a:xfrm>
          <a:custGeom>
            <a:avLst/>
            <a:gdLst>
              <a:gd name="T0" fmla="*/ 87 w 290"/>
              <a:gd name="T1" fmla="*/ 64 h 562"/>
              <a:gd name="T2" fmla="*/ 80 w 290"/>
              <a:gd name="T3" fmla="*/ 70 h 562"/>
              <a:gd name="T4" fmla="*/ 79 w 290"/>
              <a:gd name="T5" fmla="*/ 57 h 562"/>
              <a:gd name="T6" fmla="*/ 42 w 290"/>
              <a:gd name="T7" fmla="*/ 27 h 562"/>
              <a:gd name="T8" fmla="*/ 35 w 290"/>
              <a:gd name="T9" fmla="*/ 39 h 562"/>
              <a:gd name="T10" fmla="*/ 32 w 290"/>
              <a:gd name="T11" fmla="*/ 23 h 562"/>
              <a:gd name="T12" fmla="*/ 12 w 290"/>
              <a:gd name="T13" fmla="*/ 19 h 562"/>
              <a:gd name="T14" fmla="*/ 9 w 290"/>
              <a:gd name="T15" fmla="*/ 1 h 562"/>
              <a:gd name="T16" fmla="*/ 14 w 290"/>
              <a:gd name="T17" fmla="*/ 15 h 562"/>
              <a:gd name="T18" fmla="*/ 56 w 290"/>
              <a:gd name="T19" fmla="*/ 30 h 562"/>
              <a:gd name="T20" fmla="*/ 65 w 290"/>
              <a:gd name="T21" fmla="*/ 24 h 562"/>
              <a:gd name="T22" fmla="*/ 68 w 290"/>
              <a:gd name="T23" fmla="*/ 37 h 562"/>
              <a:gd name="T24" fmla="*/ 103 w 290"/>
              <a:gd name="T25" fmla="*/ 85 h 562"/>
              <a:gd name="T26" fmla="*/ 124 w 290"/>
              <a:gd name="T27" fmla="*/ 60 h 562"/>
              <a:gd name="T28" fmla="*/ 129 w 290"/>
              <a:gd name="T29" fmla="*/ 65 h 562"/>
              <a:gd name="T30" fmla="*/ 108 w 290"/>
              <a:gd name="T31" fmla="*/ 93 h 562"/>
              <a:gd name="T32" fmla="*/ 110 w 290"/>
              <a:gd name="T33" fmla="*/ 130 h 562"/>
              <a:gd name="T34" fmla="*/ 108 w 290"/>
              <a:gd name="T35" fmla="*/ 172 h 562"/>
              <a:gd name="T36" fmla="*/ 134 w 290"/>
              <a:gd name="T37" fmla="*/ 157 h 562"/>
              <a:gd name="T38" fmla="*/ 157 w 290"/>
              <a:gd name="T39" fmla="*/ 155 h 562"/>
              <a:gd name="T40" fmla="*/ 160 w 290"/>
              <a:gd name="T41" fmla="*/ 161 h 562"/>
              <a:gd name="T42" fmla="*/ 113 w 290"/>
              <a:gd name="T43" fmla="*/ 182 h 562"/>
              <a:gd name="T44" fmla="*/ 106 w 290"/>
              <a:gd name="T45" fmla="*/ 185 h 562"/>
              <a:gd name="T46" fmla="*/ 101 w 290"/>
              <a:gd name="T47" fmla="*/ 223 h 562"/>
              <a:gd name="T48" fmla="*/ 101 w 290"/>
              <a:gd name="T49" fmla="*/ 253 h 562"/>
              <a:gd name="T50" fmla="*/ 124 w 290"/>
              <a:gd name="T51" fmla="*/ 234 h 562"/>
              <a:gd name="T52" fmla="*/ 160 w 290"/>
              <a:gd name="T53" fmla="*/ 234 h 562"/>
              <a:gd name="T54" fmla="*/ 153 w 290"/>
              <a:gd name="T55" fmla="*/ 246 h 562"/>
              <a:gd name="T56" fmla="*/ 103 w 290"/>
              <a:gd name="T57" fmla="*/ 263 h 562"/>
              <a:gd name="T58" fmla="*/ 108 w 290"/>
              <a:gd name="T59" fmla="*/ 293 h 562"/>
              <a:gd name="T60" fmla="*/ 156 w 290"/>
              <a:gd name="T61" fmla="*/ 375 h 562"/>
              <a:gd name="T62" fmla="*/ 222 w 290"/>
              <a:gd name="T63" fmla="*/ 444 h 562"/>
              <a:gd name="T64" fmla="*/ 279 w 290"/>
              <a:gd name="T65" fmla="*/ 513 h 562"/>
              <a:gd name="T66" fmla="*/ 290 w 290"/>
              <a:gd name="T67" fmla="*/ 560 h 562"/>
              <a:gd name="T68" fmla="*/ 287 w 290"/>
              <a:gd name="T69" fmla="*/ 562 h 562"/>
              <a:gd name="T70" fmla="*/ 280 w 290"/>
              <a:gd name="T71" fmla="*/ 525 h 562"/>
              <a:gd name="T72" fmla="*/ 221 w 290"/>
              <a:gd name="T73" fmla="*/ 448 h 562"/>
              <a:gd name="T74" fmla="*/ 136 w 290"/>
              <a:gd name="T75" fmla="*/ 355 h 562"/>
              <a:gd name="T76" fmla="*/ 110 w 290"/>
              <a:gd name="T77" fmla="*/ 315 h 562"/>
              <a:gd name="T78" fmla="*/ 55 w 290"/>
              <a:gd name="T79" fmla="*/ 318 h 562"/>
              <a:gd name="T80" fmla="*/ 43 w 290"/>
              <a:gd name="T81" fmla="*/ 311 h 562"/>
              <a:gd name="T82" fmla="*/ 61 w 290"/>
              <a:gd name="T83" fmla="*/ 301 h 562"/>
              <a:gd name="T84" fmla="*/ 105 w 290"/>
              <a:gd name="T85" fmla="*/ 304 h 562"/>
              <a:gd name="T86" fmla="*/ 107 w 290"/>
              <a:gd name="T87" fmla="*/ 301 h 562"/>
              <a:gd name="T88" fmla="*/ 97 w 290"/>
              <a:gd name="T89" fmla="*/ 232 h 562"/>
              <a:gd name="T90" fmla="*/ 96 w 290"/>
              <a:gd name="T91" fmla="*/ 221 h 562"/>
              <a:gd name="T92" fmla="*/ 51 w 290"/>
              <a:gd name="T93" fmla="*/ 198 h 562"/>
              <a:gd name="T94" fmla="*/ 36 w 290"/>
              <a:gd name="T95" fmla="*/ 180 h 562"/>
              <a:gd name="T96" fmla="*/ 62 w 290"/>
              <a:gd name="T97" fmla="*/ 178 h 562"/>
              <a:gd name="T98" fmla="*/ 99 w 290"/>
              <a:gd name="T99" fmla="*/ 206 h 562"/>
              <a:gd name="T100" fmla="*/ 100 w 290"/>
              <a:gd name="T101" fmla="*/ 204 h 562"/>
              <a:gd name="T102" fmla="*/ 107 w 290"/>
              <a:gd name="T103" fmla="*/ 140 h 562"/>
              <a:gd name="T104" fmla="*/ 75 w 290"/>
              <a:gd name="T105" fmla="*/ 129 h 562"/>
              <a:gd name="T106" fmla="*/ 60 w 290"/>
              <a:gd name="T107" fmla="*/ 115 h 562"/>
              <a:gd name="T108" fmla="*/ 92 w 290"/>
              <a:gd name="T109" fmla="*/ 116 h 562"/>
              <a:gd name="T110" fmla="*/ 107 w 290"/>
              <a:gd name="T111" fmla="*/ 125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0" h="562">
                <a:moveTo>
                  <a:pt x="107" y="125"/>
                </a:moveTo>
                <a:cubicBezTo>
                  <a:pt x="106" y="103"/>
                  <a:pt x="100" y="83"/>
                  <a:pt x="87" y="64"/>
                </a:cubicBezTo>
                <a:cubicBezTo>
                  <a:pt x="87" y="65"/>
                  <a:pt x="86" y="66"/>
                  <a:pt x="86" y="67"/>
                </a:cubicBezTo>
                <a:cubicBezTo>
                  <a:pt x="84" y="69"/>
                  <a:pt x="82" y="70"/>
                  <a:pt x="80" y="70"/>
                </a:cubicBezTo>
                <a:cubicBezTo>
                  <a:pt x="75" y="71"/>
                  <a:pt x="72" y="66"/>
                  <a:pt x="74" y="62"/>
                </a:cubicBezTo>
                <a:cubicBezTo>
                  <a:pt x="75" y="60"/>
                  <a:pt x="77" y="58"/>
                  <a:pt x="79" y="57"/>
                </a:cubicBezTo>
                <a:cubicBezTo>
                  <a:pt x="80" y="57"/>
                  <a:pt x="81" y="57"/>
                  <a:pt x="81" y="56"/>
                </a:cubicBezTo>
                <a:cubicBezTo>
                  <a:pt x="71" y="43"/>
                  <a:pt x="58" y="34"/>
                  <a:pt x="42" y="27"/>
                </a:cubicBezTo>
                <a:cubicBezTo>
                  <a:pt x="43" y="29"/>
                  <a:pt x="43" y="31"/>
                  <a:pt x="43" y="33"/>
                </a:cubicBezTo>
                <a:cubicBezTo>
                  <a:pt x="42" y="37"/>
                  <a:pt x="39" y="40"/>
                  <a:pt x="35" y="39"/>
                </a:cubicBezTo>
                <a:cubicBezTo>
                  <a:pt x="31" y="39"/>
                  <a:pt x="28" y="35"/>
                  <a:pt x="28" y="30"/>
                </a:cubicBezTo>
                <a:cubicBezTo>
                  <a:pt x="29" y="28"/>
                  <a:pt x="30" y="25"/>
                  <a:pt x="32" y="23"/>
                </a:cubicBezTo>
                <a:cubicBezTo>
                  <a:pt x="32" y="22"/>
                  <a:pt x="31" y="22"/>
                  <a:pt x="30" y="22"/>
                </a:cubicBezTo>
                <a:cubicBezTo>
                  <a:pt x="24" y="20"/>
                  <a:pt x="18" y="19"/>
                  <a:pt x="12" y="19"/>
                </a:cubicBezTo>
                <a:cubicBezTo>
                  <a:pt x="6" y="18"/>
                  <a:pt x="0" y="11"/>
                  <a:pt x="3" y="4"/>
                </a:cubicBezTo>
                <a:cubicBezTo>
                  <a:pt x="4" y="1"/>
                  <a:pt x="6" y="0"/>
                  <a:pt x="9" y="1"/>
                </a:cubicBezTo>
                <a:cubicBezTo>
                  <a:pt x="11" y="1"/>
                  <a:pt x="13" y="3"/>
                  <a:pt x="14" y="5"/>
                </a:cubicBezTo>
                <a:cubicBezTo>
                  <a:pt x="16" y="8"/>
                  <a:pt x="16" y="12"/>
                  <a:pt x="14" y="15"/>
                </a:cubicBezTo>
                <a:cubicBezTo>
                  <a:pt x="15" y="15"/>
                  <a:pt x="15" y="16"/>
                  <a:pt x="15" y="16"/>
                </a:cubicBezTo>
                <a:cubicBezTo>
                  <a:pt x="30" y="17"/>
                  <a:pt x="44" y="23"/>
                  <a:pt x="56" y="30"/>
                </a:cubicBezTo>
                <a:cubicBezTo>
                  <a:pt x="59" y="32"/>
                  <a:pt x="59" y="32"/>
                  <a:pt x="60" y="29"/>
                </a:cubicBezTo>
                <a:cubicBezTo>
                  <a:pt x="61" y="26"/>
                  <a:pt x="62" y="25"/>
                  <a:pt x="65" y="24"/>
                </a:cubicBezTo>
                <a:cubicBezTo>
                  <a:pt x="67" y="24"/>
                  <a:pt x="68" y="26"/>
                  <a:pt x="70" y="28"/>
                </a:cubicBezTo>
                <a:cubicBezTo>
                  <a:pt x="71" y="31"/>
                  <a:pt x="71" y="34"/>
                  <a:pt x="68" y="37"/>
                </a:cubicBezTo>
                <a:cubicBezTo>
                  <a:pt x="68" y="37"/>
                  <a:pt x="68" y="37"/>
                  <a:pt x="68" y="38"/>
                </a:cubicBezTo>
                <a:cubicBezTo>
                  <a:pt x="83" y="51"/>
                  <a:pt x="95" y="67"/>
                  <a:pt x="103" y="85"/>
                </a:cubicBezTo>
                <a:cubicBezTo>
                  <a:pt x="104" y="82"/>
                  <a:pt x="105" y="79"/>
                  <a:pt x="106" y="77"/>
                </a:cubicBezTo>
                <a:cubicBezTo>
                  <a:pt x="109" y="69"/>
                  <a:pt x="116" y="63"/>
                  <a:pt x="124" y="60"/>
                </a:cubicBezTo>
                <a:cubicBezTo>
                  <a:pt x="125" y="60"/>
                  <a:pt x="127" y="59"/>
                  <a:pt x="128" y="60"/>
                </a:cubicBezTo>
                <a:cubicBezTo>
                  <a:pt x="130" y="62"/>
                  <a:pt x="129" y="63"/>
                  <a:pt x="129" y="65"/>
                </a:cubicBezTo>
                <a:cubicBezTo>
                  <a:pt x="126" y="71"/>
                  <a:pt x="123" y="77"/>
                  <a:pt x="119" y="82"/>
                </a:cubicBezTo>
                <a:cubicBezTo>
                  <a:pt x="116" y="86"/>
                  <a:pt x="112" y="90"/>
                  <a:pt x="108" y="93"/>
                </a:cubicBezTo>
                <a:cubicBezTo>
                  <a:pt x="106" y="94"/>
                  <a:pt x="106" y="96"/>
                  <a:pt x="106" y="99"/>
                </a:cubicBezTo>
                <a:cubicBezTo>
                  <a:pt x="109" y="109"/>
                  <a:pt x="110" y="120"/>
                  <a:pt x="110" y="130"/>
                </a:cubicBezTo>
                <a:cubicBezTo>
                  <a:pt x="110" y="142"/>
                  <a:pt x="109" y="154"/>
                  <a:pt x="108" y="165"/>
                </a:cubicBezTo>
                <a:cubicBezTo>
                  <a:pt x="108" y="168"/>
                  <a:pt x="108" y="170"/>
                  <a:pt x="108" y="172"/>
                </a:cubicBezTo>
                <a:cubicBezTo>
                  <a:pt x="109" y="173"/>
                  <a:pt x="109" y="172"/>
                  <a:pt x="109" y="172"/>
                </a:cubicBezTo>
                <a:cubicBezTo>
                  <a:pt x="116" y="164"/>
                  <a:pt x="125" y="160"/>
                  <a:pt x="134" y="157"/>
                </a:cubicBezTo>
                <a:cubicBezTo>
                  <a:pt x="140" y="156"/>
                  <a:pt x="146" y="154"/>
                  <a:pt x="152" y="154"/>
                </a:cubicBezTo>
                <a:cubicBezTo>
                  <a:pt x="154" y="154"/>
                  <a:pt x="155" y="154"/>
                  <a:pt x="157" y="155"/>
                </a:cubicBezTo>
                <a:cubicBezTo>
                  <a:pt x="159" y="155"/>
                  <a:pt x="160" y="155"/>
                  <a:pt x="160" y="157"/>
                </a:cubicBezTo>
                <a:cubicBezTo>
                  <a:pt x="161" y="159"/>
                  <a:pt x="161" y="160"/>
                  <a:pt x="160" y="161"/>
                </a:cubicBezTo>
                <a:cubicBezTo>
                  <a:pt x="156" y="165"/>
                  <a:pt x="152" y="168"/>
                  <a:pt x="148" y="171"/>
                </a:cubicBezTo>
                <a:cubicBezTo>
                  <a:pt x="137" y="177"/>
                  <a:pt x="125" y="181"/>
                  <a:pt x="113" y="182"/>
                </a:cubicBezTo>
                <a:cubicBezTo>
                  <a:pt x="111" y="182"/>
                  <a:pt x="110" y="183"/>
                  <a:pt x="109" y="183"/>
                </a:cubicBezTo>
                <a:cubicBezTo>
                  <a:pt x="107" y="183"/>
                  <a:pt x="106" y="183"/>
                  <a:pt x="106" y="185"/>
                </a:cubicBezTo>
                <a:cubicBezTo>
                  <a:pt x="106" y="190"/>
                  <a:pt x="105" y="195"/>
                  <a:pt x="104" y="200"/>
                </a:cubicBezTo>
                <a:cubicBezTo>
                  <a:pt x="103" y="207"/>
                  <a:pt x="102" y="215"/>
                  <a:pt x="101" y="223"/>
                </a:cubicBezTo>
                <a:cubicBezTo>
                  <a:pt x="100" y="232"/>
                  <a:pt x="100" y="242"/>
                  <a:pt x="100" y="252"/>
                </a:cubicBezTo>
                <a:cubicBezTo>
                  <a:pt x="100" y="252"/>
                  <a:pt x="101" y="253"/>
                  <a:pt x="101" y="253"/>
                </a:cubicBezTo>
                <a:cubicBezTo>
                  <a:pt x="102" y="254"/>
                  <a:pt x="102" y="252"/>
                  <a:pt x="103" y="252"/>
                </a:cubicBezTo>
                <a:cubicBezTo>
                  <a:pt x="108" y="243"/>
                  <a:pt x="115" y="237"/>
                  <a:pt x="124" y="234"/>
                </a:cubicBezTo>
                <a:cubicBezTo>
                  <a:pt x="131" y="231"/>
                  <a:pt x="138" y="230"/>
                  <a:pt x="146" y="231"/>
                </a:cubicBezTo>
                <a:cubicBezTo>
                  <a:pt x="150" y="231"/>
                  <a:pt x="155" y="232"/>
                  <a:pt x="160" y="234"/>
                </a:cubicBezTo>
                <a:cubicBezTo>
                  <a:pt x="162" y="234"/>
                  <a:pt x="162" y="235"/>
                  <a:pt x="161" y="237"/>
                </a:cubicBezTo>
                <a:cubicBezTo>
                  <a:pt x="159" y="241"/>
                  <a:pt x="156" y="243"/>
                  <a:pt x="153" y="246"/>
                </a:cubicBezTo>
                <a:cubicBezTo>
                  <a:pt x="147" y="251"/>
                  <a:pt x="140" y="255"/>
                  <a:pt x="132" y="258"/>
                </a:cubicBezTo>
                <a:cubicBezTo>
                  <a:pt x="123" y="261"/>
                  <a:pt x="113" y="263"/>
                  <a:pt x="103" y="263"/>
                </a:cubicBezTo>
                <a:cubicBezTo>
                  <a:pt x="101" y="263"/>
                  <a:pt x="101" y="263"/>
                  <a:pt x="102" y="265"/>
                </a:cubicBezTo>
                <a:cubicBezTo>
                  <a:pt x="103" y="274"/>
                  <a:pt x="105" y="284"/>
                  <a:pt x="108" y="293"/>
                </a:cubicBezTo>
                <a:cubicBezTo>
                  <a:pt x="113" y="308"/>
                  <a:pt x="120" y="323"/>
                  <a:pt x="128" y="337"/>
                </a:cubicBezTo>
                <a:cubicBezTo>
                  <a:pt x="136" y="350"/>
                  <a:pt x="146" y="363"/>
                  <a:pt x="156" y="375"/>
                </a:cubicBezTo>
                <a:cubicBezTo>
                  <a:pt x="169" y="390"/>
                  <a:pt x="182" y="404"/>
                  <a:pt x="196" y="418"/>
                </a:cubicBezTo>
                <a:cubicBezTo>
                  <a:pt x="204" y="427"/>
                  <a:pt x="213" y="436"/>
                  <a:pt x="222" y="444"/>
                </a:cubicBezTo>
                <a:cubicBezTo>
                  <a:pt x="234" y="456"/>
                  <a:pt x="245" y="468"/>
                  <a:pt x="256" y="481"/>
                </a:cubicBezTo>
                <a:cubicBezTo>
                  <a:pt x="265" y="491"/>
                  <a:pt x="272" y="501"/>
                  <a:pt x="279" y="513"/>
                </a:cubicBezTo>
                <a:cubicBezTo>
                  <a:pt x="285" y="526"/>
                  <a:pt x="290" y="539"/>
                  <a:pt x="290" y="554"/>
                </a:cubicBezTo>
                <a:cubicBezTo>
                  <a:pt x="290" y="556"/>
                  <a:pt x="290" y="558"/>
                  <a:pt x="290" y="560"/>
                </a:cubicBezTo>
                <a:cubicBezTo>
                  <a:pt x="290" y="561"/>
                  <a:pt x="289" y="562"/>
                  <a:pt x="289" y="562"/>
                </a:cubicBezTo>
                <a:cubicBezTo>
                  <a:pt x="288" y="562"/>
                  <a:pt x="287" y="562"/>
                  <a:pt x="287" y="562"/>
                </a:cubicBezTo>
                <a:cubicBezTo>
                  <a:pt x="286" y="562"/>
                  <a:pt x="286" y="561"/>
                  <a:pt x="286" y="561"/>
                </a:cubicBezTo>
                <a:cubicBezTo>
                  <a:pt x="288" y="548"/>
                  <a:pt x="285" y="536"/>
                  <a:pt x="280" y="525"/>
                </a:cubicBezTo>
                <a:cubicBezTo>
                  <a:pt x="276" y="513"/>
                  <a:pt x="269" y="503"/>
                  <a:pt x="262" y="493"/>
                </a:cubicBezTo>
                <a:cubicBezTo>
                  <a:pt x="249" y="477"/>
                  <a:pt x="235" y="462"/>
                  <a:pt x="221" y="448"/>
                </a:cubicBezTo>
                <a:cubicBezTo>
                  <a:pt x="202" y="429"/>
                  <a:pt x="183" y="410"/>
                  <a:pt x="165" y="390"/>
                </a:cubicBezTo>
                <a:cubicBezTo>
                  <a:pt x="155" y="379"/>
                  <a:pt x="145" y="367"/>
                  <a:pt x="136" y="355"/>
                </a:cubicBezTo>
                <a:cubicBezTo>
                  <a:pt x="127" y="342"/>
                  <a:pt x="119" y="330"/>
                  <a:pt x="113" y="316"/>
                </a:cubicBezTo>
                <a:cubicBezTo>
                  <a:pt x="112" y="314"/>
                  <a:pt x="112" y="314"/>
                  <a:pt x="110" y="315"/>
                </a:cubicBezTo>
                <a:cubicBezTo>
                  <a:pt x="101" y="320"/>
                  <a:pt x="91" y="323"/>
                  <a:pt x="81" y="323"/>
                </a:cubicBezTo>
                <a:cubicBezTo>
                  <a:pt x="72" y="323"/>
                  <a:pt x="63" y="321"/>
                  <a:pt x="55" y="318"/>
                </a:cubicBezTo>
                <a:cubicBezTo>
                  <a:pt x="51" y="317"/>
                  <a:pt x="48" y="315"/>
                  <a:pt x="45" y="313"/>
                </a:cubicBezTo>
                <a:cubicBezTo>
                  <a:pt x="44" y="312"/>
                  <a:pt x="43" y="312"/>
                  <a:pt x="43" y="311"/>
                </a:cubicBezTo>
                <a:cubicBezTo>
                  <a:pt x="42" y="309"/>
                  <a:pt x="42" y="308"/>
                  <a:pt x="44" y="307"/>
                </a:cubicBezTo>
                <a:cubicBezTo>
                  <a:pt x="50" y="304"/>
                  <a:pt x="55" y="302"/>
                  <a:pt x="61" y="301"/>
                </a:cubicBezTo>
                <a:cubicBezTo>
                  <a:pt x="72" y="298"/>
                  <a:pt x="83" y="297"/>
                  <a:pt x="94" y="300"/>
                </a:cubicBezTo>
                <a:cubicBezTo>
                  <a:pt x="98" y="301"/>
                  <a:pt x="102" y="302"/>
                  <a:pt x="105" y="304"/>
                </a:cubicBezTo>
                <a:cubicBezTo>
                  <a:pt x="106" y="305"/>
                  <a:pt x="107" y="305"/>
                  <a:pt x="108" y="305"/>
                </a:cubicBezTo>
                <a:cubicBezTo>
                  <a:pt x="108" y="303"/>
                  <a:pt x="107" y="302"/>
                  <a:pt x="107" y="301"/>
                </a:cubicBezTo>
                <a:cubicBezTo>
                  <a:pt x="102" y="287"/>
                  <a:pt x="99" y="273"/>
                  <a:pt x="98" y="259"/>
                </a:cubicBezTo>
                <a:cubicBezTo>
                  <a:pt x="97" y="250"/>
                  <a:pt x="97" y="241"/>
                  <a:pt x="97" y="232"/>
                </a:cubicBezTo>
                <a:cubicBezTo>
                  <a:pt x="97" y="229"/>
                  <a:pt x="98" y="226"/>
                  <a:pt x="98" y="223"/>
                </a:cubicBezTo>
                <a:cubicBezTo>
                  <a:pt x="98" y="222"/>
                  <a:pt x="98" y="221"/>
                  <a:pt x="96" y="221"/>
                </a:cubicBezTo>
                <a:cubicBezTo>
                  <a:pt x="90" y="221"/>
                  <a:pt x="84" y="219"/>
                  <a:pt x="78" y="216"/>
                </a:cubicBezTo>
                <a:cubicBezTo>
                  <a:pt x="68" y="211"/>
                  <a:pt x="59" y="205"/>
                  <a:pt x="51" y="198"/>
                </a:cubicBezTo>
                <a:cubicBezTo>
                  <a:pt x="46" y="193"/>
                  <a:pt x="41" y="188"/>
                  <a:pt x="37" y="182"/>
                </a:cubicBezTo>
                <a:cubicBezTo>
                  <a:pt x="37" y="181"/>
                  <a:pt x="36" y="181"/>
                  <a:pt x="36" y="180"/>
                </a:cubicBezTo>
                <a:cubicBezTo>
                  <a:pt x="35" y="177"/>
                  <a:pt x="35" y="176"/>
                  <a:pt x="38" y="176"/>
                </a:cubicBezTo>
                <a:cubicBezTo>
                  <a:pt x="46" y="175"/>
                  <a:pt x="54" y="176"/>
                  <a:pt x="62" y="178"/>
                </a:cubicBezTo>
                <a:cubicBezTo>
                  <a:pt x="71" y="181"/>
                  <a:pt x="78" y="184"/>
                  <a:pt x="85" y="190"/>
                </a:cubicBezTo>
                <a:cubicBezTo>
                  <a:pt x="91" y="194"/>
                  <a:pt x="96" y="199"/>
                  <a:pt x="99" y="206"/>
                </a:cubicBezTo>
                <a:cubicBezTo>
                  <a:pt x="99" y="206"/>
                  <a:pt x="99" y="207"/>
                  <a:pt x="100" y="207"/>
                </a:cubicBezTo>
                <a:cubicBezTo>
                  <a:pt x="100" y="206"/>
                  <a:pt x="100" y="205"/>
                  <a:pt x="100" y="204"/>
                </a:cubicBezTo>
                <a:cubicBezTo>
                  <a:pt x="102" y="193"/>
                  <a:pt x="103" y="182"/>
                  <a:pt x="104" y="171"/>
                </a:cubicBezTo>
                <a:cubicBezTo>
                  <a:pt x="105" y="161"/>
                  <a:pt x="106" y="150"/>
                  <a:pt x="107" y="140"/>
                </a:cubicBezTo>
                <a:cubicBezTo>
                  <a:pt x="107" y="138"/>
                  <a:pt x="107" y="138"/>
                  <a:pt x="104" y="137"/>
                </a:cubicBezTo>
                <a:cubicBezTo>
                  <a:pt x="94" y="137"/>
                  <a:pt x="84" y="133"/>
                  <a:pt x="75" y="129"/>
                </a:cubicBezTo>
                <a:cubicBezTo>
                  <a:pt x="71" y="126"/>
                  <a:pt x="67" y="124"/>
                  <a:pt x="64" y="120"/>
                </a:cubicBezTo>
                <a:cubicBezTo>
                  <a:pt x="62" y="119"/>
                  <a:pt x="61" y="117"/>
                  <a:pt x="60" y="115"/>
                </a:cubicBezTo>
                <a:cubicBezTo>
                  <a:pt x="59" y="113"/>
                  <a:pt x="60" y="111"/>
                  <a:pt x="63" y="111"/>
                </a:cubicBezTo>
                <a:cubicBezTo>
                  <a:pt x="73" y="111"/>
                  <a:pt x="82" y="112"/>
                  <a:pt x="92" y="116"/>
                </a:cubicBezTo>
                <a:cubicBezTo>
                  <a:pt x="97" y="118"/>
                  <a:pt x="101" y="121"/>
                  <a:pt x="105" y="125"/>
                </a:cubicBezTo>
                <a:cubicBezTo>
                  <a:pt x="105" y="125"/>
                  <a:pt x="106" y="125"/>
                  <a:pt x="107" y="125"/>
                </a:cubicBezTo>
                <a:close/>
              </a:path>
            </a:pathLst>
          </a:custGeom>
          <a:solidFill>
            <a:srgbClr val="BEB8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2E3949"/>
              </a:solidFill>
              <a:cs typeface="+mn-ea"/>
              <a:sym typeface="+mn-lt"/>
            </a:endParaRPr>
          </a:p>
        </p:txBody>
      </p:sp>
      <p:sp>
        <p:nvSpPr>
          <p:cNvPr id="98" name="Freeform 45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id="{38CE73BD-51CE-40B5-96B7-1270CD99B17F}"/>
              </a:ext>
            </a:extLst>
          </p:cNvPr>
          <p:cNvSpPr>
            <a:spLocks noEditPoints="1"/>
          </p:cNvSpPr>
          <p:nvPr/>
        </p:nvSpPr>
        <p:spPr bwMode="auto">
          <a:xfrm rot="3509363">
            <a:off x="9170963" y="3077385"/>
            <a:ext cx="1103313" cy="2400300"/>
          </a:xfrm>
          <a:custGeom>
            <a:avLst/>
            <a:gdLst>
              <a:gd name="T0" fmla="*/ 140 w 169"/>
              <a:gd name="T1" fmla="*/ 239 h 368"/>
              <a:gd name="T2" fmla="*/ 138 w 169"/>
              <a:gd name="T3" fmla="*/ 255 h 368"/>
              <a:gd name="T4" fmla="*/ 150 w 169"/>
              <a:gd name="T5" fmla="*/ 311 h 368"/>
              <a:gd name="T6" fmla="*/ 108 w 169"/>
              <a:gd name="T7" fmla="*/ 278 h 368"/>
              <a:gd name="T8" fmla="*/ 138 w 169"/>
              <a:gd name="T9" fmla="*/ 225 h 368"/>
              <a:gd name="T10" fmla="*/ 141 w 169"/>
              <a:gd name="T11" fmla="*/ 192 h 368"/>
              <a:gd name="T12" fmla="*/ 97 w 169"/>
              <a:gd name="T13" fmla="*/ 222 h 368"/>
              <a:gd name="T14" fmla="*/ 109 w 169"/>
              <a:gd name="T15" fmla="*/ 248 h 368"/>
              <a:gd name="T16" fmla="*/ 94 w 169"/>
              <a:gd name="T17" fmla="*/ 291 h 368"/>
              <a:gd name="T18" fmla="*/ 123 w 169"/>
              <a:gd name="T19" fmla="*/ 303 h 368"/>
              <a:gd name="T20" fmla="*/ 127 w 169"/>
              <a:gd name="T21" fmla="*/ 336 h 368"/>
              <a:gd name="T22" fmla="*/ 64 w 169"/>
              <a:gd name="T23" fmla="*/ 352 h 368"/>
              <a:gd name="T24" fmla="*/ 74 w 169"/>
              <a:gd name="T25" fmla="*/ 311 h 368"/>
              <a:gd name="T26" fmla="*/ 70 w 169"/>
              <a:gd name="T27" fmla="*/ 256 h 368"/>
              <a:gd name="T28" fmla="*/ 84 w 169"/>
              <a:gd name="T29" fmla="*/ 217 h 368"/>
              <a:gd name="T30" fmla="*/ 84 w 169"/>
              <a:gd name="T31" fmla="*/ 192 h 368"/>
              <a:gd name="T32" fmla="*/ 55 w 169"/>
              <a:gd name="T33" fmla="*/ 151 h 368"/>
              <a:gd name="T34" fmla="*/ 34 w 169"/>
              <a:gd name="T35" fmla="*/ 106 h 368"/>
              <a:gd name="T36" fmla="*/ 8 w 169"/>
              <a:gd name="T37" fmla="*/ 71 h 368"/>
              <a:gd name="T38" fmla="*/ 3 w 169"/>
              <a:gd name="T39" fmla="*/ 90 h 368"/>
              <a:gd name="T40" fmla="*/ 30 w 169"/>
              <a:gd name="T41" fmla="*/ 83 h 368"/>
              <a:gd name="T42" fmla="*/ 137 w 169"/>
              <a:gd name="T43" fmla="*/ 193 h 368"/>
              <a:gd name="T44" fmla="*/ 110 w 169"/>
              <a:gd name="T45" fmla="*/ 132 h 368"/>
              <a:gd name="T46" fmla="*/ 57 w 169"/>
              <a:gd name="T47" fmla="*/ 84 h 368"/>
              <a:gd name="T48" fmla="*/ 11 w 169"/>
              <a:gd name="T49" fmla="*/ 50 h 368"/>
              <a:gd name="T50" fmla="*/ 31 w 169"/>
              <a:gd name="T51" fmla="*/ 30 h 368"/>
              <a:gd name="T52" fmla="*/ 49 w 169"/>
              <a:gd name="T53" fmla="*/ 2 h 368"/>
              <a:gd name="T54" fmla="*/ 68 w 169"/>
              <a:gd name="T55" fmla="*/ 13 h 368"/>
              <a:gd name="T56" fmla="*/ 96 w 169"/>
              <a:gd name="T57" fmla="*/ 60 h 368"/>
              <a:gd name="T58" fmla="*/ 117 w 169"/>
              <a:gd name="T59" fmla="*/ 92 h 368"/>
              <a:gd name="T60" fmla="*/ 128 w 169"/>
              <a:gd name="T61" fmla="*/ 96 h 368"/>
              <a:gd name="T62" fmla="*/ 139 w 169"/>
              <a:gd name="T63" fmla="*/ 133 h 368"/>
              <a:gd name="T64" fmla="*/ 147 w 169"/>
              <a:gd name="T65" fmla="*/ 173 h 368"/>
              <a:gd name="T66" fmla="*/ 115 w 169"/>
              <a:gd name="T67" fmla="*/ 129 h 368"/>
              <a:gd name="T68" fmla="*/ 142 w 169"/>
              <a:gd name="T69" fmla="*/ 156 h 368"/>
              <a:gd name="T70" fmla="*/ 53 w 169"/>
              <a:gd name="T71" fmla="*/ 38 h 368"/>
              <a:gd name="T72" fmla="*/ 90 w 169"/>
              <a:gd name="T73" fmla="*/ 83 h 368"/>
              <a:gd name="T74" fmla="*/ 82 w 169"/>
              <a:gd name="T75" fmla="*/ 176 h 368"/>
              <a:gd name="T76" fmla="*/ 68 w 169"/>
              <a:gd name="T77" fmla="*/ 102 h 368"/>
              <a:gd name="T78" fmla="*/ 80 w 169"/>
              <a:gd name="T79" fmla="*/ 339 h 368"/>
              <a:gd name="T80" fmla="*/ 88 w 169"/>
              <a:gd name="T81" fmla="*/ 271 h 368"/>
              <a:gd name="T82" fmla="*/ 94 w 169"/>
              <a:gd name="T83" fmla="*/ 214 h 368"/>
              <a:gd name="T84" fmla="*/ 161 w 169"/>
              <a:gd name="T85" fmla="*/ 185 h 368"/>
              <a:gd name="T86" fmla="*/ 75 w 169"/>
              <a:gd name="T87" fmla="*/ 274 h 368"/>
              <a:gd name="T88" fmla="*/ 130 w 169"/>
              <a:gd name="T89" fmla="*/ 88 h 368"/>
              <a:gd name="T90" fmla="*/ 62 w 169"/>
              <a:gd name="T91" fmla="*/ 162 h 368"/>
              <a:gd name="T92" fmla="*/ 57 w 169"/>
              <a:gd name="T93" fmla="*/ 348 h 368"/>
              <a:gd name="T94" fmla="*/ 73 w 169"/>
              <a:gd name="T95" fmla="*/ 107 h 368"/>
              <a:gd name="T96" fmla="*/ 101 w 169"/>
              <a:gd name="T97" fmla="*/ 247 h 368"/>
              <a:gd name="T98" fmla="*/ 22 w 169"/>
              <a:gd name="T99" fmla="*/ 102 h 368"/>
              <a:gd name="T100" fmla="*/ 145 w 169"/>
              <a:gd name="T101" fmla="*/ 138 h 368"/>
              <a:gd name="T102" fmla="*/ 49 w 169"/>
              <a:gd name="T103" fmla="*/ 333 h 368"/>
              <a:gd name="T104" fmla="*/ 109 w 169"/>
              <a:gd name="T105" fmla="*/ 340 h 368"/>
              <a:gd name="T106" fmla="*/ 157 w 169"/>
              <a:gd name="T107" fmla="*/ 256 h 368"/>
              <a:gd name="T108" fmla="*/ 121 w 169"/>
              <a:gd name="T109" fmla="*/ 300 h 368"/>
              <a:gd name="T110" fmla="*/ 37 w 169"/>
              <a:gd name="T111" fmla="*/ 21 h 368"/>
              <a:gd name="T112" fmla="*/ 156 w 169"/>
              <a:gd name="T113" fmla="*/ 259 h 368"/>
              <a:gd name="T114" fmla="*/ 85 w 169"/>
              <a:gd name="T115" fmla="*/ 72 h 368"/>
              <a:gd name="T116" fmla="*/ 22 w 169"/>
              <a:gd name="T117" fmla="*/ 54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9" h="368">
                <a:moveTo>
                  <a:pt x="165" y="190"/>
                </a:moveTo>
                <a:cubicBezTo>
                  <a:pt x="164" y="193"/>
                  <a:pt x="161" y="194"/>
                  <a:pt x="158" y="196"/>
                </a:cubicBezTo>
                <a:cubicBezTo>
                  <a:pt x="155" y="197"/>
                  <a:pt x="151" y="199"/>
                  <a:pt x="149" y="202"/>
                </a:cubicBezTo>
                <a:cubicBezTo>
                  <a:pt x="148" y="203"/>
                  <a:pt x="147" y="204"/>
                  <a:pt x="147" y="205"/>
                </a:cubicBezTo>
                <a:cubicBezTo>
                  <a:pt x="147" y="210"/>
                  <a:pt x="146" y="215"/>
                  <a:pt x="145" y="220"/>
                </a:cubicBezTo>
                <a:cubicBezTo>
                  <a:pt x="145" y="221"/>
                  <a:pt x="145" y="221"/>
                  <a:pt x="145" y="222"/>
                </a:cubicBezTo>
                <a:cubicBezTo>
                  <a:pt x="145" y="224"/>
                  <a:pt x="144" y="226"/>
                  <a:pt x="143" y="228"/>
                </a:cubicBezTo>
                <a:cubicBezTo>
                  <a:pt x="143" y="229"/>
                  <a:pt x="143" y="229"/>
                  <a:pt x="143" y="230"/>
                </a:cubicBezTo>
                <a:cubicBezTo>
                  <a:pt x="143" y="230"/>
                  <a:pt x="143" y="230"/>
                  <a:pt x="143" y="231"/>
                </a:cubicBezTo>
                <a:cubicBezTo>
                  <a:pt x="142" y="231"/>
                  <a:pt x="142" y="232"/>
                  <a:pt x="142" y="233"/>
                </a:cubicBezTo>
                <a:cubicBezTo>
                  <a:pt x="142" y="233"/>
                  <a:pt x="142" y="234"/>
                  <a:pt x="142" y="234"/>
                </a:cubicBezTo>
                <a:cubicBezTo>
                  <a:pt x="141" y="235"/>
                  <a:pt x="141" y="235"/>
                  <a:pt x="141" y="236"/>
                </a:cubicBezTo>
                <a:cubicBezTo>
                  <a:pt x="141" y="236"/>
                  <a:pt x="141" y="237"/>
                  <a:pt x="141" y="237"/>
                </a:cubicBezTo>
                <a:cubicBezTo>
                  <a:pt x="141" y="238"/>
                  <a:pt x="140" y="238"/>
                  <a:pt x="140" y="239"/>
                </a:cubicBezTo>
                <a:cubicBezTo>
                  <a:pt x="140" y="240"/>
                  <a:pt x="140" y="240"/>
                  <a:pt x="140" y="240"/>
                </a:cubicBezTo>
                <a:cubicBezTo>
                  <a:pt x="140" y="241"/>
                  <a:pt x="139" y="242"/>
                  <a:pt x="140" y="243"/>
                </a:cubicBezTo>
                <a:cubicBezTo>
                  <a:pt x="140" y="243"/>
                  <a:pt x="139" y="243"/>
                  <a:pt x="139" y="243"/>
                </a:cubicBezTo>
                <a:cubicBezTo>
                  <a:pt x="139" y="244"/>
                  <a:pt x="139" y="245"/>
                  <a:pt x="139" y="246"/>
                </a:cubicBezTo>
                <a:cubicBezTo>
                  <a:pt x="139" y="246"/>
                  <a:pt x="139" y="246"/>
                  <a:pt x="139" y="246"/>
                </a:cubicBezTo>
                <a:cubicBezTo>
                  <a:pt x="138" y="247"/>
                  <a:pt x="137" y="248"/>
                  <a:pt x="139" y="248"/>
                </a:cubicBezTo>
                <a:cubicBezTo>
                  <a:pt x="141" y="248"/>
                  <a:pt x="143" y="247"/>
                  <a:pt x="145" y="247"/>
                </a:cubicBezTo>
                <a:cubicBezTo>
                  <a:pt x="149" y="247"/>
                  <a:pt x="153" y="248"/>
                  <a:pt x="156" y="250"/>
                </a:cubicBezTo>
                <a:cubicBezTo>
                  <a:pt x="159" y="253"/>
                  <a:pt x="161" y="255"/>
                  <a:pt x="160" y="259"/>
                </a:cubicBezTo>
                <a:cubicBezTo>
                  <a:pt x="160" y="259"/>
                  <a:pt x="160" y="259"/>
                  <a:pt x="160" y="260"/>
                </a:cubicBezTo>
                <a:cubicBezTo>
                  <a:pt x="159" y="262"/>
                  <a:pt x="157" y="262"/>
                  <a:pt x="155" y="263"/>
                </a:cubicBezTo>
                <a:cubicBezTo>
                  <a:pt x="153" y="263"/>
                  <a:pt x="151" y="263"/>
                  <a:pt x="149" y="262"/>
                </a:cubicBezTo>
                <a:cubicBezTo>
                  <a:pt x="145" y="260"/>
                  <a:pt x="141" y="259"/>
                  <a:pt x="138" y="256"/>
                </a:cubicBezTo>
                <a:cubicBezTo>
                  <a:pt x="138" y="256"/>
                  <a:pt x="138" y="255"/>
                  <a:pt x="138" y="255"/>
                </a:cubicBezTo>
                <a:cubicBezTo>
                  <a:pt x="138" y="254"/>
                  <a:pt x="137" y="254"/>
                  <a:pt x="137" y="254"/>
                </a:cubicBezTo>
                <a:cubicBezTo>
                  <a:pt x="137" y="254"/>
                  <a:pt x="136" y="254"/>
                  <a:pt x="136" y="255"/>
                </a:cubicBezTo>
                <a:cubicBezTo>
                  <a:pt x="136" y="255"/>
                  <a:pt x="136" y="256"/>
                  <a:pt x="136" y="256"/>
                </a:cubicBezTo>
                <a:cubicBezTo>
                  <a:pt x="136" y="260"/>
                  <a:pt x="135" y="264"/>
                  <a:pt x="134" y="268"/>
                </a:cubicBezTo>
                <a:cubicBezTo>
                  <a:pt x="134" y="274"/>
                  <a:pt x="134" y="281"/>
                  <a:pt x="135" y="287"/>
                </a:cubicBezTo>
                <a:cubicBezTo>
                  <a:pt x="135" y="289"/>
                  <a:pt x="135" y="290"/>
                  <a:pt x="136" y="291"/>
                </a:cubicBezTo>
                <a:cubicBezTo>
                  <a:pt x="136" y="292"/>
                  <a:pt x="136" y="292"/>
                  <a:pt x="136" y="292"/>
                </a:cubicBezTo>
                <a:cubicBezTo>
                  <a:pt x="136" y="292"/>
                  <a:pt x="136" y="292"/>
                  <a:pt x="136" y="292"/>
                </a:cubicBezTo>
                <a:cubicBezTo>
                  <a:pt x="136" y="292"/>
                  <a:pt x="136" y="292"/>
                  <a:pt x="136" y="292"/>
                </a:cubicBezTo>
                <a:cubicBezTo>
                  <a:pt x="136" y="295"/>
                  <a:pt x="137" y="297"/>
                  <a:pt x="139" y="300"/>
                </a:cubicBezTo>
                <a:cubicBezTo>
                  <a:pt x="139" y="300"/>
                  <a:pt x="139" y="300"/>
                  <a:pt x="139" y="300"/>
                </a:cubicBezTo>
                <a:cubicBezTo>
                  <a:pt x="140" y="304"/>
                  <a:pt x="143" y="307"/>
                  <a:pt x="146" y="309"/>
                </a:cubicBezTo>
                <a:cubicBezTo>
                  <a:pt x="146" y="309"/>
                  <a:pt x="147" y="310"/>
                  <a:pt x="148" y="310"/>
                </a:cubicBezTo>
                <a:cubicBezTo>
                  <a:pt x="149" y="309"/>
                  <a:pt x="150" y="311"/>
                  <a:pt x="150" y="311"/>
                </a:cubicBezTo>
                <a:cubicBezTo>
                  <a:pt x="150" y="312"/>
                  <a:pt x="150" y="312"/>
                  <a:pt x="150" y="313"/>
                </a:cubicBezTo>
                <a:cubicBezTo>
                  <a:pt x="149" y="313"/>
                  <a:pt x="149" y="313"/>
                  <a:pt x="149" y="313"/>
                </a:cubicBezTo>
                <a:cubicBezTo>
                  <a:pt x="146" y="313"/>
                  <a:pt x="144" y="312"/>
                  <a:pt x="143" y="310"/>
                </a:cubicBezTo>
                <a:cubicBezTo>
                  <a:pt x="139" y="307"/>
                  <a:pt x="137" y="304"/>
                  <a:pt x="136" y="300"/>
                </a:cubicBezTo>
                <a:cubicBezTo>
                  <a:pt x="135" y="299"/>
                  <a:pt x="134" y="298"/>
                  <a:pt x="134" y="296"/>
                </a:cubicBezTo>
                <a:cubicBezTo>
                  <a:pt x="134" y="296"/>
                  <a:pt x="134" y="296"/>
                  <a:pt x="134" y="295"/>
                </a:cubicBezTo>
                <a:cubicBezTo>
                  <a:pt x="132" y="290"/>
                  <a:pt x="131" y="284"/>
                  <a:pt x="131" y="278"/>
                </a:cubicBezTo>
                <a:cubicBezTo>
                  <a:pt x="131" y="277"/>
                  <a:pt x="131" y="277"/>
                  <a:pt x="131" y="277"/>
                </a:cubicBezTo>
                <a:cubicBezTo>
                  <a:pt x="131" y="277"/>
                  <a:pt x="131" y="276"/>
                  <a:pt x="131" y="276"/>
                </a:cubicBezTo>
                <a:cubicBezTo>
                  <a:pt x="131" y="276"/>
                  <a:pt x="130" y="276"/>
                  <a:pt x="130" y="276"/>
                </a:cubicBezTo>
                <a:cubicBezTo>
                  <a:pt x="130" y="277"/>
                  <a:pt x="130" y="277"/>
                  <a:pt x="129" y="278"/>
                </a:cubicBezTo>
                <a:cubicBezTo>
                  <a:pt x="126" y="283"/>
                  <a:pt x="121" y="285"/>
                  <a:pt x="115" y="285"/>
                </a:cubicBezTo>
                <a:cubicBezTo>
                  <a:pt x="113" y="285"/>
                  <a:pt x="110" y="284"/>
                  <a:pt x="108" y="283"/>
                </a:cubicBezTo>
                <a:cubicBezTo>
                  <a:pt x="107" y="282"/>
                  <a:pt x="107" y="280"/>
                  <a:pt x="108" y="278"/>
                </a:cubicBezTo>
                <a:cubicBezTo>
                  <a:pt x="108" y="277"/>
                  <a:pt x="108" y="277"/>
                  <a:pt x="108" y="277"/>
                </a:cubicBezTo>
                <a:cubicBezTo>
                  <a:pt x="111" y="272"/>
                  <a:pt x="116" y="271"/>
                  <a:pt x="120" y="269"/>
                </a:cubicBezTo>
                <a:cubicBezTo>
                  <a:pt x="123" y="269"/>
                  <a:pt x="127" y="268"/>
                  <a:pt x="130" y="267"/>
                </a:cubicBezTo>
                <a:cubicBezTo>
                  <a:pt x="131" y="266"/>
                  <a:pt x="132" y="266"/>
                  <a:pt x="132" y="265"/>
                </a:cubicBezTo>
                <a:cubicBezTo>
                  <a:pt x="133" y="258"/>
                  <a:pt x="134" y="252"/>
                  <a:pt x="136" y="245"/>
                </a:cubicBezTo>
                <a:cubicBezTo>
                  <a:pt x="136" y="245"/>
                  <a:pt x="136" y="245"/>
                  <a:pt x="136" y="244"/>
                </a:cubicBezTo>
                <a:cubicBezTo>
                  <a:pt x="137" y="243"/>
                  <a:pt x="137" y="241"/>
                  <a:pt x="137" y="240"/>
                </a:cubicBezTo>
                <a:cubicBezTo>
                  <a:pt x="137" y="239"/>
                  <a:pt x="137" y="239"/>
                  <a:pt x="137" y="239"/>
                </a:cubicBezTo>
                <a:cubicBezTo>
                  <a:pt x="138" y="238"/>
                  <a:pt x="138" y="237"/>
                  <a:pt x="138" y="236"/>
                </a:cubicBezTo>
                <a:cubicBezTo>
                  <a:pt x="138" y="236"/>
                  <a:pt x="138" y="236"/>
                  <a:pt x="138" y="235"/>
                </a:cubicBezTo>
                <a:cubicBezTo>
                  <a:pt x="139" y="234"/>
                  <a:pt x="139" y="232"/>
                  <a:pt x="140" y="230"/>
                </a:cubicBezTo>
                <a:cubicBezTo>
                  <a:pt x="140" y="230"/>
                  <a:pt x="140" y="229"/>
                  <a:pt x="140" y="229"/>
                </a:cubicBezTo>
                <a:cubicBezTo>
                  <a:pt x="140" y="229"/>
                  <a:pt x="140" y="229"/>
                  <a:pt x="140" y="228"/>
                </a:cubicBezTo>
                <a:cubicBezTo>
                  <a:pt x="141" y="225"/>
                  <a:pt x="141" y="225"/>
                  <a:pt x="138" y="225"/>
                </a:cubicBezTo>
                <a:cubicBezTo>
                  <a:pt x="135" y="225"/>
                  <a:pt x="133" y="226"/>
                  <a:pt x="130" y="226"/>
                </a:cubicBezTo>
                <a:cubicBezTo>
                  <a:pt x="127" y="227"/>
                  <a:pt x="124" y="227"/>
                  <a:pt x="120" y="226"/>
                </a:cubicBezTo>
                <a:cubicBezTo>
                  <a:pt x="120" y="226"/>
                  <a:pt x="119" y="225"/>
                  <a:pt x="118" y="225"/>
                </a:cubicBezTo>
                <a:cubicBezTo>
                  <a:pt x="118" y="225"/>
                  <a:pt x="118" y="225"/>
                  <a:pt x="117" y="225"/>
                </a:cubicBezTo>
                <a:cubicBezTo>
                  <a:pt x="117" y="224"/>
                  <a:pt x="116" y="224"/>
                  <a:pt x="115" y="223"/>
                </a:cubicBezTo>
                <a:cubicBezTo>
                  <a:pt x="110" y="221"/>
                  <a:pt x="110" y="213"/>
                  <a:pt x="115" y="210"/>
                </a:cubicBezTo>
                <a:cubicBezTo>
                  <a:pt x="120" y="207"/>
                  <a:pt x="124" y="207"/>
                  <a:pt x="129" y="209"/>
                </a:cubicBezTo>
                <a:cubicBezTo>
                  <a:pt x="134" y="211"/>
                  <a:pt x="138" y="215"/>
                  <a:pt x="142" y="219"/>
                </a:cubicBezTo>
                <a:cubicBezTo>
                  <a:pt x="142" y="219"/>
                  <a:pt x="142" y="219"/>
                  <a:pt x="142" y="219"/>
                </a:cubicBezTo>
                <a:cubicBezTo>
                  <a:pt x="142" y="219"/>
                  <a:pt x="142" y="219"/>
                  <a:pt x="142" y="218"/>
                </a:cubicBezTo>
                <a:cubicBezTo>
                  <a:pt x="144" y="209"/>
                  <a:pt x="145" y="199"/>
                  <a:pt x="145" y="190"/>
                </a:cubicBezTo>
                <a:cubicBezTo>
                  <a:pt x="145" y="189"/>
                  <a:pt x="145" y="188"/>
                  <a:pt x="144" y="187"/>
                </a:cubicBezTo>
                <a:cubicBezTo>
                  <a:pt x="143" y="188"/>
                  <a:pt x="143" y="190"/>
                  <a:pt x="142" y="191"/>
                </a:cubicBezTo>
                <a:cubicBezTo>
                  <a:pt x="142" y="192"/>
                  <a:pt x="142" y="192"/>
                  <a:pt x="141" y="192"/>
                </a:cubicBezTo>
                <a:cubicBezTo>
                  <a:pt x="141" y="192"/>
                  <a:pt x="141" y="193"/>
                  <a:pt x="140" y="193"/>
                </a:cubicBezTo>
                <a:cubicBezTo>
                  <a:pt x="140" y="194"/>
                  <a:pt x="140" y="194"/>
                  <a:pt x="140" y="194"/>
                </a:cubicBezTo>
                <a:cubicBezTo>
                  <a:pt x="140" y="194"/>
                  <a:pt x="140" y="194"/>
                  <a:pt x="140" y="194"/>
                </a:cubicBezTo>
                <a:cubicBezTo>
                  <a:pt x="140" y="194"/>
                  <a:pt x="139" y="194"/>
                  <a:pt x="139" y="195"/>
                </a:cubicBezTo>
                <a:cubicBezTo>
                  <a:pt x="132" y="201"/>
                  <a:pt x="124" y="203"/>
                  <a:pt x="115" y="201"/>
                </a:cubicBezTo>
                <a:cubicBezTo>
                  <a:pt x="115" y="201"/>
                  <a:pt x="114" y="201"/>
                  <a:pt x="113" y="201"/>
                </a:cubicBezTo>
                <a:cubicBezTo>
                  <a:pt x="112" y="200"/>
                  <a:pt x="112" y="200"/>
                  <a:pt x="112" y="202"/>
                </a:cubicBezTo>
                <a:cubicBezTo>
                  <a:pt x="112" y="202"/>
                  <a:pt x="112" y="203"/>
                  <a:pt x="112" y="203"/>
                </a:cubicBezTo>
                <a:cubicBezTo>
                  <a:pt x="112" y="204"/>
                  <a:pt x="112" y="205"/>
                  <a:pt x="112" y="205"/>
                </a:cubicBezTo>
                <a:cubicBezTo>
                  <a:pt x="111" y="206"/>
                  <a:pt x="111" y="207"/>
                  <a:pt x="111" y="208"/>
                </a:cubicBezTo>
                <a:cubicBezTo>
                  <a:pt x="110" y="208"/>
                  <a:pt x="110" y="209"/>
                  <a:pt x="110" y="209"/>
                </a:cubicBezTo>
                <a:cubicBezTo>
                  <a:pt x="109" y="209"/>
                  <a:pt x="109" y="210"/>
                  <a:pt x="109" y="210"/>
                </a:cubicBezTo>
                <a:cubicBezTo>
                  <a:pt x="106" y="213"/>
                  <a:pt x="103" y="216"/>
                  <a:pt x="99" y="218"/>
                </a:cubicBezTo>
                <a:cubicBezTo>
                  <a:pt x="98" y="219"/>
                  <a:pt x="98" y="221"/>
                  <a:pt x="97" y="222"/>
                </a:cubicBezTo>
                <a:cubicBezTo>
                  <a:pt x="96" y="223"/>
                  <a:pt x="96" y="224"/>
                  <a:pt x="96" y="225"/>
                </a:cubicBezTo>
                <a:cubicBezTo>
                  <a:pt x="95" y="226"/>
                  <a:pt x="95" y="227"/>
                  <a:pt x="95" y="228"/>
                </a:cubicBezTo>
                <a:cubicBezTo>
                  <a:pt x="94" y="232"/>
                  <a:pt x="95" y="237"/>
                  <a:pt x="95" y="241"/>
                </a:cubicBezTo>
                <a:cubicBezTo>
                  <a:pt x="95" y="241"/>
                  <a:pt x="95" y="242"/>
                  <a:pt x="95" y="242"/>
                </a:cubicBezTo>
                <a:cubicBezTo>
                  <a:pt x="95" y="242"/>
                  <a:pt x="95" y="243"/>
                  <a:pt x="95" y="243"/>
                </a:cubicBezTo>
                <a:cubicBezTo>
                  <a:pt x="95" y="244"/>
                  <a:pt x="95" y="246"/>
                  <a:pt x="95" y="247"/>
                </a:cubicBezTo>
                <a:cubicBezTo>
                  <a:pt x="95" y="246"/>
                  <a:pt x="96" y="245"/>
                  <a:pt x="96" y="244"/>
                </a:cubicBezTo>
                <a:cubicBezTo>
                  <a:pt x="99" y="239"/>
                  <a:pt x="102" y="236"/>
                  <a:pt x="105" y="232"/>
                </a:cubicBezTo>
                <a:cubicBezTo>
                  <a:pt x="108" y="230"/>
                  <a:pt x="110" y="229"/>
                  <a:pt x="113" y="228"/>
                </a:cubicBezTo>
                <a:cubicBezTo>
                  <a:pt x="115" y="228"/>
                  <a:pt x="117" y="229"/>
                  <a:pt x="118" y="231"/>
                </a:cubicBezTo>
                <a:cubicBezTo>
                  <a:pt x="119" y="233"/>
                  <a:pt x="120" y="234"/>
                  <a:pt x="119" y="237"/>
                </a:cubicBezTo>
                <a:cubicBezTo>
                  <a:pt x="119" y="237"/>
                  <a:pt x="119" y="238"/>
                  <a:pt x="118" y="239"/>
                </a:cubicBezTo>
                <a:cubicBezTo>
                  <a:pt x="118" y="240"/>
                  <a:pt x="118" y="241"/>
                  <a:pt x="118" y="241"/>
                </a:cubicBezTo>
                <a:cubicBezTo>
                  <a:pt x="116" y="245"/>
                  <a:pt x="113" y="247"/>
                  <a:pt x="109" y="248"/>
                </a:cubicBezTo>
                <a:cubicBezTo>
                  <a:pt x="108" y="248"/>
                  <a:pt x="107" y="249"/>
                  <a:pt x="106" y="249"/>
                </a:cubicBezTo>
                <a:cubicBezTo>
                  <a:pt x="104" y="250"/>
                  <a:pt x="101" y="251"/>
                  <a:pt x="99" y="251"/>
                </a:cubicBezTo>
                <a:cubicBezTo>
                  <a:pt x="96" y="252"/>
                  <a:pt x="94" y="254"/>
                  <a:pt x="93" y="256"/>
                </a:cubicBezTo>
                <a:cubicBezTo>
                  <a:pt x="93" y="260"/>
                  <a:pt x="92" y="264"/>
                  <a:pt x="92" y="268"/>
                </a:cubicBezTo>
                <a:cubicBezTo>
                  <a:pt x="92" y="269"/>
                  <a:pt x="91" y="269"/>
                  <a:pt x="91" y="270"/>
                </a:cubicBezTo>
                <a:cubicBezTo>
                  <a:pt x="91" y="271"/>
                  <a:pt x="91" y="271"/>
                  <a:pt x="91" y="272"/>
                </a:cubicBezTo>
                <a:cubicBezTo>
                  <a:pt x="91" y="273"/>
                  <a:pt x="90" y="274"/>
                  <a:pt x="90" y="275"/>
                </a:cubicBezTo>
                <a:cubicBezTo>
                  <a:pt x="90" y="275"/>
                  <a:pt x="89" y="276"/>
                  <a:pt x="90" y="277"/>
                </a:cubicBezTo>
                <a:cubicBezTo>
                  <a:pt x="89" y="278"/>
                  <a:pt x="90" y="279"/>
                  <a:pt x="90" y="280"/>
                </a:cubicBezTo>
                <a:cubicBezTo>
                  <a:pt x="90" y="280"/>
                  <a:pt x="90" y="280"/>
                  <a:pt x="90" y="280"/>
                </a:cubicBezTo>
                <a:cubicBezTo>
                  <a:pt x="90" y="281"/>
                  <a:pt x="90" y="281"/>
                  <a:pt x="90" y="281"/>
                </a:cubicBezTo>
                <a:cubicBezTo>
                  <a:pt x="90" y="281"/>
                  <a:pt x="90" y="281"/>
                  <a:pt x="91" y="281"/>
                </a:cubicBezTo>
                <a:cubicBezTo>
                  <a:pt x="91" y="284"/>
                  <a:pt x="93" y="287"/>
                  <a:pt x="94" y="290"/>
                </a:cubicBezTo>
                <a:cubicBezTo>
                  <a:pt x="94" y="290"/>
                  <a:pt x="94" y="291"/>
                  <a:pt x="94" y="291"/>
                </a:cubicBezTo>
                <a:cubicBezTo>
                  <a:pt x="94" y="291"/>
                  <a:pt x="94" y="291"/>
                  <a:pt x="94" y="291"/>
                </a:cubicBezTo>
                <a:cubicBezTo>
                  <a:pt x="94" y="291"/>
                  <a:pt x="94" y="291"/>
                  <a:pt x="94" y="291"/>
                </a:cubicBezTo>
                <a:cubicBezTo>
                  <a:pt x="94" y="291"/>
                  <a:pt x="94" y="292"/>
                  <a:pt x="94" y="292"/>
                </a:cubicBezTo>
                <a:cubicBezTo>
                  <a:pt x="94" y="292"/>
                  <a:pt x="94" y="292"/>
                  <a:pt x="94" y="292"/>
                </a:cubicBezTo>
                <a:cubicBezTo>
                  <a:pt x="94" y="292"/>
                  <a:pt x="94" y="292"/>
                  <a:pt x="94" y="292"/>
                </a:cubicBezTo>
                <a:cubicBezTo>
                  <a:pt x="94" y="293"/>
                  <a:pt x="94" y="293"/>
                  <a:pt x="95" y="293"/>
                </a:cubicBezTo>
                <a:cubicBezTo>
                  <a:pt x="95" y="296"/>
                  <a:pt x="96" y="299"/>
                  <a:pt x="98" y="301"/>
                </a:cubicBezTo>
                <a:cubicBezTo>
                  <a:pt x="98" y="302"/>
                  <a:pt x="98" y="302"/>
                  <a:pt x="98" y="302"/>
                </a:cubicBezTo>
                <a:cubicBezTo>
                  <a:pt x="98" y="303"/>
                  <a:pt x="99" y="302"/>
                  <a:pt x="99" y="302"/>
                </a:cubicBezTo>
                <a:cubicBezTo>
                  <a:pt x="100" y="300"/>
                  <a:pt x="102" y="297"/>
                  <a:pt x="104" y="296"/>
                </a:cubicBezTo>
                <a:cubicBezTo>
                  <a:pt x="107" y="292"/>
                  <a:pt x="113" y="290"/>
                  <a:pt x="118" y="292"/>
                </a:cubicBezTo>
                <a:cubicBezTo>
                  <a:pt x="119" y="293"/>
                  <a:pt x="121" y="293"/>
                  <a:pt x="122" y="295"/>
                </a:cubicBezTo>
                <a:cubicBezTo>
                  <a:pt x="124" y="296"/>
                  <a:pt x="125" y="298"/>
                  <a:pt x="124" y="301"/>
                </a:cubicBezTo>
                <a:cubicBezTo>
                  <a:pt x="124" y="301"/>
                  <a:pt x="124" y="302"/>
                  <a:pt x="123" y="303"/>
                </a:cubicBezTo>
                <a:cubicBezTo>
                  <a:pt x="122" y="305"/>
                  <a:pt x="119" y="306"/>
                  <a:pt x="116" y="306"/>
                </a:cubicBezTo>
                <a:cubicBezTo>
                  <a:pt x="113" y="306"/>
                  <a:pt x="110" y="306"/>
                  <a:pt x="107" y="306"/>
                </a:cubicBezTo>
                <a:cubicBezTo>
                  <a:pt x="106" y="306"/>
                  <a:pt x="104" y="306"/>
                  <a:pt x="103" y="307"/>
                </a:cubicBezTo>
                <a:cubicBezTo>
                  <a:pt x="103" y="307"/>
                  <a:pt x="102" y="307"/>
                  <a:pt x="102" y="307"/>
                </a:cubicBezTo>
                <a:cubicBezTo>
                  <a:pt x="101" y="307"/>
                  <a:pt x="100" y="308"/>
                  <a:pt x="99" y="308"/>
                </a:cubicBezTo>
                <a:cubicBezTo>
                  <a:pt x="100" y="310"/>
                  <a:pt x="101" y="312"/>
                  <a:pt x="101" y="315"/>
                </a:cubicBezTo>
                <a:cubicBezTo>
                  <a:pt x="103" y="321"/>
                  <a:pt x="103" y="328"/>
                  <a:pt x="102" y="334"/>
                </a:cubicBezTo>
                <a:cubicBezTo>
                  <a:pt x="102" y="335"/>
                  <a:pt x="102" y="336"/>
                  <a:pt x="102" y="336"/>
                </a:cubicBezTo>
                <a:cubicBezTo>
                  <a:pt x="101" y="337"/>
                  <a:pt x="101" y="338"/>
                  <a:pt x="101" y="339"/>
                </a:cubicBezTo>
                <a:cubicBezTo>
                  <a:pt x="102" y="338"/>
                  <a:pt x="102" y="338"/>
                  <a:pt x="102" y="338"/>
                </a:cubicBezTo>
                <a:cubicBezTo>
                  <a:pt x="103" y="336"/>
                  <a:pt x="104" y="335"/>
                  <a:pt x="105" y="334"/>
                </a:cubicBezTo>
                <a:cubicBezTo>
                  <a:pt x="109" y="329"/>
                  <a:pt x="114" y="328"/>
                  <a:pt x="120" y="329"/>
                </a:cubicBezTo>
                <a:cubicBezTo>
                  <a:pt x="121" y="329"/>
                  <a:pt x="122" y="329"/>
                  <a:pt x="123" y="330"/>
                </a:cubicBezTo>
                <a:cubicBezTo>
                  <a:pt x="126" y="331"/>
                  <a:pt x="127" y="333"/>
                  <a:pt x="127" y="336"/>
                </a:cubicBezTo>
                <a:cubicBezTo>
                  <a:pt x="127" y="337"/>
                  <a:pt x="126" y="337"/>
                  <a:pt x="126" y="338"/>
                </a:cubicBezTo>
                <a:cubicBezTo>
                  <a:pt x="124" y="342"/>
                  <a:pt x="120" y="343"/>
                  <a:pt x="117" y="343"/>
                </a:cubicBezTo>
                <a:cubicBezTo>
                  <a:pt x="115" y="344"/>
                  <a:pt x="113" y="344"/>
                  <a:pt x="111" y="343"/>
                </a:cubicBezTo>
                <a:cubicBezTo>
                  <a:pt x="109" y="343"/>
                  <a:pt x="107" y="344"/>
                  <a:pt x="105" y="344"/>
                </a:cubicBezTo>
                <a:cubicBezTo>
                  <a:pt x="103" y="344"/>
                  <a:pt x="102" y="345"/>
                  <a:pt x="101" y="346"/>
                </a:cubicBezTo>
                <a:cubicBezTo>
                  <a:pt x="100" y="347"/>
                  <a:pt x="100" y="348"/>
                  <a:pt x="99" y="348"/>
                </a:cubicBezTo>
                <a:cubicBezTo>
                  <a:pt x="98" y="348"/>
                  <a:pt x="98" y="348"/>
                  <a:pt x="98" y="349"/>
                </a:cubicBezTo>
                <a:cubicBezTo>
                  <a:pt x="97" y="351"/>
                  <a:pt x="96" y="353"/>
                  <a:pt x="95" y="356"/>
                </a:cubicBezTo>
                <a:cubicBezTo>
                  <a:pt x="94" y="356"/>
                  <a:pt x="94" y="356"/>
                  <a:pt x="94" y="357"/>
                </a:cubicBezTo>
                <a:cubicBezTo>
                  <a:pt x="93" y="357"/>
                  <a:pt x="93" y="358"/>
                  <a:pt x="93" y="359"/>
                </a:cubicBezTo>
                <a:cubicBezTo>
                  <a:pt x="90" y="363"/>
                  <a:pt x="86" y="366"/>
                  <a:pt x="81" y="367"/>
                </a:cubicBezTo>
                <a:cubicBezTo>
                  <a:pt x="77" y="368"/>
                  <a:pt x="74" y="366"/>
                  <a:pt x="72" y="364"/>
                </a:cubicBezTo>
                <a:cubicBezTo>
                  <a:pt x="70" y="362"/>
                  <a:pt x="68" y="359"/>
                  <a:pt x="68" y="356"/>
                </a:cubicBezTo>
                <a:cubicBezTo>
                  <a:pt x="67" y="353"/>
                  <a:pt x="66" y="352"/>
                  <a:pt x="64" y="352"/>
                </a:cubicBezTo>
                <a:cubicBezTo>
                  <a:pt x="61" y="352"/>
                  <a:pt x="58" y="351"/>
                  <a:pt x="55" y="351"/>
                </a:cubicBezTo>
                <a:cubicBezTo>
                  <a:pt x="50" y="349"/>
                  <a:pt x="45" y="347"/>
                  <a:pt x="43" y="341"/>
                </a:cubicBezTo>
                <a:cubicBezTo>
                  <a:pt x="41" y="338"/>
                  <a:pt x="43" y="334"/>
                  <a:pt x="46" y="331"/>
                </a:cubicBezTo>
                <a:cubicBezTo>
                  <a:pt x="49" y="329"/>
                  <a:pt x="54" y="329"/>
                  <a:pt x="57" y="332"/>
                </a:cubicBezTo>
                <a:cubicBezTo>
                  <a:pt x="58" y="334"/>
                  <a:pt x="59" y="335"/>
                  <a:pt x="60" y="338"/>
                </a:cubicBezTo>
                <a:cubicBezTo>
                  <a:pt x="61" y="340"/>
                  <a:pt x="62" y="344"/>
                  <a:pt x="64" y="346"/>
                </a:cubicBezTo>
                <a:cubicBezTo>
                  <a:pt x="64" y="347"/>
                  <a:pt x="65" y="349"/>
                  <a:pt x="67" y="349"/>
                </a:cubicBezTo>
                <a:cubicBezTo>
                  <a:pt x="67" y="350"/>
                  <a:pt x="67" y="349"/>
                  <a:pt x="67" y="349"/>
                </a:cubicBezTo>
                <a:cubicBezTo>
                  <a:pt x="66" y="341"/>
                  <a:pt x="68" y="333"/>
                  <a:pt x="70" y="326"/>
                </a:cubicBezTo>
                <a:cubicBezTo>
                  <a:pt x="70" y="325"/>
                  <a:pt x="70" y="325"/>
                  <a:pt x="70" y="325"/>
                </a:cubicBezTo>
                <a:cubicBezTo>
                  <a:pt x="70" y="324"/>
                  <a:pt x="70" y="324"/>
                  <a:pt x="70" y="324"/>
                </a:cubicBezTo>
                <a:cubicBezTo>
                  <a:pt x="71" y="321"/>
                  <a:pt x="72" y="318"/>
                  <a:pt x="72" y="316"/>
                </a:cubicBezTo>
                <a:cubicBezTo>
                  <a:pt x="73" y="315"/>
                  <a:pt x="73" y="315"/>
                  <a:pt x="73" y="314"/>
                </a:cubicBezTo>
                <a:cubicBezTo>
                  <a:pt x="73" y="313"/>
                  <a:pt x="74" y="312"/>
                  <a:pt x="74" y="311"/>
                </a:cubicBezTo>
                <a:cubicBezTo>
                  <a:pt x="74" y="311"/>
                  <a:pt x="74" y="310"/>
                  <a:pt x="74" y="310"/>
                </a:cubicBezTo>
                <a:cubicBezTo>
                  <a:pt x="75" y="309"/>
                  <a:pt x="75" y="308"/>
                  <a:pt x="75" y="307"/>
                </a:cubicBezTo>
                <a:cubicBezTo>
                  <a:pt x="76" y="306"/>
                  <a:pt x="76" y="306"/>
                  <a:pt x="76" y="305"/>
                </a:cubicBezTo>
                <a:cubicBezTo>
                  <a:pt x="76" y="303"/>
                  <a:pt x="77" y="302"/>
                  <a:pt x="77" y="301"/>
                </a:cubicBezTo>
                <a:cubicBezTo>
                  <a:pt x="78" y="299"/>
                  <a:pt x="79" y="297"/>
                  <a:pt x="79" y="295"/>
                </a:cubicBezTo>
                <a:cubicBezTo>
                  <a:pt x="81" y="293"/>
                  <a:pt x="82" y="291"/>
                  <a:pt x="82" y="288"/>
                </a:cubicBezTo>
                <a:cubicBezTo>
                  <a:pt x="83" y="288"/>
                  <a:pt x="83" y="287"/>
                  <a:pt x="83" y="286"/>
                </a:cubicBezTo>
                <a:cubicBezTo>
                  <a:pt x="84" y="285"/>
                  <a:pt x="84" y="284"/>
                  <a:pt x="84" y="282"/>
                </a:cubicBezTo>
                <a:cubicBezTo>
                  <a:pt x="85" y="282"/>
                  <a:pt x="85" y="282"/>
                  <a:pt x="85" y="281"/>
                </a:cubicBezTo>
                <a:cubicBezTo>
                  <a:pt x="84" y="280"/>
                  <a:pt x="83" y="280"/>
                  <a:pt x="82" y="280"/>
                </a:cubicBezTo>
                <a:cubicBezTo>
                  <a:pt x="80" y="280"/>
                  <a:pt x="78" y="280"/>
                  <a:pt x="76" y="280"/>
                </a:cubicBezTo>
                <a:cubicBezTo>
                  <a:pt x="70" y="280"/>
                  <a:pt x="65" y="278"/>
                  <a:pt x="61" y="274"/>
                </a:cubicBezTo>
                <a:cubicBezTo>
                  <a:pt x="57" y="270"/>
                  <a:pt x="55" y="265"/>
                  <a:pt x="57" y="259"/>
                </a:cubicBezTo>
                <a:cubicBezTo>
                  <a:pt x="59" y="253"/>
                  <a:pt x="66" y="252"/>
                  <a:pt x="70" y="256"/>
                </a:cubicBezTo>
                <a:cubicBezTo>
                  <a:pt x="72" y="258"/>
                  <a:pt x="73" y="260"/>
                  <a:pt x="74" y="262"/>
                </a:cubicBezTo>
                <a:cubicBezTo>
                  <a:pt x="74" y="263"/>
                  <a:pt x="75" y="265"/>
                  <a:pt x="75" y="266"/>
                </a:cubicBezTo>
                <a:cubicBezTo>
                  <a:pt x="75" y="266"/>
                  <a:pt x="75" y="266"/>
                  <a:pt x="75" y="266"/>
                </a:cubicBezTo>
                <a:cubicBezTo>
                  <a:pt x="75" y="266"/>
                  <a:pt x="75" y="266"/>
                  <a:pt x="75" y="266"/>
                </a:cubicBezTo>
                <a:cubicBezTo>
                  <a:pt x="75" y="266"/>
                  <a:pt x="75" y="267"/>
                  <a:pt x="76" y="267"/>
                </a:cubicBezTo>
                <a:cubicBezTo>
                  <a:pt x="76" y="269"/>
                  <a:pt x="77" y="271"/>
                  <a:pt x="78" y="273"/>
                </a:cubicBezTo>
                <a:cubicBezTo>
                  <a:pt x="79" y="274"/>
                  <a:pt x="80" y="275"/>
                  <a:pt x="81" y="275"/>
                </a:cubicBezTo>
                <a:cubicBezTo>
                  <a:pt x="82" y="276"/>
                  <a:pt x="83" y="276"/>
                  <a:pt x="84" y="277"/>
                </a:cubicBezTo>
                <a:cubicBezTo>
                  <a:pt x="84" y="277"/>
                  <a:pt x="84" y="278"/>
                  <a:pt x="85" y="277"/>
                </a:cubicBezTo>
                <a:cubicBezTo>
                  <a:pt x="85" y="278"/>
                  <a:pt x="85" y="278"/>
                  <a:pt x="86" y="278"/>
                </a:cubicBezTo>
                <a:cubicBezTo>
                  <a:pt x="86" y="277"/>
                  <a:pt x="86" y="277"/>
                  <a:pt x="86" y="277"/>
                </a:cubicBezTo>
                <a:cubicBezTo>
                  <a:pt x="85" y="274"/>
                  <a:pt x="84" y="271"/>
                  <a:pt x="84" y="269"/>
                </a:cubicBezTo>
                <a:cubicBezTo>
                  <a:pt x="80" y="255"/>
                  <a:pt x="79" y="242"/>
                  <a:pt x="82" y="228"/>
                </a:cubicBezTo>
                <a:cubicBezTo>
                  <a:pt x="83" y="224"/>
                  <a:pt x="83" y="220"/>
                  <a:pt x="84" y="217"/>
                </a:cubicBezTo>
                <a:cubicBezTo>
                  <a:pt x="84" y="216"/>
                  <a:pt x="84" y="216"/>
                  <a:pt x="84" y="216"/>
                </a:cubicBezTo>
                <a:cubicBezTo>
                  <a:pt x="85" y="214"/>
                  <a:pt x="85" y="213"/>
                  <a:pt x="86" y="211"/>
                </a:cubicBezTo>
                <a:cubicBezTo>
                  <a:pt x="86" y="211"/>
                  <a:pt x="86" y="210"/>
                  <a:pt x="86" y="210"/>
                </a:cubicBezTo>
                <a:cubicBezTo>
                  <a:pt x="86" y="209"/>
                  <a:pt x="86" y="209"/>
                  <a:pt x="86" y="208"/>
                </a:cubicBezTo>
                <a:cubicBezTo>
                  <a:pt x="87" y="208"/>
                  <a:pt x="87" y="207"/>
                  <a:pt x="87" y="207"/>
                </a:cubicBezTo>
                <a:cubicBezTo>
                  <a:pt x="87" y="204"/>
                  <a:pt x="86" y="201"/>
                  <a:pt x="86" y="198"/>
                </a:cubicBezTo>
                <a:cubicBezTo>
                  <a:pt x="86" y="197"/>
                  <a:pt x="84" y="197"/>
                  <a:pt x="83" y="197"/>
                </a:cubicBezTo>
                <a:cubicBezTo>
                  <a:pt x="82" y="197"/>
                  <a:pt x="80" y="197"/>
                  <a:pt x="78" y="198"/>
                </a:cubicBezTo>
                <a:cubicBezTo>
                  <a:pt x="72" y="198"/>
                  <a:pt x="66" y="198"/>
                  <a:pt x="60" y="194"/>
                </a:cubicBezTo>
                <a:cubicBezTo>
                  <a:pt x="57" y="192"/>
                  <a:pt x="56" y="189"/>
                  <a:pt x="57" y="185"/>
                </a:cubicBezTo>
                <a:cubicBezTo>
                  <a:pt x="58" y="181"/>
                  <a:pt x="61" y="180"/>
                  <a:pt x="64" y="180"/>
                </a:cubicBezTo>
                <a:cubicBezTo>
                  <a:pt x="68" y="180"/>
                  <a:pt x="72" y="182"/>
                  <a:pt x="75" y="185"/>
                </a:cubicBezTo>
                <a:cubicBezTo>
                  <a:pt x="77" y="187"/>
                  <a:pt x="80" y="189"/>
                  <a:pt x="82" y="191"/>
                </a:cubicBezTo>
                <a:cubicBezTo>
                  <a:pt x="82" y="192"/>
                  <a:pt x="83" y="192"/>
                  <a:pt x="84" y="192"/>
                </a:cubicBezTo>
                <a:cubicBezTo>
                  <a:pt x="84" y="193"/>
                  <a:pt x="84" y="193"/>
                  <a:pt x="84" y="192"/>
                </a:cubicBezTo>
                <a:cubicBezTo>
                  <a:pt x="84" y="192"/>
                  <a:pt x="84" y="192"/>
                  <a:pt x="84" y="192"/>
                </a:cubicBezTo>
                <a:cubicBezTo>
                  <a:pt x="84" y="190"/>
                  <a:pt x="82" y="188"/>
                  <a:pt x="82" y="185"/>
                </a:cubicBezTo>
                <a:cubicBezTo>
                  <a:pt x="82" y="185"/>
                  <a:pt x="82" y="184"/>
                  <a:pt x="81" y="184"/>
                </a:cubicBezTo>
                <a:cubicBezTo>
                  <a:pt x="77" y="180"/>
                  <a:pt x="73" y="176"/>
                  <a:pt x="69" y="172"/>
                </a:cubicBezTo>
                <a:cubicBezTo>
                  <a:pt x="68" y="170"/>
                  <a:pt x="66" y="169"/>
                  <a:pt x="65" y="167"/>
                </a:cubicBezTo>
                <a:cubicBezTo>
                  <a:pt x="64" y="166"/>
                  <a:pt x="64" y="166"/>
                  <a:pt x="63" y="166"/>
                </a:cubicBezTo>
                <a:cubicBezTo>
                  <a:pt x="62" y="166"/>
                  <a:pt x="62" y="166"/>
                  <a:pt x="62" y="167"/>
                </a:cubicBezTo>
                <a:cubicBezTo>
                  <a:pt x="58" y="169"/>
                  <a:pt x="54" y="170"/>
                  <a:pt x="50" y="168"/>
                </a:cubicBezTo>
                <a:cubicBezTo>
                  <a:pt x="48" y="168"/>
                  <a:pt x="46" y="167"/>
                  <a:pt x="45" y="166"/>
                </a:cubicBezTo>
                <a:cubicBezTo>
                  <a:pt x="42" y="164"/>
                  <a:pt x="40" y="160"/>
                  <a:pt x="41" y="156"/>
                </a:cubicBezTo>
                <a:cubicBezTo>
                  <a:pt x="42" y="153"/>
                  <a:pt x="45" y="150"/>
                  <a:pt x="49" y="150"/>
                </a:cubicBezTo>
                <a:cubicBezTo>
                  <a:pt x="51" y="150"/>
                  <a:pt x="53" y="150"/>
                  <a:pt x="55" y="150"/>
                </a:cubicBezTo>
                <a:cubicBezTo>
                  <a:pt x="55" y="151"/>
                  <a:pt x="55" y="151"/>
                  <a:pt x="55" y="151"/>
                </a:cubicBezTo>
                <a:cubicBezTo>
                  <a:pt x="56" y="150"/>
                  <a:pt x="55" y="150"/>
                  <a:pt x="55" y="150"/>
                </a:cubicBezTo>
                <a:cubicBezTo>
                  <a:pt x="54" y="147"/>
                  <a:pt x="53" y="145"/>
                  <a:pt x="52" y="142"/>
                </a:cubicBezTo>
                <a:cubicBezTo>
                  <a:pt x="52" y="142"/>
                  <a:pt x="52" y="142"/>
                  <a:pt x="52" y="142"/>
                </a:cubicBezTo>
                <a:cubicBezTo>
                  <a:pt x="50" y="137"/>
                  <a:pt x="50" y="131"/>
                  <a:pt x="49" y="126"/>
                </a:cubicBezTo>
                <a:cubicBezTo>
                  <a:pt x="49" y="124"/>
                  <a:pt x="49" y="122"/>
                  <a:pt x="49" y="119"/>
                </a:cubicBezTo>
                <a:cubicBezTo>
                  <a:pt x="49" y="118"/>
                  <a:pt x="49" y="117"/>
                  <a:pt x="48" y="115"/>
                </a:cubicBezTo>
                <a:cubicBezTo>
                  <a:pt x="46" y="112"/>
                  <a:pt x="43" y="108"/>
                  <a:pt x="41" y="105"/>
                </a:cubicBezTo>
                <a:cubicBezTo>
                  <a:pt x="41" y="104"/>
                  <a:pt x="40" y="104"/>
                  <a:pt x="40" y="104"/>
                </a:cubicBezTo>
                <a:cubicBezTo>
                  <a:pt x="39" y="105"/>
                  <a:pt x="37" y="105"/>
                  <a:pt x="36" y="106"/>
                </a:cubicBezTo>
                <a:cubicBezTo>
                  <a:pt x="36" y="106"/>
                  <a:pt x="36" y="106"/>
                  <a:pt x="36" y="106"/>
                </a:cubicBezTo>
                <a:cubicBezTo>
                  <a:pt x="36" y="106"/>
                  <a:pt x="36" y="106"/>
                  <a:pt x="36" y="106"/>
                </a:cubicBezTo>
                <a:cubicBezTo>
                  <a:pt x="35" y="106"/>
                  <a:pt x="35" y="106"/>
                  <a:pt x="35" y="106"/>
                </a:cubicBezTo>
                <a:cubicBezTo>
                  <a:pt x="35" y="106"/>
                  <a:pt x="35" y="106"/>
                  <a:pt x="35" y="106"/>
                </a:cubicBezTo>
                <a:cubicBezTo>
                  <a:pt x="35" y="106"/>
                  <a:pt x="34" y="106"/>
                  <a:pt x="34" y="106"/>
                </a:cubicBezTo>
                <a:cubicBezTo>
                  <a:pt x="34" y="106"/>
                  <a:pt x="34" y="106"/>
                  <a:pt x="34" y="106"/>
                </a:cubicBezTo>
                <a:cubicBezTo>
                  <a:pt x="34" y="106"/>
                  <a:pt x="34" y="106"/>
                  <a:pt x="34" y="107"/>
                </a:cubicBezTo>
                <a:cubicBezTo>
                  <a:pt x="34" y="107"/>
                  <a:pt x="33" y="107"/>
                  <a:pt x="33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28" y="109"/>
                  <a:pt x="24" y="110"/>
                  <a:pt x="19" y="108"/>
                </a:cubicBezTo>
                <a:cubicBezTo>
                  <a:pt x="16" y="107"/>
                  <a:pt x="15" y="105"/>
                  <a:pt x="16" y="102"/>
                </a:cubicBezTo>
                <a:cubicBezTo>
                  <a:pt x="16" y="101"/>
                  <a:pt x="16" y="101"/>
                  <a:pt x="16" y="101"/>
                </a:cubicBezTo>
                <a:cubicBezTo>
                  <a:pt x="19" y="97"/>
                  <a:pt x="23" y="96"/>
                  <a:pt x="28" y="96"/>
                </a:cubicBezTo>
                <a:cubicBezTo>
                  <a:pt x="30" y="96"/>
                  <a:pt x="33" y="97"/>
                  <a:pt x="36" y="98"/>
                </a:cubicBezTo>
                <a:cubicBezTo>
                  <a:pt x="37" y="97"/>
                  <a:pt x="36" y="97"/>
                  <a:pt x="36" y="96"/>
                </a:cubicBezTo>
                <a:cubicBezTo>
                  <a:pt x="33" y="93"/>
                  <a:pt x="31" y="90"/>
                  <a:pt x="29" y="87"/>
                </a:cubicBezTo>
                <a:cubicBezTo>
                  <a:pt x="27" y="83"/>
                  <a:pt x="24" y="79"/>
                  <a:pt x="21" y="75"/>
                </a:cubicBezTo>
                <a:cubicBezTo>
                  <a:pt x="20" y="74"/>
                  <a:pt x="18" y="72"/>
                  <a:pt x="16" y="71"/>
                </a:cubicBezTo>
                <a:cubicBezTo>
                  <a:pt x="14" y="69"/>
                  <a:pt x="10" y="69"/>
                  <a:pt x="8" y="71"/>
                </a:cubicBezTo>
                <a:cubicBezTo>
                  <a:pt x="7" y="72"/>
                  <a:pt x="7" y="72"/>
                  <a:pt x="7" y="72"/>
                </a:cubicBezTo>
                <a:cubicBezTo>
                  <a:pt x="5" y="73"/>
                  <a:pt x="5" y="75"/>
                  <a:pt x="4" y="77"/>
                </a:cubicBezTo>
                <a:cubicBezTo>
                  <a:pt x="4" y="79"/>
                  <a:pt x="4" y="81"/>
                  <a:pt x="4" y="83"/>
                </a:cubicBezTo>
                <a:cubicBezTo>
                  <a:pt x="4" y="84"/>
                  <a:pt x="4" y="85"/>
                  <a:pt x="4" y="86"/>
                </a:cubicBezTo>
                <a:cubicBezTo>
                  <a:pt x="4" y="87"/>
                  <a:pt x="4" y="87"/>
                  <a:pt x="5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5" y="87"/>
                  <a:pt x="5" y="87"/>
                  <a:pt x="5" y="88"/>
                </a:cubicBezTo>
                <a:cubicBezTo>
                  <a:pt x="5" y="88"/>
                  <a:pt x="5" y="88"/>
                  <a:pt x="5" y="88"/>
                </a:cubicBezTo>
                <a:cubicBezTo>
                  <a:pt x="5" y="88"/>
                  <a:pt x="5" y="88"/>
                  <a:pt x="5" y="88"/>
                </a:cubicBezTo>
                <a:cubicBezTo>
                  <a:pt x="5" y="88"/>
                  <a:pt x="5" y="88"/>
                  <a:pt x="5" y="88"/>
                </a:cubicBezTo>
                <a:cubicBezTo>
                  <a:pt x="5" y="89"/>
                  <a:pt x="5" y="89"/>
                  <a:pt x="5" y="89"/>
                </a:cubicBezTo>
                <a:cubicBezTo>
                  <a:pt x="5" y="89"/>
                  <a:pt x="5" y="89"/>
                  <a:pt x="5" y="89"/>
                </a:cubicBezTo>
                <a:cubicBezTo>
                  <a:pt x="6" y="90"/>
                  <a:pt x="7" y="91"/>
                  <a:pt x="6" y="92"/>
                </a:cubicBezTo>
                <a:cubicBezTo>
                  <a:pt x="5" y="92"/>
                  <a:pt x="4" y="91"/>
                  <a:pt x="3" y="90"/>
                </a:cubicBezTo>
                <a:cubicBezTo>
                  <a:pt x="2" y="89"/>
                  <a:pt x="1" y="87"/>
                  <a:pt x="1" y="85"/>
                </a:cubicBezTo>
                <a:cubicBezTo>
                  <a:pt x="0" y="81"/>
                  <a:pt x="1" y="76"/>
                  <a:pt x="3" y="72"/>
                </a:cubicBezTo>
                <a:cubicBezTo>
                  <a:pt x="5" y="67"/>
                  <a:pt x="11" y="66"/>
                  <a:pt x="15" y="67"/>
                </a:cubicBezTo>
                <a:cubicBezTo>
                  <a:pt x="18" y="68"/>
                  <a:pt x="20" y="71"/>
                  <a:pt x="23" y="72"/>
                </a:cubicBezTo>
                <a:cubicBezTo>
                  <a:pt x="23" y="73"/>
                  <a:pt x="23" y="73"/>
                  <a:pt x="23" y="73"/>
                </a:cubicBezTo>
                <a:cubicBezTo>
                  <a:pt x="23" y="73"/>
                  <a:pt x="23" y="72"/>
                  <a:pt x="23" y="72"/>
                </a:cubicBezTo>
                <a:cubicBezTo>
                  <a:pt x="23" y="69"/>
                  <a:pt x="23" y="67"/>
                  <a:pt x="23" y="64"/>
                </a:cubicBezTo>
                <a:cubicBezTo>
                  <a:pt x="24" y="64"/>
                  <a:pt x="24" y="64"/>
                  <a:pt x="24" y="63"/>
                </a:cubicBezTo>
                <a:cubicBezTo>
                  <a:pt x="25" y="61"/>
                  <a:pt x="27" y="60"/>
                  <a:pt x="30" y="60"/>
                </a:cubicBezTo>
                <a:cubicBezTo>
                  <a:pt x="33" y="59"/>
                  <a:pt x="35" y="60"/>
                  <a:pt x="36" y="63"/>
                </a:cubicBezTo>
                <a:cubicBezTo>
                  <a:pt x="37" y="66"/>
                  <a:pt x="37" y="69"/>
                  <a:pt x="35" y="72"/>
                </a:cubicBezTo>
                <a:cubicBezTo>
                  <a:pt x="34" y="73"/>
                  <a:pt x="34" y="73"/>
                  <a:pt x="33" y="74"/>
                </a:cubicBezTo>
                <a:cubicBezTo>
                  <a:pt x="32" y="75"/>
                  <a:pt x="31" y="77"/>
                  <a:pt x="30" y="79"/>
                </a:cubicBezTo>
                <a:cubicBezTo>
                  <a:pt x="29" y="81"/>
                  <a:pt x="30" y="82"/>
                  <a:pt x="30" y="83"/>
                </a:cubicBezTo>
                <a:cubicBezTo>
                  <a:pt x="34" y="88"/>
                  <a:pt x="38" y="94"/>
                  <a:pt x="42" y="100"/>
                </a:cubicBezTo>
                <a:cubicBezTo>
                  <a:pt x="44" y="103"/>
                  <a:pt x="47" y="107"/>
                  <a:pt x="49" y="111"/>
                </a:cubicBezTo>
                <a:cubicBezTo>
                  <a:pt x="49" y="111"/>
                  <a:pt x="49" y="112"/>
                  <a:pt x="50" y="111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51" y="106"/>
                  <a:pt x="52" y="101"/>
                  <a:pt x="55" y="97"/>
                </a:cubicBezTo>
                <a:cubicBezTo>
                  <a:pt x="56" y="95"/>
                  <a:pt x="58" y="92"/>
                  <a:pt x="60" y="90"/>
                </a:cubicBezTo>
                <a:cubicBezTo>
                  <a:pt x="65" y="86"/>
                  <a:pt x="70" y="85"/>
                  <a:pt x="76" y="89"/>
                </a:cubicBezTo>
                <a:cubicBezTo>
                  <a:pt x="80" y="92"/>
                  <a:pt x="83" y="95"/>
                  <a:pt x="85" y="98"/>
                </a:cubicBezTo>
                <a:cubicBezTo>
                  <a:pt x="92" y="107"/>
                  <a:pt x="96" y="117"/>
                  <a:pt x="98" y="128"/>
                </a:cubicBezTo>
                <a:cubicBezTo>
                  <a:pt x="101" y="143"/>
                  <a:pt x="101" y="158"/>
                  <a:pt x="98" y="173"/>
                </a:cubicBezTo>
                <a:cubicBezTo>
                  <a:pt x="98" y="178"/>
                  <a:pt x="97" y="183"/>
                  <a:pt x="95" y="188"/>
                </a:cubicBezTo>
                <a:cubicBezTo>
                  <a:pt x="95" y="189"/>
                  <a:pt x="95" y="190"/>
                  <a:pt x="96" y="190"/>
                </a:cubicBezTo>
                <a:cubicBezTo>
                  <a:pt x="104" y="195"/>
                  <a:pt x="112" y="199"/>
                  <a:pt x="121" y="199"/>
                </a:cubicBezTo>
                <a:cubicBezTo>
                  <a:pt x="127" y="199"/>
                  <a:pt x="133" y="197"/>
                  <a:pt x="137" y="193"/>
                </a:cubicBezTo>
                <a:cubicBezTo>
                  <a:pt x="141" y="189"/>
                  <a:pt x="143" y="184"/>
                  <a:pt x="143" y="178"/>
                </a:cubicBezTo>
                <a:cubicBezTo>
                  <a:pt x="144" y="174"/>
                  <a:pt x="142" y="172"/>
                  <a:pt x="138" y="171"/>
                </a:cubicBezTo>
                <a:cubicBezTo>
                  <a:pt x="136" y="171"/>
                  <a:pt x="134" y="171"/>
                  <a:pt x="132" y="170"/>
                </a:cubicBezTo>
                <a:cubicBezTo>
                  <a:pt x="127" y="170"/>
                  <a:pt x="123" y="169"/>
                  <a:pt x="119" y="167"/>
                </a:cubicBezTo>
                <a:cubicBezTo>
                  <a:pt x="114" y="165"/>
                  <a:pt x="112" y="160"/>
                  <a:pt x="113" y="155"/>
                </a:cubicBezTo>
                <a:cubicBezTo>
                  <a:pt x="115" y="152"/>
                  <a:pt x="117" y="150"/>
                  <a:pt x="121" y="151"/>
                </a:cubicBezTo>
                <a:cubicBezTo>
                  <a:pt x="123" y="151"/>
                  <a:pt x="126" y="153"/>
                  <a:pt x="128" y="154"/>
                </a:cubicBezTo>
                <a:cubicBezTo>
                  <a:pt x="132" y="157"/>
                  <a:pt x="135" y="159"/>
                  <a:pt x="139" y="162"/>
                </a:cubicBezTo>
                <a:cubicBezTo>
                  <a:pt x="139" y="162"/>
                  <a:pt x="139" y="163"/>
                  <a:pt x="140" y="162"/>
                </a:cubicBezTo>
                <a:cubicBezTo>
                  <a:pt x="140" y="162"/>
                  <a:pt x="140" y="162"/>
                  <a:pt x="140" y="161"/>
                </a:cubicBezTo>
                <a:cubicBezTo>
                  <a:pt x="139" y="159"/>
                  <a:pt x="138" y="157"/>
                  <a:pt x="138" y="155"/>
                </a:cubicBezTo>
                <a:cubicBezTo>
                  <a:pt x="135" y="148"/>
                  <a:pt x="132" y="141"/>
                  <a:pt x="129" y="134"/>
                </a:cubicBezTo>
                <a:cubicBezTo>
                  <a:pt x="126" y="130"/>
                  <a:pt x="125" y="130"/>
                  <a:pt x="121" y="131"/>
                </a:cubicBezTo>
                <a:cubicBezTo>
                  <a:pt x="117" y="132"/>
                  <a:pt x="114" y="133"/>
                  <a:pt x="110" y="132"/>
                </a:cubicBezTo>
                <a:cubicBezTo>
                  <a:pt x="106" y="132"/>
                  <a:pt x="103" y="130"/>
                  <a:pt x="101" y="128"/>
                </a:cubicBezTo>
                <a:cubicBezTo>
                  <a:pt x="100" y="127"/>
                  <a:pt x="99" y="126"/>
                  <a:pt x="99" y="124"/>
                </a:cubicBezTo>
                <a:cubicBezTo>
                  <a:pt x="98" y="122"/>
                  <a:pt x="98" y="119"/>
                  <a:pt x="100" y="117"/>
                </a:cubicBezTo>
                <a:cubicBezTo>
                  <a:pt x="102" y="115"/>
                  <a:pt x="105" y="114"/>
                  <a:pt x="108" y="115"/>
                </a:cubicBezTo>
                <a:cubicBezTo>
                  <a:pt x="109" y="116"/>
                  <a:pt x="111" y="117"/>
                  <a:pt x="112" y="118"/>
                </a:cubicBezTo>
                <a:cubicBezTo>
                  <a:pt x="114" y="120"/>
                  <a:pt x="115" y="121"/>
                  <a:pt x="116" y="122"/>
                </a:cubicBezTo>
                <a:cubicBezTo>
                  <a:pt x="118" y="124"/>
                  <a:pt x="120" y="125"/>
                  <a:pt x="122" y="126"/>
                </a:cubicBezTo>
                <a:cubicBezTo>
                  <a:pt x="122" y="126"/>
                  <a:pt x="123" y="126"/>
                  <a:pt x="123" y="126"/>
                </a:cubicBezTo>
                <a:cubicBezTo>
                  <a:pt x="124" y="125"/>
                  <a:pt x="123" y="125"/>
                  <a:pt x="123" y="124"/>
                </a:cubicBezTo>
                <a:cubicBezTo>
                  <a:pt x="121" y="121"/>
                  <a:pt x="119" y="118"/>
                  <a:pt x="117" y="115"/>
                </a:cubicBezTo>
                <a:cubicBezTo>
                  <a:pt x="108" y="103"/>
                  <a:pt x="98" y="93"/>
                  <a:pt x="86" y="84"/>
                </a:cubicBezTo>
                <a:cubicBezTo>
                  <a:pt x="82" y="80"/>
                  <a:pt x="77" y="79"/>
                  <a:pt x="72" y="80"/>
                </a:cubicBezTo>
                <a:cubicBezTo>
                  <a:pt x="69" y="81"/>
                  <a:pt x="66" y="82"/>
                  <a:pt x="63" y="83"/>
                </a:cubicBezTo>
                <a:cubicBezTo>
                  <a:pt x="61" y="83"/>
                  <a:pt x="59" y="84"/>
                  <a:pt x="57" y="84"/>
                </a:cubicBezTo>
                <a:cubicBezTo>
                  <a:pt x="55" y="84"/>
                  <a:pt x="54" y="84"/>
                  <a:pt x="53" y="84"/>
                </a:cubicBezTo>
                <a:cubicBezTo>
                  <a:pt x="48" y="83"/>
                  <a:pt x="46" y="78"/>
                  <a:pt x="49" y="74"/>
                </a:cubicBezTo>
                <a:cubicBezTo>
                  <a:pt x="51" y="71"/>
                  <a:pt x="56" y="69"/>
                  <a:pt x="60" y="71"/>
                </a:cubicBezTo>
                <a:cubicBezTo>
                  <a:pt x="61" y="71"/>
                  <a:pt x="63" y="72"/>
                  <a:pt x="64" y="73"/>
                </a:cubicBezTo>
                <a:cubicBezTo>
                  <a:pt x="66" y="75"/>
                  <a:pt x="69" y="76"/>
                  <a:pt x="72" y="76"/>
                </a:cubicBezTo>
                <a:cubicBezTo>
                  <a:pt x="73" y="76"/>
                  <a:pt x="74" y="77"/>
                  <a:pt x="75" y="77"/>
                </a:cubicBezTo>
                <a:cubicBezTo>
                  <a:pt x="75" y="77"/>
                  <a:pt x="76" y="77"/>
                  <a:pt x="76" y="77"/>
                </a:cubicBezTo>
                <a:cubicBezTo>
                  <a:pt x="73" y="74"/>
                  <a:pt x="70" y="73"/>
                  <a:pt x="67" y="71"/>
                </a:cubicBezTo>
                <a:cubicBezTo>
                  <a:pt x="62" y="69"/>
                  <a:pt x="58" y="67"/>
                  <a:pt x="54" y="65"/>
                </a:cubicBezTo>
                <a:cubicBezTo>
                  <a:pt x="48" y="63"/>
                  <a:pt x="42" y="60"/>
                  <a:pt x="37" y="57"/>
                </a:cubicBezTo>
                <a:cubicBezTo>
                  <a:pt x="35" y="57"/>
                  <a:pt x="34" y="56"/>
                  <a:pt x="33" y="57"/>
                </a:cubicBezTo>
                <a:cubicBezTo>
                  <a:pt x="30" y="57"/>
                  <a:pt x="27" y="58"/>
                  <a:pt x="24" y="58"/>
                </a:cubicBezTo>
                <a:cubicBezTo>
                  <a:pt x="21" y="57"/>
                  <a:pt x="19" y="56"/>
                  <a:pt x="16" y="55"/>
                </a:cubicBezTo>
                <a:cubicBezTo>
                  <a:pt x="14" y="54"/>
                  <a:pt x="12" y="52"/>
                  <a:pt x="11" y="50"/>
                </a:cubicBezTo>
                <a:cubicBezTo>
                  <a:pt x="10" y="47"/>
                  <a:pt x="9" y="44"/>
                  <a:pt x="10" y="42"/>
                </a:cubicBezTo>
                <a:cubicBezTo>
                  <a:pt x="11" y="37"/>
                  <a:pt x="14" y="35"/>
                  <a:pt x="18" y="36"/>
                </a:cubicBezTo>
                <a:cubicBezTo>
                  <a:pt x="20" y="36"/>
                  <a:pt x="22" y="38"/>
                  <a:pt x="23" y="40"/>
                </a:cubicBezTo>
                <a:cubicBezTo>
                  <a:pt x="24" y="42"/>
                  <a:pt x="25" y="45"/>
                  <a:pt x="25" y="48"/>
                </a:cubicBezTo>
                <a:cubicBezTo>
                  <a:pt x="26" y="50"/>
                  <a:pt x="26" y="52"/>
                  <a:pt x="27" y="53"/>
                </a:cubicBezTo>
                <a:cubicBezTo>
                  <a:pt x="28" y="54"/>
                  <a:pt x="29" y="54"/>
                  <a:pt x="30" y="53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53"/>
                  <a:pt x="30" y="53"/>
                  <a:pt x="30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32" y="53"/>
                  <a:pt x="32" y="53"/>
                  <a:pt x="32" y="53"/>
                </a:cubicBezTo>
                <a:cubicBezTo>
                  <a:pt x="28" y="48"/>
                  <a:pt x="27" y="42"/>
                  <a:pt x="28" y="36"/>
                </a:cubicBezTo>
                <a:cubicBezTo>
                  <a:pt x="28" y="36"/>
                  <a:pt x="29" y="35"/>
                  <a:pt x="29" y="35"/>
                </a:cubicBezTo>
                <a:cubicBezTo>
                  <a:pt x="29" y="33"/>
                  <a:pt x="30" y="32"/>
                  <a:pt x="31" y="30"/>
                </a:cubicBezTo>
                <a:cubicBezTo>
                  <a:pt x="31" y="30"/>
                  <a:pt x="31" y="29"/>
                  <a:pt x="32" y="29"/>
                </a:cubicBezTo>
                <a:cubicBezTo>
                  <a:pt x="32" y="29"/>
                  <a:pt x="32" y="29"/>
                  <a:pt x="32" y="28"/>
                </a:cubicBezTo>
                <a:cubicBezTo>
                  <a:pt x="33" y="28"/>
                  <a:pt x="33" y="27"/>
                  <a:pt x="33" y="27"/>
                </a:cubicBezTo>
                <a:cubicBezTo>
                  <a:pt x="33" y="27"/>
                  <a:pt x="33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5"/>
                  <a:pt x="34" y="24"/>
                  <a:pt x="34" y="23"/>
                </a:cubicBezTo>
                <a:cubicBezTo>
                  <a:pt x="34" y="23"/>
                  <a:pt x="34" y="23"/>
                  <a:pt x="34" y="23"/>
                </a:cubicBezTo>
                <a:cubicBezTo>
                  <a:pt x="34" y="23"/>
                  <a:pt x="34" y="23"/>
                  <a:pt x="34" y="23"/>
                </a:cubicBezTo>
                <a:cubicBezTo>
                  <a:pt x="34" y="20"/>
                  <a:pt x="34" y="17"/>
                  <a:pt x="35" y="14"/>
                </a:cubicBezTo>
                <a:cubicBezTo>
                  <a:pt x="36" y="13"/>
                  <a:pt x="36" y="13"/>
                  <a:pt x="36" y="12"/>
                </a:cubicBezTo>
                <a:cubicBezTo>
                  <a:pt x="37" y="10"/>
                  <a:pt x="38" y="8"/>
                  <a:pt x="38" y="6"/>
                </a:cubicBezTo>
                <a:cubicBezTo>
                  <a:pt x="39" y="6"/>
                  <a:pt x="39" y="5"/>
                  <a:pt x="40" y="4"/>
                </a:cubicBezTo>
                <a:cubicBezTo>
                  <a:pt x="41" y="3"/>
                  <a:pt x="41" y="2"/>
                  <a:pt x="43" y="1"/>
                </a:cubicBezTo>
                <a:cubicBezTo>
                  <a:pt x="45" y="0"/>
                  <a:pt x="47" y="0"/>
                  <a:pt x="49" y="2"/>
                </a:cubicBezTo>
                <a:cubicBezTo>
                  <a:pt x="50" y="4"/>
                  <a:pt x="51" y="7"/>
                  <a:pt x="50" y="9"/>
                </a:cubicBezTo>
                <a:cubicBezTo>
                  <a:pt x="50" y="10"/>
                  <a:pt x="50" y="11"/>
                  <a:pt x="50" y="11"/>
                </a:cubicBezTo>
                <a:cubicBezTo>
                  <a:pt x="49" y="13"/>
                  <a:pt x="48" y="15"/>
                  <a:pt x="48" y="17"/>
                </a:cubicBezTo>
                <a:cubicBezTo>
                  <a:pt x="47" y="19"/>
                  <a:pt x="45" y="20"/>
                  <a:pt x="44" y="21"/>
                </a:cubicBezTo>
                <a:cubicBezTo>
                  <a:pt x="43" y="22"/>
                  <a:pt x="43" y="22"/>
                  <a:pt x="43" y="22"/>
                </a:cubicBezTo>
                <a:cubicBezTo>
                  <a:pt x="43" y="22"/>
                  <a:pt x="43" y="22"/>
                  <a:pt x="43" y="22"/>
                </a:cubicBezTo>
                <a:cubicBezTo>
                  <a:pt x="42" y="23"/>
                  <a:pt x="42" y="23"/>
                  <a:pt x="42" y="23"/>
                </a:cubicBezTo>
                <a:cubicBezTo>
                  <a:pt x="43" y="23"/>
                  <a:pt x="43" y="23"/>
                  <a:pt x="44" y="23"/>
                </a:cubicBezTo>
                <a:cubicBezTo>
                  <a:pt x="46" y="23"/>
                  <a:pt x="48" y="23"/>
                  <a:pt x="50" y="23"/>
                </a:cubicBezTo>
                <a:cubicBezTo>
                  <a:pt x="53" y="24"/>
                  <a:pt x="56" y="25"/>
                  <a:pt x="59" y="27"/>
                </a:cubicBezTo>
                <a:cubicBezTo>
                  <a:pt x="61" y="28"/>
                  <a:pt x="63" y="29"/>
                  <a:pt x="65" y="31"/>
                </a:cubicBezTo>
                <a:cubicBezTo>
                  <a:pt x="65" y="31"/>
                  <a:pt x="65" y="31"/>
                  <a:pt x="66" y="31"/>
                </a:cubicBezTo>
                <a:cubicBezTo>
                  <a:pt x="66" y="31"/>
                  <a:pt x="66" y="30"/>
                  <a:pt x="65" y="30"/>
                </a:cubicBezTo>
                <a:cubicBezTo>
                  <a:pt x="64" y="24"/>
                  <a:pt x="65" y="18"/>
                  <a:pt x="68" y="13"/>
                </a:cubicBezTo>
                <a:cubicBezTo>
                  <a:pt x="68" y="12"/>
                  <a:pt x="69" y="12"/>
                  <a:pt x="69" y="11"/>
                </a:cubicBezTo>
                <a:cubicBezTo>
                  <a:pt x="72" y="9"/>
                  <a:pt x="75" y="9"/>
                  <a:pt x="77" y="12"/>
                </a:cubicBezTo>
                <a:cubicBezTo>
                  <a:pt x="79" y="14"/>
                  <a:pt x="80" y="17"/>
                  <a:pt x="79" y="21"/>
                </a:cubicBezTo>
                <a:cubicBezTo>
                  <a:pt x="79" y="22"/>
                  <a:pt x="79" y="22"/>
                  <a:pt x="79" y="23"/>
                </a:cubicBezTo>
                <a:cubicBezTo>
                  <a:pt x="79" y="24"/>
                  <a:pt x="78" y="25"/>
                  <a:pt x="78" y="26"/>
                </a:cubicBezTo>
                <a:cubicBezTo>
                  <a:pt x="78" y="26"/>
                  <a:pt x="77" y="26"/>
                  <a:pt x="77" y="27"/>
                </a:cubicBezTo>
                <a:cubicBezTo>
                  <a:pt x="77" y="27"/>
                  <a:pt x="76" y="28"/>
                  <a:pt x="76" y="28"/>
                </a:cubicBezTo>
                <a:cubicBezTo>
                  <a:pt x="75" y="30"/>
                  <a:pt x="74" y="31"/>
                  <a:pt x="72" y="33"/>
                </a:cubicBezTo>
                <a:cubicBezTo>
                  <a:pt x="71" y="33"/>
                  <a:pt x="71" y="34"/>
                  <a:pt x="71" y="35"/>
                </a:cubicBezTo>
                <a:cubicBezTo>
                  <a:pt x="71" y="36"/>
                  <a:pt x="72" y="37"/>
                  <a:pt x="73" y="37"/>
                </a:cubicBezTo>
                <a:cubicBezTo>
                  <a:pt x="78" y="42"/>
                  <a:pt x="83" y="47"/>
                  <a:pt x="88" y="52"/>
                </a:cubicBezTo>
                <a:cubicBezTo>
                  <a:pt x="90" y="55"/>
                  <a:pt x="92" y="58"/>
                  <a:pt x="95" y="61"/>
                </a:cubicBezTo>
                <a:cubicBezTo>
                  <a:pt x="96" y="62"/>
                  <a:pt x="96" y="62"/>
                  <a:pt x="97" y="62"/>
                </a:cubicBezTo>
                <a:cubicBezTo>
                  <a:pt x="97" y="61"/>
                  <a:pt x="96" y="60"/>
                  <a:pt x="96" y="60"/>
                </a:cubicBezTo>
                <a:cubicBezTo>
                  <a:pt x="95" y="54"/>
                  <a:pt x="93" y="49"/>
                  <a:pt x="92" y="44"/>
                </a:cubicBezTo>
                <a:cubicBezTo>
                  <a:pt x="92" y="42"/>
                  <a:pt x="92" y="40"/>
                  <a:pt x="92" y="38"/>
                </a:cubicBezTo>
                <a:cubicBezTo>
                  <a:pt x="93" y="34"/>
                  <a:pt x="97" y="32"/>
                  <a:pt x="100" y="35"/>
                </a:cubicBezTo>
                <a:cubicBezTo>
                  <a:pt x="103" y="37"/>
                  <a:pt x="105" y="40"/>
                  <a:pt x="106" y="44"/>
                </a:cubicBezTo>
                <a:cubicBezTo>
                  <a:pt x="106" y="46"/>
                  <a:pt x="106" y="49"/>
                  <a:pt x="106" y="52"/>
                </a:cubicBezTo>
                <a:cubicBezTo>
                  <a:pt x="105" y="52"/>
                  <a:pt x="105" y="53"/>
                  <a:pt x="105" y="54"/>
                </a:cubicBezTo>
                <a:cubicBezTo>
                  <a:pt x="105" y="54"/>
                  <a:pt x="105" y="54"/>
                  <a:pt x="105" y="54"/>
                </a:cubicBezTo>
                <a:cubicBezTo>
                  <a:pt x="104" y="55"/>
                  <a:pt x="104" y="56"/>
                  <a:pt x="104" y="58"/>
                </a:cubicBezTo>
                <a:cubicBezTo>
                  <a:pt x="104" y="58"/>
                  <a:pt x="104" y="58"/>
                  <a:pt x="103" y="59"/>
                </a:cubicBezTo>
                <a:cubicBezTo>
                  <a:pt x="103" y="60"/>
                  <a:pt x="102" y="61"/>
                  <a:pt x="102" y="62"/>
                </a:cubicBezTo>
                <a:cubicBezTo>
                  <a:pt x="102" y="63"/>
                  <a:pt x="102" y="63"/>
                  <a:pt x="102" y="63"/>
                </a:cubicBezTo>
                <a:cubicBezTo>
                  <a:pt x="102" y="64"/>
                  <a:pt x="101" y="64"/>
                  <a:pt x="102" y="65"/>
                </a:cubicBezTo>
                <a:cubicBezTo>
                  <a:pt x="101" y="67"/>
                  <a:pt x="101" y="69"/>
                  <a:pt x="103" y="71"/>
                </a:cubicBezTo>
                <a:cubicBezTo>
                  <a:pt x="108" y="78"/>
                  <a:pt x="112" y="85"/>
                  <a:pt x="117" y="92"/>
                </a:cubicBezTo>
                <a:cubicBezTo>
                  <a:pt x="117" y="92"/>
                  <a:pt x="117" y="92"/>
                  <a:pt x="117" y="92"/>
                </a:cubicBezTo>
                <a:cubicBezTo>
                  <a:pt x="117" y="93"/>
                  <a:pt x="117" y="93"/>
                  <a:pt x="118" y="94"/>
                </a:cubicBezTo>
                <a:cubicBezTo>
                  <a:pt x="118" y="93"/>
                  <a:pt x="118" y="92"/>
                  <a:pt x="118" y="92"/>
                </a:cubicBezTo>
                <a:cubicBezTo>
                  <a:pt x="118" y="89"/>
                  <a:pt x="119" y="87"/>
                  <a:pt x="119" y="85"/>
                </a:cubicBezTo>
                <a:cubicBezTo>
                  <a:pt x="119" y="85"/>
                  <a:pt x="120" y="84"/>
                  <a:pt x="119" y="83"/>
                </a:cubicBezTo>
                <a:cubicBezTo>
                  <a:pt x="121" y="80"/>
                  <a:pt x="122" y="77"/>
                  <a:pt x="125" y="75"/>
                </a:cubicBezTo>
                <a:cubicBezTo>
                  <a:pt x="126" y="73"/>
                  <a:pt x="128" y="72"/>
                  <a:pt x="130" y="72"/>
                </a:cubicBezTo>
                <a:cubicBezTo>
                  <a:pt x="134" y="72"/>
                  <a:pt x="138" y="76"/>
                  <a:pt x="137" y="80"/>
                </a:cubicBezTo>
                <a:cubicBezTo>
                  <a:pt x="137" y="80"/>
                  <a:pt x="137" y="81"/>
                  <a:pt x="137" y="82"/>
                </a:cubicBezTo>
                <a:cubicBezTo>
                  <a:pt x="137" y="83"/>
                  <a:pt x="136" y="85"/>
                  <a:pt x="135" y="86"/>
                </a:cubicBezTo>
                <a:cubicBezTo>
                  <a:pt x="135" y="86"/>
                  <a:pt x="135" y="87"/>
                  <a:pt x="135" y="87"/>
                </a:cubicBezTo>
                <a:cubicBezTo>
                  <a:pt x="134" y="87"/>
                  <a:pt x="134" y="88"/>
                  <a:pt x="133" y="89"/>
                </a:cubicBezTo>
                <a:cubicBezTo>
                  <a:pt x="132" y="91"/>
                  <a:pt x="131" y="93"/>
                  <a:pt x="129" y="95"/>
                </a:cubicBezTo>
                <a:cubicBezTo>
                  <a:pt x="128" y="95"/>
                  <a:pt x="128" y="96"/>
                  <a:pt x="128" y="96"/>
                </a:cubicBezTo>
                <a:cubicBezTo>
                  <a:pt x="127" y="97"/>
                  <a:pt x="127" y="97"/>
                  <a:pt x="127" y="97"/>
                </a:cubicBezTo>
                <a:cubicBezTo>
                  <a:pt x="125" y="99"/>
                  <a:pt x="124" y="102"/>
                  <a:pt x="124" y="104"/>
                </a:cubicBezTo>
                <a:cubicBezTo>
                  <a:pt x="125" y="106"/>
                  <a:pt x="126" y="108"/>
                  <a:pt x="127" y="110"/>
                </a:cubicBezTo>
                <a:cubicBezTo>
                  <a:pt x="129" y="114"/>
                  <a:pt x="131" y="118"/>
                  <a:pt x="133" y="121"/>
                </a:cubicBezTo>
                <a:cubicBezTo>
                  <a:pt x="133" y="122"/>
                  <a:pt x="133" y="122"/>
                  <a:pt x="133" y="122"/>
                </a:cubicBezTo>
                <a:cubicBezTo>
                  <a:pt x="133" y="122"/>
                  <a:pt x="133" y="122"/>
                  <a:pt x="133" y="122"/>
                </a:cubicBezTo>
                <a:cubicBezTo>
                  <a:pt x="133" y="122"/>
                  <a:pt x="133" y="122"/>
                  <a:pt x="133" y="122"/>
                </a:cubicBezTo>
                <a:cubicBezTo>
                  <a:pt x="134" y="124"/>
                  <a:pt x="134" y="125"/>
                  <a:pt x="135" y="127"/>
                </a:cubicBezTo>
                <a:cubicBezTo>
                  <a:pt x="135" y="127"/>
                  <a:pt x="135" y="127"/>
                  <a:pt x="135" y="127"/>
                </a:cubicBezTo>
                <a:cubicBezTo>
                  <a:pt x="136" y="129"/>
                  <a:pt x="136" y="131"/>
                  <a:pt x="137" y="132"/>
                </a:cubicBezTo>
                <a:cubicBezTo>
                  <a:pt x="137" y="133"/>
                  <a:pt x="137" y="133"/>
                  <a:pt x="138" y="133"/>
                </a:cubicBezTo>
                <a:cubicBezTo>
                  <a:pt x="138" y="133"/>
                  <a:pt x="138" y="133"/>
                  <a:pt x="138" y="133"/>
                </a:cubicBezTo>
                <a:cubicBezTo>
                  <a:pt x="138" y="134"/>
                  <a:pt x="139" y="135"/>
                  <a:pt x="139" y="137"/>
                </a:cubicBezTo>
                <a:cubicBezTo>
                  <a:pt x="139" y="135"/>
                  <a:pt x="140" y="134"/>
                  <a:pt x="139" y="133"/>
                </a:cubicBezTo>
                <a:cubicBezTo>
                  <a:pt x="139" y="130"/>
                  <a:pt x="140" y="126"/>
                  <a:pt x="140" y="122"/>
                </a:cubicBezTo>
                <a:cubicBezTo>
                  <a:pt x="141" y="120"/>
                  <a:pt x="142" y="117"/>
                  <a:pt x="144" y="114"/>
                </a:cubicBezTo>
                <a:cubicBezTo>
                  <a:pt x="146" y="112"/>
                  <a:pt x="152" y="111"/>
                  <a:pt x="154" y="114"/>
                </a:cubicBezTo>
                <a:cubicBezTo>
                  <a:pt x="154" y="115"/>
                  <a:pt x="155" y="116"/>
                  <a:pt x="156" y="117"/>
                </a:cubicBezTo>
                <a:cubicBezTo>
                  <a:pt x="158" y="119"/>
                  <a:pt x="158" y="121"/>
                  <a:pt x="157" y="124"/>
                </a:cubicBezTo>
                <a:cubicBezTo>
                  <a:pt x="157" y="125"/>
                  <a:pt x="157" y="125"/>
                  <a:pt x="157" y="126"/>
                </a:cubicBezTo>
                <a:cubicBezTo>
                  <a:pt x="157" y="127"/>
                  <a:pt x="156" y="129"/>
                  <a:pt x="155" y="130"/>
                </a:cubicBezTo>
                <a:cubicBezTo>
                  <a:pt x="155" y="130"/>
                  <a:pt x="155" y="131"/>
                  <a:pt x="155" y="131"/>
                </a:cubicBezTo>
                <a:cubicBezTo>
                  <a:pt x="154" y="131"/>
                  <a:pt x="154" y="132"/>
                  <a:pt x="154" y="133"/>
                </a:cubicBezTo>
                <a:cubicBezTo>
                  <a:pt x="152" y="136"/>
                  <a:pt x="150" y="138"/>
                  <a:pt x="148" y="140"/>
                </a:cubicBezTo>
                <a:cubicBezTo>
                  <a:pt x="147" y="141"/>
                  <a:pt x="146" y="142"/>
                  <a:pt x="145" y="143"/>
                </a:cubicBezTo>
                <a:cubicBezTo>
                  <a:pt x="144" y="143"/>
                  <a:pt x="144" y="144"/>
                  <a:pt x="144" y="144"/>
                </a:cubicBezTo>
                <a:cubicBezTo>
                  <a:pt x="142" y="146"/>
                  <a:pt x="143" y="148"/>
                  <a:pt x="143" y="149"/>
                </a:cubicBezTo>
                <a:cubicBezTo>
                  <a:pt x="145" y="157"/>
                  <a:pt x="147" y="165"/>
                  <a:pt x="147" y="173"/>
                </a:cubicBezTo>
                <a:cubicBezTo>
                  <a:pt x="147" y="177"/>
                  <a:pt x="147" y="181"/>
                  <a:pt x="147" y="185"/>
                </a:cubicBezTo>
                <a:cubicBezTo>
                  <a:pt x="147" y="187"/>
                  <a:pt x="148" y="188"/>
                  <a:pt x="148" y="190"/>
                </a:cubicBezTo>
                <a:cubicBezTo>
                  <a:pt x="147" y="190"/>
                  <a:pt x="148" y="191"/>
                  <a:pt x="148" y="192"/>
                </a:cubicBezTo>
                <a:cubicBezTo>
                  <a:pt x="148" y="190"/>
                  <a:pt x="149" y="189"/>
                  <a:pt x="149" y="188"/>
                </a:cubicBezTo>
                <a:cubicBezTo>
                  <a:pt x="150" y="186"/>
                  <a:pt x="151" y="184"/>
                  <a:pt x="152" y="181"/>
                </a:cubicBezTo>
                <a:cubicBezTo>
                  <a:pt x="153" y="181"/>
                  <a:pt x="153" y="181"/>
                  <a:pt x="153" y="180"/>
                </a:cubicBezTo>
                <a:cubicBezTo>
                  <a:pt x="155" y="178"/>
                  <a:pt x="156" y="177"/>
                  <a:pt x="158" y="175"/>
                </a:cubicBezTo>
                <a:cubicBezTo>
                  <a:pt x="159" y="174"/>
                  <a:pt x="161" y="174"/>
                  <a:pt x="162" y="174"/>
                </a:cubicBezTo>
                <a:cubicBezTo>
                  <a:pt x="164" y="174"/>
                  <a:pt x="165" y="174"/>
                  <a:pt x="166" y="175"/>
                </a:cubicBezTo>
                <a:cubicBezTo>
                  <a:pt x="168" y="178"/>
                  <a:pt x="169" y="180"/>
                  <a:pt x="168" y="184"/>
                </a:cubicBezTo>
                <a:cubicBezTo>
                  <a:pt x="167" y="186"/>
                  <a:pt x="167" y="188"/>
                  <a:pt x="165" y="190"/>
                </a:cubicBezTo>
                <a:close/>
                <a:moveTo>
                  <a:pt x="115" y="129"/>
                </a:moveTo>
                <a:cubicBezTo>
                  <a:pt x="115" y="129"/>
                  <a:pt x="115" y="129"/>
                  <a:pt x="115" y="129"/>
                </a:cubicBezTo>
                <a:cubicBezTo>
                  <a:pt x="115" y="129"/>
                  <a:pt x="115" y="129"/>
                  <a:pt x="115" y="129"/>
                </a:cubicBezTo>
                <a:cubicBezTo>
                  <a:pt x="115" y="129"/>
                  <a:pt x="114" y="129"/>
                  <a:pt x="114" y="128"/>
                </a:cubicBezTo>
                <a:cubicBezTo>
                  <a:pt x="109" y="127"/>
                  <a:pt x="105" y="126"/>
                  <a:pt x="102" y="122"/>
                </a:cubicBezTo>
                <a:cubicBezTo>
                  <a:pt x="102" y="122"/>
                  <a:pt x="102" y="122"/>
                  <a:pt x="101" y="122"/>
                </a:cubicBezTo>
                <a:cubicBezTo>
                  <a:pt x="101" y="124"/>
                  <a:pt x="102" y="125"/>
                  <a:pt x="103" y="126"/>
                </a:cubicBezTo>
                <a:cubicBezTo>
                  <a:pt x="107" y="129"/>
                  <a:pt x="110" y="130"/>
                  <a:pt x="115" y="129"/>
                </a:cubicBezTo>
                <a:close/>
                <a:moveTo>
                  <a:pt x="135" y="222"/>
                </a:moveTo>
                <a:cubicBezTo>
                  <a:pt x="135" y="222"/>
                  <a:pt x="135" y="222"/>
                  <a:pt x="136" y="222"/>
                </a:cubicBezTo>
                <a:cubicBezTo>
                  <a:pt x="136" y="222"/>
                  <a:pt x="136" y="222"/>
                  <a:pt x="135" y="222"/>
                </a:cubicBezTo>
                <a:cubicBezTo>
                  <a:pt x="135" y="222"/>
                  <a:pt x="135" y="222"/>
                  <a:pt x="135" y="222"/>
                </a:cubicBezTo>
                <a:cubicBezTo>
                  <a:pt x="134" y="221"/>
                  <a:pt x="132" y="221"/>
                  <a:pt x="130" y="220"/>
                </a:cubicBezTo>
                <a:cubicBezTo>
                  <a:pt x="125" y="220"/>
                  <a:pt x="120" y="220"/>
                  <a:pt x="114" y="217"/>
                </a:cubicBezTo>
                <a:cubicBezTo>
                  <a:pt x="115" y="220"/>
                  <a:pt x="116" y="221"/>
                  <a:pt x="118" y="222"/>
                </a:cubicBezTo>
                <a:cubicBezTo>
                  <a:pt x="124" y="225"/>
                  <a:pt x="129" y="224"/>
                  <a:pt x="135" y="222"/>
                </a:cubicBezTo>
                <a:close/>
                <a:moveTo>
                  <a:pt x="142" y="156"/>
                </a:moveTo>
                <a:cubicBezTo>
                  <a:pt x="142" y="156"/>
                  <a:pt x="142" y="155"/>
                  <a:pt x="141" y="154"/>
                </a:cubicBezTo>
                <a:cubicBezTo>
                  <a:pt x="140" y="149"/>
                  <a:pt x="139" y="144"/>
                  <a:pt x="137" y="139"/>
                </a:cubicBezTo>
                <a:cubicBezTo>
                  <a:pt x="134" y="131"/>
                  <a:pt x="131" y="124"/>
                  <a:pt x="127" y="117"/>
                </a:cubicBezTo>
                <a:cubicBezTo>
                  <a:pt x="115" y="93"/>
                  <a:pt x="101" y="71"/>
                  <a:pt x="83" y="51"/>
                </a:cubicBezTo>
                <a:cubicBezTo>
                  <a:pt x="75" y="42"/>
                  <a:pt x="66" y="34"/>
                  <a:pt x="55" y="28"/>
                </a:cubicBezTo>
                <a:cubicBezTo>
                  <a:pt x="51" y="26"/>
                  <a:pt x="46" y="25"/>
                  <a:pt x="41" y="26"/>
                </a:cubicBezTo>
                <a:cubicBezTo>
                  <a:pt x="39" y="27"/>
                  <a:pt x="37" y="27"/>
                  <a:pt x="36" y="28"/>
                </a:cubicBezTo>
                <a:cubicBezTo>
                  <a:pt x="28" y="35"/>
                  <a:pt x="30" y="49"/>
                  <a:pt x="37" y="54"/>
                </a:cubicBezTo>
                <a:cubicBezTo>
                  <a:pt x="39" y="56"/>
                  <a:pt x="42" y="57"/>
                  <a:pt x="46" y="58"/>
                </a:cubicBezTo>
                <a:cubicBezTo>
                  <a:pt x="45" y="57"/>
                  <a:pt x="44" y="56"/>
                  <a:pt x="43" y="54"/>
                </a:cubicBezTo>
                <a:cubicBezTo>
                  <a:pt x="42" y="51"/>
                  <a:pt x="41" y="47"/>
                  <a:pt x="42" y="43"/>
                </a:cubicBezTo>
                <a:cubicBezTo>
                  <a:pt x="43" y="41"/>
                  <a:pt x="44" y="39"/>
                  <a:pt x="45" y="37"/>
                </a:cubicBezTo>
                <a:cubicBezTo>
                  <a:pt x="46" y="35"/>
                  <a:pt x="48" y="34"/>
                  <a:pt x="50" y="35"/>
                </a:cubicBezTo>
                <a:cubicBezTo>
                  <a:pt x="52" y="36"/>
                  <a:pt x="52" y="37"/>
                  <a:pt x="53" y="38"/>
                </a:cubicBezTo>
                <a:cubicBezTo>
                  <a:pt x="56" y="42"/>
                  <a:pt x="56" y="47"/>
                  <a:pt x="53" y="51"/>
                </a:cubicBezTo>
                <a:cubicBezTo>
                  <a:pt x="52" y="52"/>
                  <a:pt x="51" y="53"/>
                  <a:pt x="50" y="55"/>
                </a:cubicBezTo>
                <a:cubicBezTo>
                  <a:pt x="48" y="57"/>
                  <a:pt x="49" y="60"/>
                  <a:pt x="52" y="61"/>
                </a:cubicBezTo>
                <a:cubicBezTo>
                  <a:pt x="54" y="62"/>
                  <a:pt x="56" y="63"/>
                  <a:pt x="59" y="64"/>
                </a:cubicBezTo>
                <a:cubicBezTo>
                  <a:pt x="64" y="67"/>
                  <a:pt x="70" y="69"/>
                  <a:pt x="75" y="73"/>
                </a:cubicBezTo>
                <a:cubicBezTo>
                  <a:pt x="77" y="74"/>
                  <a:pt x="79" y="75"/>
                  <a:pt x="81" y="76"/>
                </a:cubicBezTo>
                <a:cubicBezTo>
                  <a:pt x="80" y="75"/>
                  <a:pt x="80" y="74"/>
                  <a:pt x="79" y="73"/>
                </a:cubicBezTo>
                <a:cubicBezTo>
                  <a:pt x="76" y="69"/>
                  <a:pt x="74" y="64"/>
                  <a:pt x="73" y="59"/>
                </a:cubicBezTo>
                <a:cubicBezTo>
                  <a:pt x="73" y="58"/>
                  <a:pt x="73" y="56"/>
                  <a:pt x="73" y="54"/>
                </a:cubicBezTo>
                <a:cubicBezTo>
                  <a:pt x="74" y="51"/>
                  <a:pt x="78" y="49"/>
                  <a:pt x="81" y="51"/>
                </a:cubicBezTo>
                <a:cubicBezTo>
                  <a:pt x="81" y="52"/>
                  <a:pt x="82" y="53"/>
                  <a:pt x="83" y="54"/>
                </a:cubicBezTo>
                <a:cubicBezTo>
                  <a:pt x="85" y="56"/>
                  <a:pt x="86" y="60"/>
                  <a:pt x="87" y="63"/>
                </a:cubicBezTo>
                <a:cubicBezTo>
                  <a:pt x="88" y="68"/>
                  <a:pt x="88" y="72"/>
                  <a:pt x="88" y="77"/>
                </a:cubicBezTo>
                <a:cubicBezTo>
                  <a:pt x="87" y="79"/>
                  <a:pt x="88" y="81"/>
                  <a:pt x="90" y="83"/>
                </a:cubicBezTo>
                <a:cubicBezTo>
                  <a:pt x="114" y="102"/>
                  <a:pt x="131" y="126"/>
                  <a:pt x="141" y="154"/>
                </a:cubicBezTo>
                <a:cubicBezTo>
                  <a:pt x="141" y="155"/>
                  <a:pt x="141" y="156"/>
                  <a:pt x="142" y="156"/>
                </a:cubicBezTo>
                <a:cubicBezTo>
                  <a:pt x="141" y="157"/>
                  <a:pt x="142" y="158"/>
                  <a:pt x="142" y="159"/>
                </a:cubicBezTo>
                <a:cubicBezTo>
                  <a:pt x="142" y="158"/>
                  <a:pt x="143" y="157"/>
                  <a:pt x="142" y="156"/>
                </a:cubicBezTo>
                <a:close/>
                <a:moveTo>
                  <a:pt x="67" y="144"/>
                </a:moveTo>
                <a:cubicBezTo>
                  <a:pt x="68" y="143"/>
                  <a:pt x="68" y="143"/>
                  <a:pt x="68" y="142"/>
                </a:cubicBezTo>
                <a:cubicBezTo>
                  <a:pt x="70" y="138"/>
                  <a:pt x="71" y="133"/>
                  <a:pt x="74" y="129"/>
                </a:cubicBezTo>
                <a:cubicBezTo>
                  <a:pt x="75" y="127"/>
                  <a:pt x="77" y="125"/>
                  <a:pt x="79" y="124"/>
                </a:cubicBezTo>
                <a:cubicBezTo>
                  <a:pt x="84" y="122"/>
                  <a:pt x="87" y="125"/>
                  <a:pt x="87" y="129"/>
                </a:cubicBezTo>
                <a:cubicBezTo>
                  <a:pt x="87" y="131"/>
                  <a:pt x="86" y="133"/>
                  <a:pt x="85" y="135"/>
                </a:cubicBezTo>
                <a:cubicBezTo>
                  <a:pt x="84" y="137"/>
                  <a:pt x="82" y="139"/>
                  <a:pt x="80" y="140"/>
                </a:cubicBezTo>
                <a:cubicBezTo>
                  <a:pt x="77" y="142"/>
                  <a:pt x="74" y="145"/>
                  <a:pt x="72" y="147"/>
                </a:cubicBezTo>
                <a:cubicBezTo>
                  <a:pt x="70" y="149"/>
                  <a:pt x="70" y="149"/>
                  <a:pt x="71" y="151"/>
                </a:cubicBezTo>
                <a:cubicBezTo>
                  <a:pt x="75" y="159"/>
                  <a:pt x="79" y="168"/>
                  <a:pt x="82" y="176"/>
                </a:cubicBezTo>
                <a:cubicBezTo>
                  <a:pt x="83" y="181"/>
                  <a:pt x="86" y="184"/>
                  <a:pt x="90" y="186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92" y="188"/>
                  <a:pt x="92" y="188"/>
                  <a:pt x="93" y="186"/>
                </a:cubicBezTo>
                <a:cubicBezTo>
                  <a:pt x="93" y="186"/>
                  <a:pt x="93" y="185"/>
                  <a:pt x="93" y="185"/>
                </a:cubicBezTo>
                <a:cubicBezTo>
                  <a:pt x="96" y="173"/>
                  <a:pt x="98" y="160"/>
                  <a:pt x="97" y="146"/>
                </a:cubicBezTo>
                <a:cubicBezTo>
                  <a:pt x="97" y="132"/>
                  <a:pt x="94" y="119"/>
                  <a:pt x="87" y="107"/>
                </a:cubicBezTo>
                <a:cubicBezTo>
                  <a:pt x="84" y="101"/>
                  <a:pt x="80" y="96"/>
                  <a:pt x="75" y="92"/>
                </a:cubicBezTo>
                <a:cubicBezTo>
                  <a:pt x="70" y="88"/>
                  <a:pt x="65" y="89"/>
                  <a:pt x="61" y="93"/>
                </a:cubicBezTo>
                <a:cubicBezTo>
                  <a:pt x="60" y="94"/>
                  <a:pt x="60" y="94"/>
                  <a:pt x="60" y="95"/>
                </a:cubicBezTo>
                <a:cubicBezTo>
                  <a:pt x="56" y="100"/>
                  <a:pt x="53" y="107"/>
                  <a:pt x="52" y="114"/>
                </a:cubicBezTo>
                <a:cubicBezTo>
                  <a:pt x="52" y="116"/>
                  <a:pt x="53" y="118"/>
                  <a:pt x="54" y="120"/>
                </a:cubicBezTo>
                <a:cubicBezTo>
                  <a:pt x="55" y="119"/>
                  <a:pt x="55" y="119"/>
                  <a:pt x="55" y="118"/>
                </a:cubicBezTo>
                <a:cubicBezTo>
                  <a:pt x="55" y="116"/>
                  <a:pt x="56" y="114"/>
                  <a:pt x="56" y="112"/>
                </a:cubicBezTo>
                <a:cubicBezTo>
                  <a:pt x="58" y="106"/>
                  <a:pt x="62" y="103"/>
                  <a:pt x="68" y="102"/>
                </a:cubicBezTo>
                <a:cubicBezTo>
                  <a:pt x="72" y="101"/>
                  <a:pt x="75" y="103"/>
                  <a:pt x="76" y="107"/>
                </a:cubicBezTo>
                <a:cubicBezTo>
                  <a:pt x="77" y="112"/>
                  <a:pt x="75" y="116"/>
                  <a:pt x="71" y="118"/>
                </a:cubicBezTo>
                <a:cubicBezTo>
                  <a:pt x="71" y="119"/>
                  <a:pt x="70" y="119"/>
                  <a:pt x="69" y="120"/>
                </a:cubicBezTo>
                <a:cubicBezTo>
                  <a:pt x="66" y="121"/>
                  <a:pt x="63" y="123"/>
                  <a:pt x="61" y="124"/>
                </a:cubicBezTo>
                <a:cubicBezTo>
                  <a:pt x="57" y="127"/>
                  <a:pt x="58" y="126"/>
                  <a:pt x="60" y="129"/>
                </a:cubicBezTo>
                <a:cubicBezTo>
                  <a:pt x="60" y="130"/>
                  <a:pt x="60" y="130"/>
                  <a:pt x="60" y="130"/>
                </a:cubicBezTo>
                <a:cubicBezTo>
                  <a:pt x="62" y="135"/>
                  <a:pt x="65" y="139"/>
                  <a:pt x="67" y="144"/>
                </a:cubicBezTo>
                <a:close/>
                <a:moveTo>
                  <a:pt x="72" y="329"/>
                </a:moveTo>
                <a:cubicBezTo>
                  <a:pt x="73" y="329"/>
                  <a:pt x="73" y="328"/>
                  <a:pt x="74" y="327"/>
                </a:cubicBezTo>
                <a:cubicBezTo>
                  <a:pt x="74" y="326"/>
                  <a:pt x="75" y="324"/>
                  <a:pt x="76" y="323"/>
                </a:cubicBezTo>
                <a:cubicBezTo>
                  <a:pt x="78" y="321"/>
                  <a:pt x="80" y="319"/>
                  <a:pt x="82" y="318"/>
                </a:cubicBezTo>
                <a:cubicBezTo>
                  <a:pt x="85" y="316"/>
                  <a:pt x="88" y="317"/>
                  <a:pt x="89" y="320"/>
                </a:cubicBezTo>
                <a:cubicBezTo>
                  <a:pt x="90" y="322"/>
                  <a:pt x="90" y="325"/>
                  <a:pt x="89" y="327"/>
                </a:cubicBezTo>
                <a:cubicBezTo>
                  <a:pt x="87" y="332"/>
                  <a:pt x="84" y="336"/>
                  <a:pt x="80" y="339"/>
                </a:cubicBezTo>
                <a:cubicBezTo>
                  <a:pt x="78" y="341"/>
                  <a:pt x="75" y="343"/>
                  <a:pt x="73" y="345"/>
                </a:cubicBezTo>
                <a:cubicBezTo>
                  <a:pt x="71" y="346"/>
                  <a:pt x="70" y="348"/>
                  <a:pt x="70" y="350"/>
                </a:cubicBezTo>
                <a:cubicBezTo>
                  <a:pt x="70" y="354"/>
                  <a:pt x="71" y="358"/>
                  <a:pt x="73" y="361"/>
                </a:cubicBezTo>
                <a:cubicBezTo>
                  <a:pt x="76" y="365"/>
                  <a:pt x="79" y="365"/>
                  <a:pt x="83" y="363"/>
                </a:cubicBezTo>
                <a:cubicBezTo>
                  <a:pt x="86" y="362"/>
                  <a:pt x="88" y="360"/>
                  <a:pt x="89" y="358"/>
                </a:cubicBezTo>
                <a:cubicBezTo>
                  <a:pt x="92" y="354"/>
                  <a:pt x="94" y="350"/>
                  <a:pt x="96" y="346"/>
                </a:cubicBezTo>
                <a:cubicBezTo>
                  <a:pt x="100" y="334"/>
                  <a:pt x="101" y="323"/>
                  <a:pt x="97" y="311"/>
                </a:cubicBezTo>
                <a:cubicBezTo>
                  <a:pt x="95" y="302"/>
                  <a:pt x="91" y="293"/>
                  <a:pt x="88" y="284"/>
                </a:cubicBezTo>
                <a:cubicBezTo>
                  <a:pt x="88" y="284"/>
                  <a:pt x="88" y="283"/>
                  <a:pt x="87" y="283"/>
                </a:cubicBezTo>
                <a:cubicBezTo>
                  <a:pt x="87" y="285"/>
                  <a:pt x="86" y="287"/>
                  <a:pt x="85" y="289"/>
                </a:cubicBezTo>
                <a:cubicBezTo>
                  <a:pt x="83" y="295"/>
                  <a:pt x="80" y="301"/>
                  <a:pt x="78" y="306"/>
                </a:cubicBezTo>
                <a:cubicBezTo>
                  <a:pt x="76" y="314"/>
                  <a:pt x="74" y="321"/>
                  <a:pt x="72" y="329"/>
                </a:cubicBezTo>
                <a:close/>
                <a:moveTo>
                  <a:pt x="88" y="214"/>
                </a:moveTo>
                <a:cubicBezTo>
                  <a:pt x="82" y="233"/>
                  <a:pt x="81" y="252"/>
                  <a:pt x="88" y="271"/>
                </a:cubicBezTo>
                <a:cubicBezTo>
                  <a:pt x="93" y="252"/>
                  <a:pt x="91" y="233"/>
                  <a:pt x="88" y="214"/>
                </a:cubicBezTo>
                <a:close/>
                <a:moveTo>
                  <a:pt x="53" y="123"/>
                </a:moveTo>
                <a:cubicBezTo>
                  <a:pt x="52" y="123"/>
                  <a:pt x="52" y="123"/>
                  <a:pt x="52" y="124"/>
                </a:cubicBezTo>
                <a:cubicBezTo>
                  <a:pt x="52" y="133"/>
                  <a:pt x="55" y="142"/>
                  <a:pt x="59" y="151"/>
                </a:cubicBezTo>
                <a:cubicBezTo>
                  <a:pt x="59" y="152"/>
                  <a:pt x="60" y="152"/>
                  <a:pt x="60" y="152"/>
                </a:cubicBezTo>
                <a:cubicBezTo>
                  <a:pt x="63" y="154"/>
                  <a:pt x="66" y="155"/>
                  <a:pt x="70" y="156"/>
                </a:cubicBezTo>
                <a:cubicBezTo>
                  <a:pt x="65" y="144"/>
                  <a:pt x="59" y="134"/>
                  <a:pt x="53" y="123"/>
                </a:cubicBezTo>
                <a:close/>
                <a:moveTo>
                  <a:pt x="105" y="198"/>
                </a:moveTo>
                <a:cubicBezTo>
                  <a:pt x="101" y="197"/>
                  <a:pt x="98" y="195"/>
                  <a:pt x="94" y="193"/>
                </a:cubicBezTo>
                <a:cubicBezTo>
                  <a:pt x="93" y="195"/>
                  <a:pt x="93" y="197"/>
                  <a:pt x="92" y="199"/>
                </a:cubicBezTo>
                <a:cubicBezTo>
                  <a:pt x="91" y="203"/>
                  <a:pt x="90" y="206"/>
                  <a:pt x="91" y="210"/>
                </a:cubicBezTo>
                <a:cubicBezTo>
                  <a:pt x="92" y="212"/>
                  <a:pt x="92" y="214"/>
                  <a:pt x="92" y="216"/>
                </a:cubicBezTo>
                <a:cubicBezTo>
                  <a:pt x="92" y="216"/>
                  <a:pt x="92" y="217"/>
                  <a:pt x="93" y="218"/>
                </a:cubicBezTo>
                <a:cubicBezTo>
                  <a:pt x="93" y="217"/>
                  <a:pt x="94" y="215"/>
                  <a:pt x="94" y="214"/>
                </a:cubicBezTo>
                <a:cubicBezTo>
                  <a:pt x="95" y="212"/>
                  <a:pt x="96" y="210"/>
                  <a:pt x="97" y="208"/>
                </a:cubicBezTo>
                <a:cubicBezTo>
                  <a:pt x="99" y="204"/>
                  <a:pt x="102" y="201"/>
                  <a:pt x="105" y="198"/>
                </a:cubicBezTo>
                <a:close/>
                <a:moveTo>
                  <a:pt x="152" y="195"/>
                </a:moveTo>
                <a:cubicBezTo>
                  <a:pt x="156" y="193"/>
                  <a:pt x="159" y="192"/>
                  <a:pt x="162" y="189"/>
                </a:cubicBezTo>
                <a:cubicBezTo>
                  <a:pt x="164" y="187"/>
                  <a:pt x="165" y="184"/>
                  <a:pt x="165" y="182"/>
                </a:cubicBezTo>
                <a:cubicBezTo>
                  <a:pt x="166" y="180"/>
                  <a:pt x="165" y="179"/>
                  <a:pt x="165" y="178"/>
                </a:cubicBezTo>
                <a:cubicBezTo>
                  <a:pt x="164" y="177"/>
                  <a:pt x="163" y="176"/>
                  <a:pt x="161" y="177"/>
                </a:cubicBezTo>
                <a:cubicBezTo>
                  <a:pt x="159" y="177"/>
                  <a:pt x="158" y="178"/>
                  <a:pt x="157" y="179"/>
                </a:cubicBezTo>
                <a:cubicBezTo>
                  <a:pt x="155" y="182"/>
                  <a:pt x="154" y="185"/>
                  <a:pt x="153" y="188"/>
                </a:cubicBezTo>
                <a:cubicBezTo>
                  <a:pt x="152" y="188"/>
                  <a:pt x="152" y="189"/>
                  <a:pt x="152" y="189"/>
                </a:cubicBezTo>
                <a:cubicBezTo>
                  <a:pt x="155" y="186"/>
                  <a:pt x="158" y="184"/>
                  <a:pt x="161" y="181"/>
                </a:cubicBezTo>
                <a:cubicBezTo>
                  <a:pt x="162" y="180"/>
                  <a:pt x="163" y="179"/>
                  <a:pt x="164" y="180"/>
                </a:cubicBezTo>
                <a:cubicBezTo>
                  <a:pt x="164" y="181"/>
                  <a:pt x="164" y="182"/>
                  <a:pt x="163" y="183"/>
                </a:cubicBezTo>
                <a:cubicBezTo>
                  <a:pt x="162" y="184"/>
                  <a:pt x="161" y="184"/>
                  <a:pt x="161" y="185"/>
                </a:cubicBezTo>
                <a:cubicBezTo>
                  <a:pt x="157" y="188"/>
                  <a:pt x="154" y="191"/>
                  <a:pt x="152" y="195"/>
                </a:cubicBezTo>
                <a:close/>
                <a:moveTo>
                  <a:pt x="137" y="219"/>
                </a:moveTo>
                <a:cubicBezTo>
                  <a:pt x="135" y="217"/>
                  <a:pt x="133" y="215"/>
                  <a:pt x="131" y="213"/>
                </a:cubicBezTo>
                <a:cubicBezTo>
                  <a:pt x="128" y="211"/>
                  <a:pt x="124" y="210"/>
                  <a:pt x="120" y="211"/>
                </a:cubicBezTo>
                <a:cubicBezTo>
                  <a:pt x="119" y="211"/>
                  <a:pt x="117" y="211"/>
                  <a:pt x="116" y="212"/>
                </a:cubicBezTo>
                <a:cubicBezTo>
                  <a:pt x="115" y="213"/>
                  <a:pt x="115" y="214"/>
                  <a:pt x="116" y="215"/>
                </a:cubicBezTo>
                <a:cubicBezTo>
                  <a:pt x="118" y="216"/>
                  <a:pt x="120" y="216"/>
                  <a:pt x="122" y="217"/>
                </a:cubicBezTo>
                <a:cubicBezTo>
                  <a:pt x="127" y="217"/>
                  <a:pt x="132" y="217"/>
                  <a:pt x="137" y="219"/>
                </a:cubicBezTo>
                <a:close/>
                <a:moveTo>
                  <a:pt x="75" y="274"/>
                </a:moveTo>
                <a:cubicBezTo>
                  <a:pt x="74" y="270"/>
                  <a:pt x="72" y="266"/>
                  <a:pt x="71" y="263"/>
                </a:cubicBezTo>
                <a:cubicBezTo>
                  <a:pt x="71" y="261"/>
                  <a:pt x="70" y="260"/>
                  <a:pt x="69" y="259"/>
                </a:cubicBezTo>
                <a:cubicBezTo>
                  <a:pt x="68" y="257"/>
                  <a:pt x="66" y="256"/>
                  <a:pt x="64" y="257"/>
                </a:cubicBezTo>
                <a:cubicBezTo>
                  <a:pt x="63" y="260"/>
                  <a:pt x="64" y="264"/>
                  <a:pt x="66" y="267"/>
                </a:cubicBezTo>
                <a:cubicBezTo>
                  <a:pt x="68" y="270"/>
                  <a:pt x="71" y="272"/>
                  <a:pt x="75" y="274"/>
                </a:cubicBezTo>
                <a:close/>
                <a:moveTo>
                  <a:pt x="143" y="135"/>
                </a:moveTo>
                <a:cubicBezTo>
                  <a:pt x="145" y="131"/>
                  <a:pt x="148" y="126"/>
                  <a:pt x="150" y="121"/>
                </a:cubicBezTo>
                <a:cubicBezTo>
                  <a:pt x="150" y="120"/>
                  <a:pt x="150" y="118"/>
                  <a:pt x="151" y="117"/>
                </a:cubicBezTo>
                <a:cubicBezTo>
                  <a:pt x="151" y="116"/>
                  <a:pt x="150" y="115"/>
                  <a:pt x="149" y="115"/>
                </a:cubicBezTo>
                <a:cubicBezTo>
                  <a:pt x="148" y="115"/>
                  <a:pt x="147" y="115"/>
                  <a:pt x="147" y="116"/>
                </a:cubicBezTo>
                <a:cubicBezTo>
                  <a:pt x="146" y="117"/>
                  <a:pt x="145" y="118"/>
                  <a:pt x="145" y="119"/>
                </a:cubicBezTo>
                <a:cubicBezTo>
                  <a:pt x="142" y="124"/>
                  <a:pt x="142" y="130"/>
                  <a:pt x="143" y="135"/>
                </a:cubicBezTo>
                <a:close/>
                <a:moveTo>
                  <a:pt x="79" y="178"/>
                </a:moveTo>
                <a:cubicBezTo>
                  <a:pt x="78" y="173"/>
                  <a:pt x="76" y="169"/>
                  <a:pt x="74" y="165"/>
                </a:cubicBezTo>
                <a:cubicBezTo>
                  <a:pt x="72" y="161"/>
                  <a:pt x="72" y="161"/>
                  <a:pt x="68" y="163"/>
                </a:cubicBezTo>
                <a:cubicBezTo>
                  <a:pt x="67" y="164"/>
                  <a:pt x="67" y="164"/>
                  <a:pt x="68" y="165"/>
                </a:cubicBezTo>
                <a:cubicBezTo>
                  <a:pt x="71" y="170"/>
                  <a:pt x="75" y="174"/>
                  <a:pt x="79" y="178"/>
                </a:cubicBezTo>
                <a:close/>
                <a:moveTo>
                  <a:pt x="124" y="96"/>
                </a:moveTo>
                <a:cubicBezTo>
                  <a:pt x="126" y="93"/>
                  <a:pt x="128" y="91"/>
                  <a:pt x="130" y="88"/>
                </a:cubicBezTo>
                <a:cubicBezTo>
                  <a:pt x="131" y="87"/>
                  <a:pt x="132" y="85"/>
                  <a:pt x="133" y="84"/>
                </a:cubicBezTo>
                <a:cubicBezTo>
                  <a:pt x="134" y="82"/>
                  <a:pt x="135" y="80"/>
                  <a:pt x="134" y="78"/>
                </a:cubicBezTo>
                <a:cubicBezTo>
                  <a:pt x="134" y="76"/>
                  <a:pt x="133" y="76"/>
                  <a:pt x="132" y="77"/>
                </a:cubicBezTo>
                <a:cubicBezTo>
                  <a:pt x="131" y="79"/>
                  <a:pt x="130" y="80"/>
                  <a:pt x="129" y="82"/>
                </a:cubicBezTo>
                <a:cubicBezTo>
                  <a:pt x="127" y="86"/>
                  <a:pt x="125" y="91"/>
                  <a:pt x="124" y="96"/>
                </a:cubicBezTo>
                <a:close/>
                <a:moveTo>
                  <a:pt x="136" y="168"/>
                </a:moveTo>
                <a:cubicBezTo>
                  <a:pt x="134" y="166"/>
                  <a:pt x="132" y="165"/>
                  <a:pt x="130" y="165"/>
                </a:cubicBezTo>
                <a:cubicBezTo>
                  <a:pt x="125" y="163"/>
                  <a:pt x="120" y="161"/>
                  <a:pt x="116" y="158"/>
                </a:cubicBezTo>
                <a:cubicBezTo>
                  <a:pt x="116" y="161"/>
                  <a:pt x="118" y="164"/>
                  <a:pt x="122" y="166"/>
                </a:cubicBezTo>
                <a:cubicBezTo>
                  <a:pt x="126" y="167"/>
                  <a:pt x="131" y="168"/>
                  <a:pt x="136" y="168"/>
                </a:cubicBezTo>
                <a:close/>
                <a:moveTo>
                  <a:pt x="44" y="159"/>
                </a:moveTo>
                <a:cubicBezTo>
                  <a:pt x="45" y="162"/>
                  <a:pt x="46" y="163"/>
                  <a:pt x="47" y="164"/>
                </a:cubicBezTo>
                <a:cubicBezTo>
                  <a:pt x="52" y="167"/>
                  <a:pt x="57" y="166"/>
                  <a:pt x="62" y="164"/>
                </a:cubicBezTo>
                <a:cubicBezTo>
                  <a:pt x="63" y="163"/>
                  <a:pt x="63" y="162"/>
                  <a:pt x="62" y="162"/>
                </a:cubicBezTo>
                <a:cubicBezTo>
                  <a:pt x="61" y="161"/>
                  <a:pt x="60" y="161"/>
                  <a:pt x="59" y="161"/>
                </a:cubicBezTo>
                <a:cubicBezTo>
                  <a:pt x="54" y="162"/>
                  <a:pt x="49" y="161"/>
                  <a:pt x="44" y="159"/>
                </a:cubicBezTo>
                <a:close/>
                <a:moveTo>
                  <a:pt x="60" y="158"/>
                </a:moveTo>
                <a:cubicBezTo>
                  <a:pt x="58" y="157"/>
                  <a:pt x="58" y="155"/>
                  <a:pt x="57" y="154"/>
                </a:cubicBezTo>
                <a:cubicBezTo>
                  <a:pt x="54" y="153"/>
                  <a:pt x="52" y="153"/>
                  <a:pt x="49" y="153"/>
                </a:cubicBezTo>
                <a:cubicBezTo>
                  <a:pt x="48" y="153"/>
                  <a:pt x="47" y="153"/>
                  <a:pt x="46" y="154"/>
                </a:cubicBezTo>
                <a:cubicBezTo>
                  <a:pt x="44" y="155"/>
                  <a:pt x="44" y="156"/>
                  <a:pt x="46" y="157"/>
                </a:cubicBezTo>
                <a:cubicBezTo>
                  <a:pt x="50" y="158"/>
                  <a:pt x="55" y="159"/>
                  <a:pt x="60" y="158"/>
                </a:cubicBezTo>
                <a:close/>
                <a:moveTo>
                  <a:pt x="57" y="348"/>
                </a:moveTo>
                <a:cubicBezTo>
                  <a:pt x="57" y="347"/>
                  <a:pt x="57" y="347"/>
                  <a:pt x="57" y="347"/>
                </a:cubicBezTo>
                <a:cubicBezTo>
                  <a:pt x="53" y="343"/>
                  <a:pt x="50" y="340"/>
                  <a:pt x="47" y="336"/>
                </a:cubicBezTo>
                <a:cubicBezTo>
                  <a:pt x="47" y="335"/>
                  <a:pt x="46" y="335"/>
                  <a:pt x="45" y="336"/>
                </a:cubicBezTo>
                <a:cubicBezTo>
                  <a:pt x="45" y="338"/>
                  <a:pt x="45" y="340"/>
                  <a:pt x="46" y="341"/>
                </a:cubicBezTo>
                <a:cubicBezTo>
                  <a:pt x="48" y="346"/>
                  <a:pt x="52" y="347"/>
                  <a:pt x="57" y="348"/>
                </a:cubicBezTo>
                <a:close/>
                <a:moveTo>
                  <a:pt x="85" y="320"/>
                </a:moveTo>
                <a:cubicBezTo>
                  <a:pt x="80" y="321"/>
                  <a:pt x="73" y="331"/>
                  <a:pt x="72" y="338"/>
                </a:cubicBezTo>
                <a:cubicBezTo>
                  <a:pt x="75" y="336"/>
                  <a:pt x="83" y="324"/>
                  <a:pt x="85" y="320"/>
                </a:cubicBezTo>
                <a:close/>
                <a:moveTo>
                  <a:pt x="70" y="105"/>
                </a:moveTo>
                <a:cubicBezTo>
                  <a:pt x="64" y="104"/>
                  <a:pt x="58" y="111"/>
                  <a:pt x="58" y="119"/>
                </a:cubicBezTo>
                <a:cubicBezTo>
                  <a:pt x="62" y="114"/>
                  <a:pt x="67" y="110"/>
                  <a:pt x="70" y="105"/>
                </a:cubicBezTo>
                <a:close/>
                <a:moveTo>
                  <a:pt x="77" y="191"/>
                </a:moveTo>
                <a:cubicBezTo>
                  <a:pt x="74" y="188"/>
                  <a:pt x="72" y="185"/>
                  <a:pt x="68" y="183"/>
                </a:cubicBezTo>
                <a:cubicBezTo>
                  <a:pt x="67" y="183"/>
                  <a:pt x="65" y="182"/>
                  <a:pt x="63" y="183"/>
                </a:cubicBezTo>
                <a:cubicBezTo>
                  <a:pt x="63" y="183"/>
                  <a:pt x="62" y="183"/>
                  <a:pt x="61" y="183"/>
                </a:cubicBezTo>
                <a:cubicBezTo>
                  <a:pt x="60" y="184"/>
                  <a:pt x="60" y="185"/>
                  <a:pt x="61" y="185"/>
                </a:cubicBezTo>
                <a:cubicBezTo>
                  <a:pt x="64" y="186"/>
                  <a:pt x="66" y="187"/>
                  <a:pt x="68" y="188"/>
                </a:cubicBezTo>
                <a:cubicBezTo>
                  <a:pt x="71" y="189"/>
                  <a:pt x="74" y="190"/>
                  <a:pt x="77" y="191"/>
                </a:cubicBezTo>
                <a:close/>
                <a:moveTo>
                  <a:pt x="73" y="107"/>
                </a:moveTo>
                <a:cubicBezTo>
                  <a:pt x="68" y="111"/>
                  <a:pt x="62" y="118"/>
                  <a:pt x="61" y="121"/>
                </a:cubicBezTo>
                <a:cubicBezTo>
                  <a:pt x="64" y="119"/>
                  <a:pt x="67" y="118"/>
                  <a:pt x="69" y="116"/>
                </a:cubicBezTo>
                <a:cubicBezTo>
                  <a:pt x="73" y="114"/>
                  <a:pt x="74" y="112"/>
                  <a:pt x="73" y="107"/>
                </a:cubicBezTo>
                <a:close/>
                <a:moveTo>
                  <a:pt x="117" y="155"/>
                </a:moveTo>
                <a:cubicBezTo>
                  <a:pt x="119" y="157"/>
                  <a:pt x="121" y="158"/>
                  <a:pt x="123" y="159"/>
                </a:cubicBezTo>
                <a:cubicBezTo>
                  <a:pt x="127" y="161"/>
                  <a:pt x="132" y="162"/>
                  <a:pt x="137" y="165"/>
                </a:cubicBezTo>
                <a:cubicBezTo>
                  <a:pt x="135" y="162"/>
                  <a:pt x="127" y="156"/>
                  <a:pt x="124" y="155"/>
                </a:cubicBezTo>
                <a:cubicBezTo>
                  <a:pt x="123" y="155"/>
                  <a:pt x="122" y="154"/>
                  <a:pt x="121" y="154"/>
                </a:cubicBezTo>
                <a:cubicBezTo>
                  <a:pt x="120" y="154"/>
                  <a:pt x="119" y="153"/>
                  <a:pt x="117" y="155"/>
                </a:cubicBezTo>
                <a:close/>
                <a:moveTo>
                  <a:pt x="101" y="247"/>
                </a:moveTo>
                <a:cubicBezTo>
                  <a:pt x="102" y="247"/>
                  <a:pt x="103" y="247"/>
                  <a:pt x="105" y="247"/>
                </a:cubicBezTo>
                <a:cubicBezTo>
                  <a:pt x="108" y="246"/>
                  <a:pt x="111" y="244"/>
                  <a:pt x="113" y="242"/>
                </a:cubicBezTo>
                <a:cubicBezTo>
                  <a:pt x="116" y="239"/>
                  <a:pt x="116" y="237"/>
                  <a:pt x="116" y="234"/>
                </a:cubicBezTo>
                <a:cubicBezTo>
                  <a:pt x="112" y="240"/>
                  <a:pt x="106" y="243"/>
                  <a:pt x="101" y="247"/>
                </a:cubicBezTo>
                <a:close/>
                <a:moveTo>
                  <a:pt x="60" y="188"/>
                </a:moveTo>
                <a:cubicBezTo>
                  <a:pt x="60" y="189"/>
                  <a:pt x="60" y="190"/>
                  <a:pt x="61" y="191"/>
                </a:cubicBezTo>
                <a:cubicBezTo>
                  <a:pt x="63" y="193"/>
                  <a:pt x="65" y="194"/>
                  <a:pt x="67" y="194"/>
                </a:cubicBezTo>
                <a:cubicBezTo>
                  <a:pt x="70" y="195"/>
                  <a:pt x="73" y="195"/>
                  <a:pt x="76" y="195"/>
                </a:cubicBezTo>
                <a:cubicBezTo>
                  <a:pt x="77" y="195"/>
                  <a:pt x="78" y="195"/>
                  <a:pt x="78" y="194"/>
                </a:cubicBezTo>
                <a:cubicBezTo>
                  <a:pt x="72" y="192"/>
                  <a:pt x="66" y="190"/>
                  <a:pt x="60" y="188"/>
                </a:cubicBezTo>
                <a:close/>
                <a:moveTo>
                  <a:pt x="36" y="103"/>
                </a:moveTo>
                <a:cubicBezTo>
                  <a:pt x="35" y="103"/>
                  <a:pt x="35" y="103"/>
                  <a:pt x="35" y="102"/>
                </a:cubicBezTo>
                <a:cubicBezTo>
                  <a:pt x="34" y="102"/>
                  <a:pt x="32" y="103"/>
                  <a:pt x="31" y="103"/>
                </a:cubicBezTo>
                <a:cubicBezTo>
                  <a:pt x="28" y="104"/>
                  <a:pt x="25" y="104"/>
                  <a:pt x="23" y="105"/>
                </a:cubicBezTo>
                <a:cubicBezTo>
                  <a:pt x="22" y="105"/>
                  <a:pt x="21" y="105"/>
                  <a:pt x="20" y="105"/>
                </a:cubicBezTo>
                <a:cubicBezTo>
                  <a:pt x="20" y="105"/>
                  <a:pt x="19" y="104"/>
                  <a:pt x="19" y="103"/>
                </a:cubicBezTo>
                <a:cubicBezTo>
                  <a:pt x="19" y="103"/>
                  <a:pt x="20" y="102"/>
                  <a:pt x="20" y="102"/>
                </a:cubicBezTo>
                <a:cubicBezTo>
                  <a:pt x="21" y="102"/>
                  <a:pt x="21" y="102"/>
                  <a:pt x="22" y="102"/>
                </a:cubicBezTo>
                <a:cubicBezTo>
                  <a:pt x="25" y="102"/>
                  <a:pt x="28" y="101"/>
                  <a:pt x="30" y="100"/>
                </a:cubicBezTo>
                <a:cubicBezTo>
                  <a:pt x="31" y="100"/>
                  <a:pt x="31" y="100"/>
                  <a:pt x="32" y="99"/>
                </a:cubicBezTo>
                <a:cubicBezTo>
                  <a:pt x="28" y="99"/>
                  <a:pt x="24" y="99"/>
                  <a:pt x="21" y="101"/>
                </a:cubicBezTo>
                <a:cubicBezTo>
                  <a:pt x="19" y="101"/>
                  <a:pt x="18" y="102"/>
                  <a:pt x="18" y="103"/>
                </a:cubicBezTo>
                <a:cubicBezTo>
                  <a:pt x="19" y="105"/>
                  <a:pt x="20" y="105"/>
                  <a:pt x="21" y="106"/>
                </a:cubicBezTo>
                <a:cubicBezTo>
                  <a:pt x="23" y="106"/>
                  <a:pt x="26" y="106"/>
                  <a:pt x="28" y="106"/>
                </a:cubicBezTo>
                <a:cubicBezTo>
                  <a:pt x="31" y="105"/>
                  <a:pt x="33" y="104"/>
                  <a:pt x="36" y="103"/>
                </a:cubicBezTo>
                <a:close/>
                <a:moveTo>
                  <a:pt x="23" y="51"/>
                </a:moveTo>
                <a:cubicBezTo>
                  <a:pt x="22" y="48"/>
                  <a:pt x="22" y="46"/>
                  <a:pt x="21" y="43"/>
                </a:cubicBezTo>
                <a:cubicBezTo>
                  <a:pt x="21" y="41"/>
                  <a:pt x="20" y="40"/>
                  <a:pt x="18" y="39"/>
                </a:cubicBezTo>
                <a:cubicBezTo>
                  <a:pt x="16" y="38"/>
                  <a:pt x="15" y="39"/>
                  <a:pt x="15" y="41"/>
                </a:cubicBezTo>
                <a:cubicBezTo>
                  <a:pt x="15" y="42"/>
                  <a:pt x="16" y="44"/>
                  <a:pt x="17" y="45"/>
                </a:cubicBezTo>
                <a:cubicBezTo>
                  <a:pt x="18" y="47"/>
                  <a:pt x="20" y="49"/>
                  <a:pt x="23" y="51"/>
                </a:cubicBezTo>
                <a:close/>
                <a:moveTo>
                  <a:pt x="145" y="138"/>
                </a:moveTo>
                <a:cubicBezTo>
                  <a:pt x="147" y="136"/>
                  <a:pt x="149" y="134"/>
                  <a:pt x="151" y="131"/>
                </a:cubicBezTo>
                <a:cubicBezTo>
                  <a:pt x="153" y="129"/>
                  <a:pt x="154" y="126"/>
                  <a:pt x="155" y="124"/>
                </a:cubicBezTo>
                <a:cubicBezTo>
                  <a:pt x="155" y="122"/>
                  <a:pt x="155" y="120"/>
                  <a:pt x="153" y="118"/>
                </a:cubicBezTo>
                <a:cubicBezTo>
                  <a:pt x="152" y="125"/>
                  <a:pt x="148" y="132"/>
                  <a:pt x="145" y="138"/>
                </a:cubicBezTo>
                <a:close/>
                <a:moveTo>
                  <a:pt x="127" y="271"/>
                </a:moveTo>
                <a:cubicBezTo>
                  <a:pt x="121" y="272"/>
                  <a:pt x="115" y="273"/>
                  <a:pt x="110" y="278"/>
                </a:cubicBezTo>
                <a:cubicBezTo>
                  <a:pt x="117" y="278"/>
                  <a:pt x="123" y="276"/>
                  <a:pt x="127" y="271"/>
                </a:cubicBezTo>
                <a:close/>
                <a:moveTo>
                  <a:pt x="100" y="244"/>
                </a:moveTo>
                <a:cubicBezTo>
                  <a:pt x="105" y="240"/>
                  <a:pt x="111" y="237"/>
                  <a:pt x="114" y="231"/>
                </a:cubicBezTo>
                <a:cubicBezTo>
                  <a:pt x="109" y="232"/>
                  <a:pt x="103" y="237"/>
                  <a:pt x="100" y="244"/>
                </a:cubicBezTo>
                <a:close/>
                <a:moveTo>
                  <a:pt x="60" y="346"/>
                </a:moveTo>
                <a:cubicBezTo>
                  <a:pt x="59" y="342"/>
                  <a:pt x="58" y="339"/>
                  <a:pt x="56" y="336"/>
                </a:cubicBezTo>
                <a:cubicBezTo>
                  <a:pt x="55" y="334"/>
                  <a:pt x="53" y="333"/>
                  <a:pt x="51" y="333"/>
                </a:cubicBezTo>
                <a:cubicBezTo>
                  <a:pt x="51" y="332"/>
                  <a:pt x="50" y="332"/>
                  <a:pt x="49" y="333"/>
                </a:cubicBezTo>
                <a:cubicBezTo>
                  <a:pt x="49" y="333"/>
                  <a:pt x="49" y="334"/>
                  <a:pt x="50" y="335"/>
                </a:cubicBezTo>
                <a:cubicBezTo>
                  <a:pt x="53" y="338"/>
                  <a:pt x="56" y="342"/>
                  <a:pt x="60" y="346"/>
                </a:cubicBezTo>
                <a:close/>
                <a:moveTo>
                  <a:pt x="73" y="276"/>
                </a:moveTo>
                <a:cubicBezTo>
                  <a:pt x="66" y="273"/>
                  <a:pt x="61" y="267"/>
                  <a:pt x="60" y="259"/>
                </a:cubicBezTo>
                <a:cubicBezTo>
                  <a:pt x="56" y="266"/>
                  <a:pt x="63" y="276"/>
                  <a:pt x="73" y="276"/>
                </a:cubicBezTo>
                <a:close/>
                <a:moveTo>
                  <a:pt x="121" y="95"/>
                </a:moveTo>
                <a:cubicBezTo>
                  <a:pt x="123" y="88"/>
                  <a:pt x="125" y="81"/>
                  <a:pt x="130" y="75"/>
                </a:cubicBezTo>
                <a:cubicBezTo>
                  <a:pt x="127" y="76"/>
                  <a:pt x="126" y="77"/>
                  <a:pt x="125" y="78"/>
                </a:cubicBezTo>
                <a:cubicBezTo>
                  <a:pt x="122" y="83"/>
                  <a:pt x="121" y="89"/>
                  <a:pt x="121" y="95"/>
                </a:cubicBezTo>
                <a:close/>
                <a:moveTo>
                  <a:pt x="109" y="340"/>
                </a:moveTo>
                <a:cubicBezTo>
                  <a:pt x="111" y="340"/>
                  <a:pt x="113" y="340"/>
                  <a:pt x="115" y="340"/>
                </a:cubicBezTo>
                <a:cubicBezTo>
                  <a:pt x="117" y="340"/>
                  <a:pt x="119" y="340"/>
                  <a:pt x="120" y="339"/>
                </a:cubicBezTo>
                <a:cubicBezTo>
                  <a:pt x="122" y="338"/>
                  <a:pt x="123" y="337"/>
                  <a:pt x="124" y="335"/>
                </a:cubicBezTo>
                <a:cubicBezTo>
                  <a:pt x="118" y="336"/>
                  <a:pt x="113" y="337"/>
                  <a:pt x="109" y="340"/>
                </a:cubicBezTo>
                <a:close/>
                <a:moveTo>
                  <a:pt x="68" y="29"/>
                </a:moveTo>
                <a:cubicBezTo>
                  <a:pt x="71" y="23"/>
                  <a:pt x="73" y="16"/>
                  <a:pt x="72" y="13"/>
                </a:cubicBezTo>
                <a:cubicBezTo>
                  <a:pt x="71" y="13"/>
                  <a:pt x="70" y="14"/>
                  <a:pt x="70" y="16"/>
                </a:cubicBezTo>
                <a:cubicBezTo>
                  <a:pt x="68" y="19"/>
                  <a:pt x="68" y="22"/>
                  <a:pt x="68" y="26"/>
                </a:cubicBezTo>
                <a:cubicBezTo>
                  <a:pt x="68" y="27"/>
                  <a:pt x="68" y="28"/>
                  <a:pt x="68" y="29"/>
                </a:cubicBezTo>
                <a:close/>
                <a:moveTo>
                  <a:pt x="115" y="126"/>
                </a:moveTo>
                <a:cubicBezTo>
                  <a:pt x="113" y="123"/>
                  <a:pt x="111" y="121"/>
                  <a:pt x="109" y="119"/>
                </a:cubicBezTo>
                <a:cubicBezTo>
                  <a:pt x="107" y="118"/>
                  <a:pt x="105" y="117"/>
                  <a:pt x="103" y="118"/>
                </a:cubicBezTo>
                <a:cubicBezTo>
                  <a:pt x="106" y="123"/>
                  <a:pt x="109" y="125"/>
                  <a:pt x="115" y="126"/>
                </a:cubicBezTo>
                <a:close/>
                <a:moveTo>
                  <a:pt x="120" y="297"/>
                </a:moveTo>
                <a:cubicBezTo>
                  <a:pt x="114" y="292"/>
                  <a:pt x="106" y="294"/>
                  <a:pt x="104" y="301"/>
                </a:cubicBezTo>
                <a:cubicBezTo>
                  <a:pt x="109" y="298"/>
                  <a:pt x="114" y="297"/>
                  <a:pt x="120" y="297"/>
                </a:cubicBezTo>
                <a:close/>
                <a:moveTo>
                  <a:pt x="142" y="251"/>
                </a:moveTo>
                <a:cubicBezTo>
                  <a:pt x="144" y="253"/>
                  <a:pt x="151" y="254"/>
                  <a:pt x="157" y="256"/>
                </a:cubicBezTo>
                <a:cubicBezTo>
                  <a:pt x="155" y="252"/>
                  <a:pt x="148" y="249"/>
                  <a:pt x="142" y="251"/>
                </a:cubicBezTo>
                <a:close/>
                <a:moveTo>
                  <a:pt x="101" y="57"/>
                </a:moveTo>
                <a:cubicBezTo>
                  <a:pt x="103" y="51"/>
                  <a:pt x="105" y="45"/>
                  <a:pt x="100" y="38"/>
                </a:cubicBezTo>
                <a:cubicBezTo>
                  <a:pt x="100" y="45"/>
                  <a:pt x="100" y="51"/>
                  <a:pt x="101" y="57"/>
                </a:cubicBezTo>
                <a:close/>
                <a:moveTo>
                  <a:pt x="81" y="70"/>
                </a:moveTo>
                <a:cubicBezTo>
                  <a:pt x="80" y="66"/>
                  <a:pt x="80" y="61"/>
                  <a:pt x="78" y="57"/>
                </a:cubicBezTo>
                <a:cubicBezTo>
                  <a:pt x="77" y="55"/>
                  <a:pt x="77" y="55"/>
                  <a:pt x="80" y="55"/>
                </a:cubicBezTo>
                <a:cubicBezTo>
                  <a:pt x="79" y="54"/>
                  <a:pt x="78" y="53"/>
                  <a:pt x="77" y="53"/>
                </a:cubicBezTo>
                <a:cubicBezTo>
                  <a:pt x="76" y="54"/>
                  <a:pt x="76" y="55"/>
                  <a:pt x="76" y="56"/>
                </a:cubicBezTo>
                <a:cubicBezTo>
                  <a:pt x="76" y="57"/>
                  <a:pt x="76" y="57"/>
                  <a:pt x="76" y="58"/>
                </a:cubicBezTo>
                <a:cubicBezTo>
                  <a:pt x="77" y="62"/>
                  <a:pt x="78" y="66"/>
                  <a:pt x="81" y="70"/>
                </a:cubicBezTo>
                <a:close/>
                <a:moveTo>
                  <a:pt x="106" y="303"/>
                </a:moveTo>
                <a:cubicBezTo>
                  <a:pt x="110" y="303"/>
                  <a:pt x="113" y="303"/>
                  <a:pt x="117" y="303"/>
                </a:cubicBezTo>
                <a:cubicBezTo>
                  <a:pt x="119" y="303"/>
                  <a:pt x="120" y="302"/>
                  <a:pt x="121" y="300"/>
                </a:cubicBezTo>
                <a:cubicBezTo>
                  <a:pt x="116" y="299"/>
                  <a:pt x="111" y="300"/>
                  <a:pt x="106" y="303"/>
                </a:cubicBezTo>
                <a:close/>
                <a:moveTo>
                  <a:pt x="50" y="39"/>
                </a:moveTo>
                <a:cubicBezTo>
                  <a:pt x="49" y="43"/>
                  <a:pt x="48" y="47"/>
                  <a:pt x="48" y="52"/>
                </a:cubicBezTo>
                <a:cubicBezTo>
                  <a:pt x="53" y="48"/>
                  <a:pt x="54" y="43"/>
                  <a:pt x="50" y="39"/>
                </a:cubicBezTo>
                <a:close/>
                <a:moveTo>
                  <a:pt x="106" y="338"/>
                </a:moveTo>
                <a:cubicBezTo>
                  <a:pt x="108" y="337"/>
                  <a:pt x="110" y="335"/>
                  <a:pt x="113" y="335"/>
                </a:cubicBezTo>
                <a:cubicBezTo>
                  <a:pt x="115" y="334"/>
                  <a:pt x="118" y="333"/>
                  <a:pt x="121" y="332"/>
                </a:cubicBezTo>
                <a:cubicBezTo>
                  <a:pt x="115" y="330"/>
                  <a:pt x="108" y="332"/>
                  <a:pt x="106" y="338"/>
                </a:cubicBezTo>
                <a:close/>
                <a:moveTo>
                  <a:pt x="111" y="281"/>
                </a:moveTo>
                <a:cubicBezTo>
                  <a:pt x="117" y="284"/>
                  <a:pt x="125" y="281"/>
                  <a:pt x="128" y="275"/>
                </a:cubicBezTo>
                <a:cubicBezTo>
                  <a:pt x="125" y="277"/>
                  <a:pt x="123" y="278"/>
                  <a:pt x="120" y="279"/>
                </a:cubicBezTo>
                <a:cubicBezTo>
                  <a:pt x="117" y="280"/>
                  <a:pt x="114" y="280"/>
                  <a:pt x="111" y="281"/>
                </a:cubicBezTo>
                <a:close/>
                <a:moveTo>
                  <a:pt x="43" y="5"/>
                </a:moveTo>
                <a:cubicBezTo>
                  <a:pt x="39" y="12"/>
                  <a:pt x="37" y="17"/>
                  <a:pt x="37" y="21"/>
                </a:cubicBezTo>
                <a:cubicBezTo>
                  <a:pt x="40" y="16"/>
                  <a:pt x="43" y="11"/>
                  <a:pt x="43" y="5"/>
                </a:cubicBezTo>
                <a:close/>
                <a:moveTo>
                  <a:pt x="87" y="324"/>
                </a:moveTo>
                <a:cubicBezTo>
                  <a:pt x="83" y="329"/>
                  <a:pt x="80" y="334"/>
                  <a:pt x="76" y="338"/>
                </a:cubicBezTo>
                <a:cubicBezTo>
                  <a:pt x="81" y="335"/>
                  <a:pt x="86" y="330"/>
                  <a:pt x="87" y="324"/>
                </a:cubicBezTo>
                <a:close/>
                <a:moveTo>
                  <a:pt x="86" y="188"/>
                </a:moveTo>
                <a:cubicBezTo>
                  <a:pt x="87" y="191"/>
                  <a:pt x="88" y="195"/>
                  <a:pt x="89" y="199"/>
                </a:cubicBezTo>
                <a:cubicBezTo>
                  <a:pt x="90" y="197"/>
                  <a:pt x="90" y="196"/>
                  <a:pt x="90" y="195"/>
                </a:cubicBezTo>
                <a:cubicBezTo>
                  <a:pt x="91" y="191"/>
                  <a:pt x="91" y="191"/>
                  <a:pt x="88" y="189"/>
                </a:cubicBezTo>
                <a:cubicBezTo>
                  <a:pt x="87" y="188"/>
                  <a:pt x="87" y="188"/>
                  <a:pt x="86" y="188"/>
                </a:cubicBezTo>
                <a:close/>
                <a:moveTo>
                  <a:pt x="63" y="77"/>
                </a:moveTo>
                <a:cubicBezTo>
                  <a:pt x="60" y="73"/>
                  <a:pt x="55" y="72"/>
                  <a:pt x="53" y="75"/>
                </a:cubicBezTo>
                <a:cubicBezTo>
                  <a:pt x="56" y="77"/>
                  <a:pt x="59" y="77"/>
                  <a:pt x="63" y="77"/>
                </a:cubicBezTo>
                <a:close/>
                <a:moveTo>
                  <a:pt x="141" y="253"/>
                </a:moveTo>
                <a:cubicBezTo>
                  <a:pt x="144" y="258"/>
                  <a:pt x="152" y="261"/>
                  <a:pt x="156" y="259"/>
                </a:cubicBezTo>
                <a:cubicBezTo>
                  <a:pt x="151" y="257"/>
                  <a:pt x="145" y="256"/>
                  <a:pt x="141" y="253"/>
                </a:cubicBezTo>
                <a:close/>
                <a:moveTo>
                  <a:pt x="84" y="128"/>
                </a:moveTo>
                <a:cubicBezTo>
                  <a:pt x="81" y="132"/>
                  <a:pt x="78" y="135"/>
                  <a:pt x="76" y="139"/>
                </a:cubicBezTo>
                <a:cubicBezTo>
                  <a:pt x="80" y="137"/>
                  <a:pt x="84" y="134"/>
                  <a:pt x="84" y="128"/>
                </a:cubicBezTo>
                <a:close/>
                <a:moveTo>
                  <a:pt x="72" y="28"/>
                </a:moveTo>
                <a:cubicBezTo>
                  <a:pt x="77" y="24"/>
                  <a:pt x="78" y="19"/>
                  <a:pt x="76" y="15"/>
                </a:cubicBezTo>
                <a:cubicBezTo>
                  <a:pt x="75" y="20"/>
                  <a:pt x="73" y="24"/>
                  <a:pt x="72" y="28"/>
                </a:cubicBezTo>
                <a:close/>
                <a:moveTo>
                  <a:pt x="46" y="4"/>
                </a:moveTo>
                <a:cubicBezTo>
                  <a:pt x="45" y="9"/>
                  <a:pt x="45" y="14"/>
                  <a:pt x="42" y="18"/>
                </a:cubicBezTo>
                <a:cubicBezTo>
                  <a:pt x="47" y="15"/>
                  <a:pt x="49" y="9"/>
                  <a:pt x="46" y="4"/>
                </a:cubicBezTo>
                <a:close/>
                <a:moveTo>
                  <a:pt x="96" y="37"/>
                </a:moveTo>
                <a:cubicBezTo>
                  <a:pt x="95" y="39"/>
                  <a:pt x="95" y="46"/>
                  <a:pt x="98" y="53"/>
                </a:cubicBezTo>
                <a:cubicBezTo>
                  <a:pt x="97" y="47"/>
                  <a:pt x="98" y="42"/>
                  <a:pt x="96" y="37"/>
                </a:cubicBezTo>
                <a:close/>
                <a:moveTo>
                  <a:pt x="85" y="72"/>
                </a:moveTo>
                <a:cubicBezTo>
                  <a:pt x="86" y="66"/>
                  <a:pt x="84" y="59"/>
                  <a:pt x="81" y="56"/>
                </a:cubicBezTo>
                <a:cubicBezTo>
                  <a:pt x="83" y="61"/>
                  <a:pt x="83" y="67"/>
                  <a:pt x="85" y="72"/>
                </a:cubicBezTo>
                <a:close/>
                <a:moveTo>
                  <a:pt x="81" y="127"/>
                </a:moveTo>
                <a:cubicBezTo>
                  <a:pt x="75" y="129"/>
                  <a:pt x="74" y="135"/>
                  <a:pt x="72" y="140"/>
                </a:cubicBezTo>
                <a:cubicBezTo>
                  <a:pt x="75" y="135"/>
                  <a:pt x="78" y="131"/>
                  <a:pt x="81" y="127"/>
                </a:cubicBezTo>
                <a:close/>
                <a:moveTo>
                  <a:pt x="30" y="63"/>
                </a:moveTo>
                <a:cubicBezTo>
                  <a:pt x="28" y="63"/>
                  <a:pt x="26" y="64"/>
                  <a:pt x="26" y="66"/>
                </a:cubicBezTo>
                <a:cubicBezTo>
                  <a:pt x="26" y="68"/>
                  <a:pt x="26" y="70"/>
                  <a:pt x="26" y="72"/>
                </a:cubicBezTo>
                <a:cubicBezTo>
                  <a:pt x="28" y="69"/>
                  <a:pt x="30" y="66"/>
                  <a:pt x="30" y="63"/>
                </a:cubicBezTo>
                <a:close/>
                <a:moveTo>
                  <a:pt x="51" y="78"/>
                </a:moveTo>
                <a:cubicBezTo>
                  <a:pt x="51" y="80"/>
                  <a:pt x="52" y="81"/>
                  <a:pt x="54" y="81"/>
                </a:cubicBezTo>
                <a:cubicBezTo>
                  <a:pt x="57" y="82"/>
                  <a:pt x="59" y="81"/>
                  <a:pt x="61" y="80"/>
                </a:cubicBezTo>
                <a:cubicBezTo>
                  <a:pt x="58" y="79"/>
                  <a:pt x="54" y="79"/>
                  <a:pt x="51" y="78"/>
                </a:cubicBezTo>
                <a:close/>
                <a:moveTo>
                  <a:pt x="22" y="54"/>
                </a:moveTo>
                <a:cubicBezTo>
                  <a:pt x="20" y="52"/>
                  <a:pt x="19" y="51"/>
                  <a:pt x="17" y="50"/>
                </a:cubicBezTo>
                <a:cubicBezTo>
                  <a:pt x="15" y="48"/>
                  <a:pt x="14" y="46"/>
                  <a:pt x="13" y="44"/>
                </a:cubicBezTo>
                <a:cubicBezTo>
                  <a:pt x="14" y="50"/>
                  <a:pt x="17" y="53"/>
                  <a:pt x="22" y="54"/>
                </a:cubicBezTo>
                <a:close/>
                <a:moveTo>
                  <a:pt x="47" y="40"/>
                </a:moveTo>
                <a:cubicBezTo>
                  <a:pt x="44" y="45"/>
                  <a:pt x="44" y="48"/>
                  <a:pt x="46" y="52"/>
                </a:cubicBezTo>
                <a:cubicBezTo>
                  <a:pt x="46" y="48"/>
                  <a:pt x="46" y="44"/>
                  <a:pt x="47" y="40"/>
                </a:cubicBezTo>
                <a:close/>
                <a:moveTo>
                  <a:pt x="33" y="64"/>
                </a:moveTo>
                <a:cubicBezTo>
                  <a:pt x="32" y="67"/>
                  <a:pt x="31" y="70"/>
                  <a:pt x="30" y="73"/>
                </a:cubicBezTo>
                <a:cubicBezTo>
                  <a:pt x="32" y="71"/>
                  <a:pt x="35" y="68"/>
                  <a:pt x="33" y="64"/>
                </a:cubicBezTo>
                <a:close/>
                <a:moveTo>
                  <a:pt x="62" y="156"/>
                </a:moveTo>
                <a:cubicBezTo>
                  <a:pt x="63" y="159"/>
                  <a:pt x="63" y="159"/>
                  <a:pt x="66" y="158"/>
                </a:cubicBezTo>
                <a:cubicBezTo>
                  <a:pt x="64" y="157"/>
                  <a:pt x="63" y="157"/>
                  <a:pt x="62" y="156"/>
                </a:cubicBezTo>
                <a:close/>
              </a:path>
            </a:pathLst>
          </a:custGeom>
          <a:solidFill>
            <a:srgbClr val="B0D1C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2E39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07" name="Group 4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id="{8EF27981-5FB6-49C2-8B50-2BCF7F89E8CF}"/>
              </a:ext>
            </a:extLst>
          </p:cNvPr>
          <p:cNvGrpSpPr>
            <a:grpSpLocks noChangeAspect="1"/>
          </p:cNvGrpSpPr>
          <p:nvPr/>
        </p:nvGrpSpPr>
        <p:grpSpPr bwMode="auto">
          <a:xfrm rot="20715039">
            <a:off x="5230823" y="781724"/>
            <a:ext cx="1859182" cy="1640561"/>
            <a:chOff x="1275" y="-205"/>
            <a:chExt cx="5128" cy="4525"/>
          </a:xfrm>
        </p:grpSpPr>
        <p:sp>
          <p:nvSpPr>
            <p:cNvPr id="108" name="AutoShape 39">
              <a:extLst>
                <a:ext uri="{FF2B5EF4-FFF2-40B4-BE49-F238E27FC236}">
                  <a16:creationId xmlns:a16="http://schemas.microsoft.com/office/drawing/2014/main" id="{2709095F-C598-442E-A552-64375C1DDDC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77" y="0"/>
              <a:ext cx="512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2E394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9" name="Freeform 41">
              <a:extLst>
                <a:ext uri="{FF2B5EF4-FFF2-40B4-BE49-F238E27FC236}">
                  <a16:creationId xmlns:a16="http://schemas.microsoft.com/office/drawing/2014/main" id="{32EA1772-7840-4440-8364-AE593CE86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911"/>
              <a:ext cx="1499" cy="1680"/>
            </a:xfrm>
            <a:custGeom>
              <a:avLst/>
              <a:gdLst>
                <a:gd name="T0" fmla="*/ 402 w 1109"/>
                <a:gd name="T1" fmla="*/ 46 h 1243"/>
                <a:gd name="T2" fmla="*/ 339 w 1109"/>
                <a:gd name="T3" fmla="*/ 62 h 1243"/>
                <a:gd name="T4" fmla="*/ 290 w 1109"/>
                <a:gd name="T5" fmla="*/ 113 h 1243"/>
                <a:gd name="T6" fmla="*/ 203 w 1109"/>
                <a:gd name="T7" fmla="*/ 181 h 1243"/>
                <a:gd name="T8" fmla="*/ 97 w 1109"/>
                <a:gd name="T9" fmla="*/ 240 h 1243"/>
                <a:gd name="T10" fmla="*/ 9 w 1109"/>
                <a:gd name="T11" fmla="*/ 353 h 1243"/>
                <a:gd name="T12" fmla="*/ 9 w 1109"/>
                <a:gd name="T13" fmla="*/ 414 h 1243"/>
                <a:gd name="T14" fmla="*/ 41 w 1109"/>
                <a:gd name="T15" fmla="*/ 473 h 1243"/>
                <a:gd name="T16" fmla="*/ 92 w 1109"/>
                <a:gd name="T17" fmla="*/ 526 h 1243"/>
                <a:gd name="T18" fmla="*/ 206 w 1109"/>
                <a:gd name="T19" fmla="*/ 659 h 1243"/>
                <a:gd name="T20" fmla="*/ 306 w 1109"/>
                <a:gd name="T21" fmla="*/ 856 h 1243"/>
                <a:gd name="T22" fmla="*/ 341 w 1109"/>
                <a:gd name="T23" fmla="*/ 924 h 1243"/>
                <a:gd name="T24" fmla="*/ 467 w 1109"/>
                <a:gd name="T25" fmla="*/ 972 h 1243"/>
                <a:gd name="T26" fmla="*/ 487 w 1109"/>
                <a:gd name="T27" fmla="*/ 968 h 1243"/>
                <a:gd name="T28" fmla="*/ 516 w 1109"/>
                <a:gd name="T29" fmla="*/ 1021 h 1243"/>
                <a:gd name="T30" fmla="*/ 706 w 1109"/>
                <a:gd name="T31" fmla="*/ 1202 h 1243"/>
                <a:gd name="T32" fmla="*/ 852 w 1109"/>
                <a:gd name="T33" fmla="*/ 1241 h 1243"/>
                <a:gd name="T34" fmla="*/ 994 w 1109"/>
                <a:gd name="T35" fmla="*/ 1182 h 1243"/>
                <a:gd name="T36" fmla="*/ 1094 w 1109"/>
                <a:gd name="T37" fmla="*/ 1036 h 1243"/>
                <a:gd name="T38" fmla="*/ 1096 w 1109"/>
                <a:gd name="T39" fmla="*/ 930 h 1243"/>
                <a:gd name="T40" fmla="*/ 1055 w 1109"/>
                <a:gd name="T41" fmla="*/ 827 h 1243"/>
                <a:gd name="T42" fmla="*/ 959 w 1109"/>
                <a:gd name="T43" fmla="*/ 594 h 1243"/>
                <a:gd name="T44" fmla="*/ 916 w 1109"/>
                <a:gd name="T45" fmla="*/ 383 h 1243"/>
                <a:gd name="T46" fmla="*/ 853 w 1109"/>
                <a:gd name="T47" fmla="*/ 125 h 1243"/>
                <a:gd name="T48" fmla="*/ 798 w 1109"/>
                <a:gd name="T49" fmla="*/ 63 h 1243"/>
                <a:gd name="T50" fmla="*/ 754 w 1109"/>
                <a:gd name="T51" fmla="*/ 43 h 1243"/>
                <a:gd name="T52" fmla="*/ 432 w 1109"/>
                <a:gd name="T53" fmla="*/ 42 h 1243"/>
                <a:gd name="T54" fmla="*/ 402 w 1109"/>
                <a:gd name="T55" fmla="*/ 46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09" h="1243">
                  <a:moveTo>
                    <a:pt x="402" y="46"/>
                  </a:moveTo>
                  <a:cubicBezTo>
                    <a:pt x="377" y="39"/>
                    <a:pt x="357" y="46"/>
                    <a:pt x="339" y="62"/>
                  </a:cubicBezTo>
                  <a:cubicBezTo>
                    <a:pt x="321" y="78"/>
                    <a:pt x="304" y="95"/>
                    <a:pt x="290" y="113"/>
                  </a:cubicBezTo>
                  <a:cubicBezTo>
                    <a:pt x="266" y="143"/>
                    <a:pt x="237" y="164"/>
                    <a:pt x="203" y="181"/>
                  </a:cubicBezTo>
                  <a:cubicBezTo>
                    <a:pt x="167" y="199"/>
                    <a:pt x="131" y="219"/>
                    <a:pt x="97" y="240"/>
                  </a:cubicBezTo>
                  <a:cubicBezTo>
                    <a:pt x="55" y="267"/>
                    <a:pt x="27" y="306"/>
                    <a:pt x="9" y="353"/>
                  </a:cubicBezTo>
                  <a:cubicBezTo>
                    <a:pt x="2" y="373"/>
                    <a:pt x="0" y="394"/>
                    <a:pt x="9" y="414"/>
                  </a:cubicBezTo>
                  <a:cubicBezTo>
                    <a:pt x="18" y="434"/>
                    <a:pt x="27" y="455"/>
                    <a:pt x="41" y="473"/>
                  </a:cubicBezTo>
                  <a:cubicBezTo>
                    <a:pt x="55" y="493"/>
                    <a:pt x="74" y="509"/>
                    <a:pt x="92" y="526"/>
                  </a:cubicBezTo>
                  <a:cubicBezTo>
                    <a:pt x="136" y="565"/>
                    <a:pt x="179" y="606"/>
                    <a:pt x="206" y="659"/>
                  </a:cubicBezTo>
                  <a:cubicBezTo>
                    <a:pt x="241" y="724"/>
                    <a:pt x="273" y="790"/>
                    <a:pt x="306" y="856"/>
                  </a:cubicBezTo>
                  <a:cubicBezTo>
                    <a:pt x="317" y="879"/>
                    <a:pt x="328" y="903"/>
                    <a:pt x="341" y="924"/>
                  </a:cubicBezTo>
                  <a:cubicBezTo>
                    <a:pt x="370" y="969"/>
                    <a:pt x="415" y="985"/>
                    <a:pt x="467" y="972"/>
                  </a:cubicBezTo>
                  <a:cubicBezTo>
                    <a:pt x="473" y="971"/>
                    <a:pt x="480" y="970"/>
                    <a:pt x="487" y="968"/>
                  </a:cubicBezTo>
                  <a:cubicBezTo>
                    <a:pt x="498" y="988"/>
                    <a:pt x="504" y="1006"/>
                    <a:pt x="516" y="1021"/>
                  </a:cubicBezTo>
                  <a:cubicBezTo>
                    <a:pt x="569" y="1092"/>
                    <a:pt x="632" y="1153"/>
                    <a:pt x="706" y="1202"/>
                  </a:cubicBezTo>
                  <a:cubicBezTo>
                    <a:pt x="750" y="1231"/>
                    <a:pt x="801" y="1243"/>
                    <a:pt x="852" y="1241"/>
                  </a:cubicBezTo>
                  <a:cubicBezTo>
                    <a:pt x="906" y="1239"/>
                    <a:pt x="954" y="1217"/>
                    <a:pt x="994" y="1182"/>
                  </a:cubicBezTo>
                  <a:cubicBezTo>
                    <a:pt x="1040" y="1142"/>
                    <a:pt x="1073" y="1093"/>
                    <a:pt x="1094" y="1036"/>
                  </a:cubicBezTo>
                  <a:cubicBezTo>
                    <a:pt x="1106" y="1001"/>
                    <a:pt x="1109" y="965"/>
                    <a:pt x="1096" y="930"/>
                  </a:cubicBezTo>
                  <a:cubicBezTo>
                    <a:pt x="1083" y="895"/>
                    <a:pt x="1069" y="861"/>
                    <a:pt x="1055" y="827"/>
                  </a:cubicBezTo>
                  <a:cubicBezTo>
                    <a:pt x="1023" y="749"/>
                    <a:pt x="989" y="672"/>
                    <a:pt x="959" y="594"/>
                  </a:cubicBezTo>
                  <a:cubicBezTo>
                    <a:pt x="933" y="526"/>
                    <a:pt x="917" y="456"/>
                    <a:pt x="916" y="383"/>
                  </a:cubicBezTo>
                  <a:cubicBezTo>
                    <a:pt x="914" y="292"/>
                    <a:pt x="884" y="208"/>
                    <a:pt x="853" y="125"/>
                  </a:cubicBezTo>
                  <a:cubicBezTo>
                    <a:pt x="843" y="97"/>
                    <a:pt x="824" y="77"/>
                    <a:pt x="798" y="63"/>
                  </a:cubicBezTo>
                  <a:cubicBezTo>
                    <a:pt x="784" y="55"/>
                    <a:pt x="769" y="48"/>
                    <a:pt x="754" y="43"/>
                  </a:cubicBezTo>
                  <a:cubicBezTo>
                    <a:pt x="647" y="7"/>
                    <a:pt x="539" y="0"/>
                    <a:pt x="432" y="42"/>
                  </a:cubicBezTo>
                  <a:cubicBezTo>
                    <a:pt x="422" y="46"/>
                    <a:pt x="411" y="49"/>
                    <a:pt x="402" y="46"/>
                  </a:cubicBez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2E394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0" name="Freeform 42">
              <a:extLst>
                <a:ext uri="{FF2B5EF4-FFF2-40B4-BE49-F238E27FC236}">
                  <a16:creationId xmlns:a16="http://schemas.microsoft.com/office/drawing/2014/main" id="{4DF4626E-F774-4E87-B8E3-3D183463DD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5" y="-205"/>
              <a:ext cx="5128" cy="4321"/>
            </a:xfrm>
            <a:custGeom>
              <a:avLst/>
              <a:gdLst>
                <a:gd name="T0" fmla="*/ 2161 w 3794"/>
                <a:gd name="T1" fmla="*/ 2773 h 3196"/>
                <a:gd name="T2" fmla="*/ 2080 w 3794"/>
                <a:gd name="T3" fmla="*/ 3054 h 3196"/>
                <a:gd name="T4" fmla="*/ 1694 w 3794"/>
                <a:gd name="T5" fmla="*/ 2153 h 3196"/>
                <a:gd name="T6" fmla="*/ 1001 w 3794"/>
                <a:gd name="T7" fmla="*/ 504 h 3196"/>
                <a:gd name="T8" fmla="*/ 18 w 3794"/>
                <a:gd name="T9" fmla="*/ 122 h 3196"/>
                <a:gd name="T10" fmla="*/ 817 w 3794"/>
                <a:gd name="T11" fmla="*/ 126 h 3196"/>
                <a:gd name="T12" fmla="*/ 1541 w 3794"/>
                <a:gd name="T13" fmla="*/ 565 h 3196"/>
                <a:gd name="T14" fmla="*/ 3765 w 3794"/>
                <a:gd name="T15" fmla="*/ 376 h 3196"/>
                <a:gd name="T16" fmla="*/ 2661 w 3794"/>
                <a:gd name="T17" fmla="*/ 978 h 3196"/>
                <a:gd name="T18" fmla="*/ 2189 w 3794"/>
                <a:gd name="T19" fmla="*/ 1167 h 3196"/>
                <a:gd name="T20" fmla="*/ 2066 w 3794"/>
                <a:gd name="T21" fmla="*/ 1297 h 3196"/>
                <a:gd name="T22" fmla="*/ 2206 w 3794"/>
                <a:gd name="T23" fmla="*/ 1770 h 3196"/>
                <a:gd name="T24" fmla="*/ 1919 w 3794"/>
                <a:gd name="T25" fmla="*/ 1710 h 3196"/>
                <a:gd name="T26" fmla="*/ 1357 w 3794"/>
                <a:gd name="T27" fmla="*/ 717 h 3196"/>
                <a:gd name="T28" fmla="*/ 1433 w 3794"/>
                <a:gd name="T29" fmla="*/ 1061 h 3196"/>
                <a:gd name="T30" fmla="*/ 1303 w 3794"/>
                <a:gd name="T31" fmla="*/ 936 h 3196"/>
                <a:gd name="T32" fmla="*/ 1660 w 3794"/>
                <a:gd name="T33" fmla="*/ 1946 h 3196"/>
                <a:gd name="T34" fmla="*/ 2052 w 3794"/>
                <a:gd name="T35" fmla="*/ 2771 h 3196"/>
                <a:gd name="T36" fmla="*/ 2056 w 3794"/>
                <a:gd name="T37" fmla="*/ 2420 h 3196"/>
                <a:gd name="T38" fmla="*/ 2717 w 3794"/>
                <a:gd name="T39" fmla="*/ 413 h 3196"/>
                <a:gd name="T40" fmla="*/ 3246 w 3794"/>
                <a:gd name="T41" fmla="*/ 563 h 3196"/>
                <a:gd name="T42" fmla="*/ 2781 w 3794"/>
                <a:gd name="T43" fmla="*/ 865 h 3196"/>
                <a:gd name="T44" fmla="*/ 2130 w 3794"/>
                <a:gd name="T45" fmla="*/ 725 h 3196"/>
                <a:gd name="T46" fmla="*/ 1602 w 3794"/>
                <a:gd name="T47" fmla="*/ 750 h 3196"/>
                <a:gd name="T48" fmla="*/ 1076 w 3794"/>
                <a:gd name="T49" fmla="*/ 849 h 3196"/>
                <a:gd name="T50" fmla="*/ 1370 w 3794"/>
                <a:gd name="T51" fmla="*/ 1731 h 3196"/>
                <a:gd name="T52" fmla="*/ 2356 w 3794"/>
                <a:gd name="T53" fmla="*/ 1058 h 3196"/>
                <a:gd name="T54" fmla="*/ 1823 w 3794"/>
                <a:gd name="T55" fmla="*/ 1252 h 3196"/>
                <a:gd name="T56" fmla="*/ 2072 w 3794"/>
                <a:gd name="T57" fmla="*/ 1115 h 3196"/>
                <a:gd name="T58" fmla="*/ 1388 w 3794"/>
                <a:gd name="T59" fmla="*/ 432 h 3196"/>
                <a:gd name="T60" fmla="*/ 1080 w 3794"/>
                <a:gd name="T61" fmla="*/ 303 h 3196"/>
                <a:gd name="T62" fmla="*/ 1307 w 3794"/>
                <a:gd name="T63" fmla="*/ 653 h 3196"/>
                <a:gd name="T64" fmla="*/ 2141 w 3794"/>
                <a:gd name="T65" fmla="*/ 962 h 3196"/>
                <a:gd name="T66" fmla="*/ 1684 w 3794"/>
                <a:gd name="T67" fmla="*/ 889 h 3196"/>
                <a:gd name="T68" fmla="*/ 1463 w 3794"/>
                <a:gd name="T69" fmla="*/ 787 h 3196"/>
                <a:gd name="T70" fmla="*/ 1911 w 3794"/>
                <a:gd name="T71" fmla="*/ 1687 h 3196"/>
                <a:gd name="T72" fmla="*/ 1528 w 3794"/>
                <a:gd name="T73" fmla="*/ 944 h 3196"/>
                <a:gd name="T74" fmla="*/ 1542 w 3794"/>
                <a:gd name="T75" fmla="*/ 1888 h 3196"/>
                <a:gd name="T76" fmla="*/ 1031 w 3794"/>
                <a:gd name="T77" fmla="*/ 694 h 3196"/>
                <a:gd name="T78" fmla="*/ 1587 w 3794"/>
                <a:gd name="T79" fmla="*/ 1983 h 3196"/>
                <a:gd name="T80" fmla="*/ 1754 w 3794"/>
                <a:gd name="T81" fmla="*/ 1947 h 3196"/>
                <a:gd name="T82" fmla="*/ 2052 w 3794"/>
                <a:gd name="T83" fmla="*/ 2956 h 3196"/>
                <a:gd name="T84" fmla="*/ 2216 w 3794"/>
                <a:gd name="T85" fmla="*/ 525 h 3196"/>
                <a:gd name="T86" fmla="*/ 1643 w 3794"/>
                <a:gd name="T87" fmla="*/ 682 h 3196"/>
                <a:gd name="T88" fmla="*/ 3384 w 3794"/>
                <a:gd name="T89" fmla="*/ 642 h 3196"/>
                <a:gd name="T90" fmla="*/ 2706 w 3794"/>
                <a:gd name="T91" fmla="*/ 954 h 3196"/>
                <a:gd name="T92" fmla="*/ 649 w 3794"/>
                <a:gd name="T93" fmla="*/ 103 h 3196"/>
                <a:gd name="T94" fmla="*/ 892 w 3794"/>
                <a:gd name="T95" fmla="*/ 309 h 3196"/>
                <a:gd name="T96" fmla="*/ 2108 w 3794"/>
                <a:gd name="T97" fmla="*/ 3049 h 3196"/>
                <a:gd name="T98" fmla="*/ 973 w 3794"/>
                <a:gd name="T99" fmla="*/ 345 h 3196"/>
                <a:gd name="T100" fmla="*/ 2424 w 3794"/>
                <a:gd name="T101" fmla="*/ 1086 h 3196"/>
                <a:gd name="T102" fmla="*/ 2050 w 3794"/>
                <a:gd name="T103" fmla="*/ 1222 h 3196"/>
                <a:gd name="T104" fmla="*/ 1521 w 3794"/>
                <a:gd name="T105" fmla="*/ 1238 h 3196"/>
                <a:gd name="T106" fmla="*/ 1623 w 3794"/>
                <a:gd name="T107" fmla="*/ 775 h 3196"/>
                <a:gd name="T108" fmla="*/ 803 w 3794"/>
                <a:gd name="T109" fmla="*/ 146 h 3196"/>
                <a:gd name="T110" fmla="*/ 1745 w 3794"/>
                <a:gd name="T111" fmla="*/ 2252 h 3196"/>
                <a:gd name="T112" fmla="*/ 1148 w 3794"/>
                <a:gd name="T113" fmla="*/ 361 h 3196"/>
                <a:gd name="T114" fmla="*/ 1915 w 3794"/>
                <a:gd name="T115" fmla="*/ 1285 h 3196"/>
                <a:gd name="T116" fmla="*/ 348 w 3794"/>
                <a:gd name="T117" fmla="*/ 31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94" h="3196">
                  <a:moveTo>
                    <a:pt x="1880" y="1303"/>
                  </a:moveTo>
                  <a:cubicBezTo>
                    <a:pt x="1872" y="1301"/>
                    <a:pt x="1864" y="1299"/>
                    <a:pt x="1855" y="1296"/>
                  </a:cubicBezTo>
                  <a:cubicBezTo>
                    <a:pt x="1855" y="1299"/>
                    <a:pt x="1855" y="1302"/>
                    <a:pt x="1856" y="1303"/>
                  </a:cubicBezTo>
                  <a:cubicBezTo>
                    <a:pt x="1884" y="1352"/>
                    <a:pt x="1899" y="1406"/>
                    <a:pt x="1910" y="1461"/>
                  </a:cubicBezTo>
                  <a:cubicBezTo>
                    <a:pt x="1920" y="1506"/>
                    <a:pt x="1932" y="1551"/>
                    <a:pt x="1942" y="1597"/>
                  </a:cubicBezTo>
                  <a:cubicBezTo>
                    <a:pt x="1952" y="1647"/>
                    <a:pt x="1961" y="1697"/>
                    <a:pt x="1968" y="1747"/>
                  </a:cubicBezTo>
                  <a:cubicBezTo>
                    <a:pt x="1978" y="1824"/>
                    <a:pt x="1993" y="1900"/>
                    <a:pt x="2010" y="1976"/>
                  </a:cubicBezTo>
                  <a:cubicBezTo>
                    <a:pt x="2021" y="2032"/>
                    <a:pt x="2030" y="2089"/>
                    <a:pt x="2029" y="2145"/>
                  </a:cubicBezTo>
                  <a:cubicBezTo>
                    <a:pt x="2027" y="2240"/>
                    <a:pt x="2040" y="2332"/>
                    <a:pt x="2070" y="2422"/>
                  </a:cubicBezTo>
                  <a:cubicBezTo>
                    <a:pt x="2094" y="2496"/>
                    <a:pt x="2112" y="2571"/>
                    <a:pt x="2124" y="2648"/>
                  </a:cubicBezTo>
                  <a:cubicBezTo>
                    <a:pt x="2131" y="2691"/>
                    <a:pt x="2144" y="2733"/>
                    <a:pt x="2161" y="2773"/>
                  </a:cubicBezTo>
                  <a:cubicBezTo>
                    <a:pt x="2189" y="2839"/>
                    <a:pt x="2217" y="2906"/>
                    <a:pt x="2254" y="2968"/>
                  </a:cubicBezTo>
                  <a:cubicBezTo>
                    <a:pt x="2288" y="3026"/>
                    <a:pt x="2328" y="3080"/>
                    <a:pt x="2377" y="3125"/>
                  </a:cubicBezTo>
                  <a:cubicBezTo>
                    <a:pt x="2389" y="3136"/>
                    <a:pt x="2400" y="3148"/>
                    <a:pt x="2410" y="3160"/>
                  </a:cubicBezTo>
                  <a:cubicBezTo>
                    <a:pt x="2415" y="3165"/>
                    <a:pt x="2420" y="3171"/>
                    <a:pt x="2423" y="3178"/>
                  </a:cubicBezTo>
                  <a:cubicBezTo>
                    <a:pt x="2430" y="3190"/>
                    <a:pt x="2426" y="3196"/>
                    <a:pt x="2413" y="3196"/>
                  </a:cubicBezTo>
                  <a:cubicBezTo>
                    <a:pt x="2402" y="3196"/>
                    <a:pt x="2391" y="3194"/>
                    <a:pt x="2381" y="3191"/>
                  </a:cubicBezTo>
                  <a:cubicBezTo>
                    <a:pt x="2368" y="3187"/>
                    <a:pt x="2355" y="3181"/>
                    <a:pt x="2342" y="3177"/>
                  </a:cubicBezTo>
                  <a:cubicBezTo>
                    <a:pt x="2334" y="3174"/>
                    <a:pt x="2325" y="3172"/>
                    <a:pt x="2317" y="3171"/>
                  </a:cubicBezTo>
                  <a:cubicBezTo>
                    <a:pt x="2274" y="3167"/>
                    <a:pt x="2234" y="3154"/>
                    <a:pt x="2199" y="3130"/>
                  </a:cubicBezTo>
                  <a:cubicBezTo>
                    <a:pt x="2184" y="3121"/>
                    <a:pt x="2171" y="3110"/>
                    <a:pt x="2156" y="3100"/>
                  </a:cubicBezTo>
                  <a:cubicBezTo>
                    <a:pt x="2131" y="3084"/>
                    <a:pt x="2105" y="3069"/>
                    <a:pt x="2080" y="3054"/>
                  </a:cubicBezTo>
                  <a:cubicBezTo>
                    <a:pt x="2072" y="3049"/>
                    <a:pt x="2063" y="3045"/>
                    <a:pt x="2056" y="3039"/>
                  </a:cubicBezTo>
                  <a:cubicBezTo>
                    <a:pt x="2002" y="2990"/>
                    <a:pt x="1945" y="2945"/>
                    <a:pt x="1917" y="2874"/>
                  </a:cubicBezTo>
                  <a:cubicBezTo>
                    <a:pt x="1908" y="2851"/>
                    <a:pt x="1894" y="2830"/>
                    <a:pt x="1884" y="2807"/>
                  </a:cubicBezTo>
                  <a:cubicBezTo>
                    <a:pt x="1870" y="2780"/>
                    <a:pt x="1858" y="2752"/>
                    <a:pt x="1845" y="2725"/>
                  </a:cubicBezTo>
                  <a:cubicBezTo>
                    <a:pt x="1836" y="2706"/>
                    <a:pt x="1828" y="2687"/>
                    <a:pt x="1819" y="2669"/>
                  </a:cubicBezTo>
                  <a:cubicBezTo>
                    <a:pt x="1809" y="2648"/>
                    <a:pt x="1801" y="2627"/>
                    <a:pt x="1797" y="2603"/>
                  </a:cubicBezTo>
                  <a:cubicBezTo>
                    <a:pt x="1788" y="2542"/>
                    <a:pt x="1777" y="2482"/>
                    <a:pt x="1780" y="2419"/>
                  </a:cubicBezTo>
                  <a:cubicBezTo>
                    <a:pt x="1780" y="2408"/>
                    <a:pt x="1777" y="2396"/>
                    <a:pt x="1774" y="2385"/>
                  </a:cubicBezTo>
                  <a:cubicBezTo>
                    <a:pt x="1766" y="2362"/>
                    <a:pt x="1756" y="2339"/>
                    <a:pt x="1749" y="2316"/>
                  </a:cubicBezTo>
                  <a:cubicBezTo>
                    <a:pt x="1736" y="2279"/>
                    <a:pt x="1725" y="2242"/>
                    <a:pt x="1713" y="2206"/>
                  </a:cubicBezTo>
                  <a:cubicBezTo>
                    <a:pt x="1707" y="2188"/>
                    <a:pt x="1702" y="2169"/>
                    <a:pt x="1694" y="2153"/>
                  </a:cubicBezTo>
                  <a:cubicBezTo>
                    <a:pt x="1672" y="2112"/>
                    <a:pt x="1648" y="2072"/>
                    <a:pt x="1624" y="2032"/>
                  </a:cubicBezTo>
                  <a:cubicBezTo>
                    <a:pt x="1619" y="2023"/>
                    <a:pt x="1610" y="2015"/>
                    <a:pt x="1601" y="2010"/>
                  </a:cubicBezTo>
                  <a:cubicBezTo>
                    <a:pt x="1528" y="1968"/>
                    <a:pt x="1461" y="1917"/>
                    <a:pt x="1396" y="1862"/>
                  </a:cubicBezTo>
                  <a:cubicBezTo>
                    <a:pt x="1365" y="1836"/>
                    <a:pt x="1339" y="1805"/>
                    <a:pt x="1316" y="1770"/>
                  </a:cubicBezTo>
                  <a:cubicBezTo>
                    <a:pt x="1256" y="1678"/>
                    <a:pt x="1197" y="1585"/>
                    <a:pt x="1137" y="1491"/>
                  </a:cubicBezTo>
                  <a:cubicBezTo>
                    <a:pt x="1090" y="1418"/>
                    <a:pt x="1065" y="1336"/>
                    <a:pt x="1045" y="1253"/>
                  </a:cubicBezTo>
                  <a:cubicBezTo>
                    <a:pt x="1033" y="1205"/>
                    <a:pt x="1025" y="1157"/>
                    <a:pt x="1017" y="1109"/>
                  </a:cubicBezTo>
                  <a:cubicBezTo>
                    <a:pt x="1004" y="1036"/>
                    <a:pt x="991" y="963"/>
                    <a:pt x="979" y="890"/>
                  </a:cubicBezTo>
                  <a:cubicBezTo>
                    <a:pt x="969" y="827"/>
                    <a:pt x="971" y="764"/>
                    <a:pt x="981" y="701"/>
                  </a:cubicBezTo>
                  <a:cubicBezTo>
                    <a:pt x="985" y="676"/>
                    <a:pt x="989" y="651"/>
                    <a:pt x="994" y="626"/>
                  </a:cubicBezTo>
                  <a:cubicBezTo>
                    <a:pt x="1002" y="586"/>
                    <a:pt x="1005" y="545"/>
                    <a:pt x="1001" y="504"/>
                  </a:cubicBezTo>
                  <a:cubicBezTo>
                    <a:pt x="997" y="468"/>
                    <a:pt x="988" y="434"/>
                    <a:pt x="959" y="407"/>
                  </a:cubicBezTo>
                  <a:cubicBezTo>
                    <a:pt x="942" y="391"/>
                    <a:pt x="930" y="369"/>
                    <a:pt x="918" y="348"/>
                  </a:cubicBezTo>
                  <a:cubicBezTo>
                    <a:pt x="912" y="337"/>
                    <a:pt x="905" y="330"/>
                    <a:pt x="893" y="326"/>
                  </a:cubicBezTo>
                  <a:cubicBezTo>
                    <a:pt x="884" y="322"/>
                    <a:pt x="876" y="318"/>
                    <a:pt x="867" y="314"/>
                  </a:cubicBezTo>
                  <a:cubicBezTo>
                    <a:pt x="812" y="293"/>
                    <a:pt x="768" y="255"/>
                    <a:pt x="726" y="214"/>
                  </a:cubicBezTo>
                  <a:cubicBezTo>
                    <a:pt x="709" y="197"/>
                    <a:pt x="688" y="182"/>
                    <a:pt x="667" y="169"/>
                  </a:cubicBezTo>
                  <a:cubicBezTo>
                    <a:pt x="619" y="140"/>
                    <a:pt x="565" y="120"/>
                    <a:pt x="511" y="104"/>
                  </a:cubicBezTo>
                  <a:cubicBezTo>
                    <a:pt x="480" y="95"/>
                    <a:pt x="449" y="93"/>
                    <a:pt x="418" y="96"/>
                  </a:cubicBezTo>
                  <a:cubicBezTo>
                    <a:pt x="346" y="103"/>
                    <a:pt x="274" y="98"/>
                    <a:pt x="203" y="83"/>
                  </a:cubicBezTo>
                  <a:cubicBezTo>
                    <a:pt x="163" y="74"/>
                    <a:pt x="124" y="78"/>
                    <a:pt x="85" y="87"/>
                  </a:cubicBezTo>
                  <a:cubicBezTo>
                    <a:pt x="60" y="93"/>
                    <a:pt x="36" y="103"/>
                    <a:pt x="18" y="122"/>
                  </a:cubicBezTo>
                  <a:cubicBezTo>
                    <a:pt x="15" y="126"/>
                    <a:pt x="9" y="128"/>
                    <a:pt x="0" y="133"/>
                  </a:cubicBezTo>
                  <a:cubicBezTo>
                    <a:pt x="2" y="123"/>
                    <a:pt x="1" y="118"/>
                    <a:pt x="4" y="115"/>
                  </a:cubicBezTo>
                  <a:cubicBezTo>
                    <a:pt x="12" y="106"/>
                    <a:pt x="20" y="97"/>
                    <a:pt x="29" y="91"/>
                  </a:cubicBezTo>
                  <a:cubicBezTo>
                    <a:pt x="63" y="67"/>
                    <a:pt x="101" y="50"/>
                    <a:pt x="142" y="42"/>
                  </a:cubicBezTo>
                  <a:cubicBezTo>
                    <a:pt x="161" y="39"/>
                    <a:pt x="179" y="34"/>
                    <a:pt x="197" y="29"/>
                  </a:cubicBezTo>
                  <a:cubicBezTo>
                    <a:pt x="226" y="20"/>
                    <a:pt x="255" y="16"/>
                    <a:pt x="285" y="15"/>
                  </a:cubicBezTo>
                  <a:cubicBezTo>
                    <a:pt x="310" y="14"/>
                    <a:pt x="335" y="9"/>
                    <a:pt x="361" y="6"/>
                  </a:cubicBezTo>
                  <a:cubicBezTo>
                    <a:pt x="411" y="0"/>
                    <a:pt x="461" y="0"/>
                    <a:pt x="510" y="10"/>
                  </a:cubicBezTo>
                  <a:cubicBezTo>
                    <a:pt x="588" y="27"/>
                    <a:pt x="664" y="49"/>
                    <a:pt x="735" y="86"/>
                  </a:cubicBezTo>
                  <a:cubicBezTo>
                    <a:pt x="750" y="95"/>
                    <a:pt x="766" y="101"/>
                    <a:pt x="782" y="108"/>
                  </a:cubicBezTo>
                  <a:cubicBezTo>
                    <a:pt x="794" y="114"/>
                    <a:pt x="807" y="118"/>
                    <a:pt x="817" y="126"/>
                  </a:cubicBezTo>
                  <a:cubicBezTo>
                    <a:pt x="860" y="159"/>
                    <a:pt x="911" y="167"/>
                    <a:pt x="962" y="173"/>
                  </a:cubicBezTo>
                  <a:cubicBezTo>
                    <a:pt x="990" y="176"/>
                    <a:pt x="1018" y="177"/>
                    <a:pt x="1045" y="178"/>
                  </a:cubicBezTo>
                  <a:cubicBezTo>
                    <a:pt x="1091" y="180"/>
                    <a:pt x="1134" y="193"/>
                    <a:pt x="1175" y="212"/>
                  </a:cubicBezTo>
                  <a:cubicBezTo>
                    <a:pt x="1222" y="233"/>
                    <a:pt x="1265" y="258"/>
                    <a:pt x="1301" y="297"/>
                  </a:cubicBezTo>
                  <a:cubicBezTo>
                    <a:pt x="1320" y="318"/>
                    <a:pt x="1343" y="337"/>
                    <a:pt x="1364" y="357"/>
                  </a:cubicBezTo>
                  <a:cubicBezTo>
                    <a:pt x="1385" y="376"/>
                    <a:pt x="1398" y="399"/>
                    <a:pt x="1403" y="428"/>
                  </a:cubicBezTo>
                  <a:cubicBezTo>
                    <a:pt x="1415" y="497"/>
                    <a:pt x="1428" y="565"/>
                    <a:pt x="1440" y="634"/>
                  </a:cubicBezTo>
                  <a:cubicBezTo>
                    <a:pt x="1443" y="652"/>
                    <a:pt x="1443" y="670"/>
                    <a:pt x="1447" y="689"/>
                  </a:cubicBezTo>
                  <a:cubicBezTo>
                    <a:pt x="1449" y="684"/>
                    <a:pt x="1452" y="680"/>
                    <a:pt x="1454" y="675"/>
                  </a:cubicBezTo>
                  <a:cubicBezTo>
                    <a:pt x="1460" y="659"/>
                    <a:pt x="1465" y="642"/>
                    <a:pt x="1473" y="626"/>
                  </a:cubicBezTo>
                  <a:cubicBezTo>
                    <a:pt x="1487" y="597"/>
                    <a:pt x="1509" y="576"/>
                    <a:pt x="1541" y="565"/>
                  </a:cubicBezTo>
                  <a:cubicBezTo>
                    <a:pt x="1556" y="560"/>
                    <a:pt x="1572" y="555"/>
                    <a:pt x="1589" y="551"/>
                  </a:cubicBezTo>
                  <a:cubicBezTo>
                    <a:pt x="1667" y="531"/>
                    <a:pt x="1746" y="510"/>
                    <a:pt x="1825" y="491"/>
                  </a:cubicBezTo>
                  <a:cubicBezTo>
                    <a:pt x="1902" y="472"/>
                    <a:pt x="1975" y="444"/>
                    <a:pt x="2047" y="414"/>
                  </a:cubicBezTo>
                  <a:cubicBezTo>
                    <a:pt x="2149" y="373"/>
                    <a:pt x="2253" y="341"/>
                    <a:pt x="2361" y="323"/>
                  </a:cubicBezTo>
                  <a:cubicBezTo>
                    <a:pt x="2432" y="312"/>
                    <a:pt x="2504" y="311"/>
                    <a:pt x="2576" y="314"/>
                  </a:cubicBezTo>
                  <a:cubicBezTo>
                    <a:pt x="2677" y="317"/>
                    <a:pt x="2778" y="330"/>
                    <a:pt x="2876" y="356"/>
                  </a:cubicBezTo>
                  <a:cubicBezTo>
                    <a:pt x="2918" y="368"/>
                    <a:pt x="2960" y="384"/>
                    <a:pt x="3002" y="397"/>
                  </a:cubicBezTo>
                  <a:cubicBezTo>
                    <a:pt x="3015" y="401"/>
                    <a:pt x="3029" y="405"/>
                    <a:pt x="3042" y="405"/>
                  </a:cubicBezTo>
                  <a:cubicBezTo>
                    <a:pt x="3178" y="407"/>
                    <a:pt x="3314" y="400"/>
                    <a:pt x="3450" y="394"/>
                  </a:cubicBezTo>
                  <a:cubicBezTo>
                    <a:pt x="3506" y="392"/>
                    <a:pt x="3562" y="392"/>
                    <a:pt x="3617" y="389"/>
                  </a:cubicBezTo>
                  <a:cubicBezTo>
                    <a:pt x="3667" y="386"/>
                    <a:pt x="3716" y="380"/>
                    <a:pt x="3765" y="376"/>
                  </a:cubicBezTo>
                  <a:cubicBezTo>
                    <a:pt x="3775" y="375"/>
                    <a:pt x="3785" y="371"/>
                    <a:pt x="3794" y="379"/>
                  </a:cubicBezTo>
                  <a:cubicBezTo>
                    <a:pt x="3793" y="392"/>
                    <a:pt x="3782" y="392"/>
                    <a:pt x="3775" y="395"/>
                  </a:cubicBezTo>
                  <a:cubicBezTo>
                    <a:pt x="3710" y="415"/>
                    <a:pt x="3654" y="452"/>
                    <a:pt x="3600" y="492"/>
                  </a:cubicBezTo>
                  <a:cubicBezTo>
                    <a:pt x="3533" y="542"/>
                    <a:pt x="3469" y="598"/>
                    <a:pt x="3402" y="653"/>
                  </a:cubicBezTo>
                  <a:cubicBezTo>
                    <a:pt x="3425" y="673"/>
                    <a:pt x="3454" y="687"/>
                    <a:pt x="3481" y="708"/>
                  </a:cubicBezTo>
                  <a:cubicBezTo>
                    <a:pt x="3474" y="713"/>
                    <a:pt x="3471" y="717"/>
                    <a:pt x="3466" y="720"/>
                  </a:cubicBezTo>
                  <a:cubicBezTo>
                    <a:pt x="3453" y="726"/>
                    <a:pt x="3440" y="732"/>
                    <a:pt x="3426" y="738"/>
                  </a:cubicBezTo>
                  <a:cubicBezTo>
                    <a:pt x="3371" y="759"/>
                    <a:pt x="3319" y="786"/>
                    <a:pt x="3269" y="817"/>
                  </a:cubicBezTo>
                  <a:cubicBezTo>
                    <a:pt x="3148" y="893"/>
                    <a:pt x="3017" y="940"/>
                    <a:pt x="2878" y="964"/>
                  </a:cubicBezTo>
                  <a:cubicBezTo>
                    <a:pt x="2817" y="975"/>
                    <a:pt x="2756" y="976"/>
                    <a:pt x="2695" y="967"/>
                  </a:cubicBezTo>
                  <a:cubicBezTo>
                    <a:pt x="2681" y="965"/>
                    <a:pt x="2671" y="967"/>
                    <a:pt x="2661" y="978"/>
                  </a:cubicBezTo>
                  <a:cubicBezTo>
                    <a:pt x="2626" y="1016"/>
                    <a:pt x="2581" y="1037"/>
                    <a:pt x="2531" y="1049"/>
                  </a:cubicBezTo>
                  <a:cubicBezTo>
                    <a:pt x="2506" y="1056"/>
                    <a:pt x="2480" y="1061"/>
                    <a:pt x="2455" y="1067"/>
                  </a:cubicBezTo>
                  <a:cubicBezTo>
                    <a:pt x="2449" y="1068"/>
                    <a:pt x="2444" y="1070"/>
                    <a:pt x="2435" y="1073"/>
                  </a:cubicBezTo>
                  <a:cubicBezTo>
                    <a:pt x="2453" y="1081"/>
                    <a:pt x="2467" y="1087"/>
                    <a:pt x="2481" y="1093"/>
                  </a:cubicBezTo>
                  <a:cubicBezTo>
                    <a:pt x="2495" y="1099"/>
                    <a:pt x="2509" y="1105"/>
                    <a:pt x="2523" y="1111"/>
                  </a:cubicBezTo>
                  <a:cubicBezTo>
                    <a:pt x="2537" y="1116"/>
                    <a:pt x="2550" y="1121"/>
                    <a:pt x="2564" y="1126"/>
                  </a:cubicBezTo>
                  <a:cubicBezTo>
                    <a:pt x="2577" y="1132"/>
                    <a:pt x="2593" y="1132"/>
                    <a:pt x="2607" y="1147"/>
                  </a:cubicBezTo>
                  <a:cubicBezTo>
                    <a:pt x="2598" y="1149"/>
                    <a:pt x="2594" y="1151"/>
                    <a:pt x="2589" y="1151"/>
                  </a:cubicBezTo>
                  <a:cubicBezTo>
                    <a:pt x="2560" y="1147"/>
                    <a:pt x="2533" y="1154"/>
                    <a:pt x="2506" y="1162"/>
                  </a:cubicBezTo>
                  <a:cubicBezTo>
                    <a:pt x="2443" y="1180"/>
                    <a:pt x="2380" y="1190"/>
                    <a:pt x="2314" y="1190"/>
                  </a:cubicBezTo>
                  <a:cubicBezTo>
                    <a:pt x="2271" y="1190"/>
                    <a:pt x="2229" y="1182"/>
                    <a:pt x="2189" y="1167"/>
                  </a:cubicBezTo>
                  <a:cubicBezTo>
                    <a:pt x="2183" y="1165"/>
                    <a:pt x="2177" y="1163"/>
                    <a:pt x="2169" y="1164"/>
                  </a:cubicBezTo>
                  <a:cubicBezTo>
                    <a:pt x="2182" y="1173"/>
                    <a:pt x="2194" y="1182"/>
                    <a:pt x="2206" y="1191"/>
                  </a:cubicBezTo>
                  <a:cubicBezTo>
                    <a:pt x="2219" y="1200"/>
                    <a:pt x="2232" y="1209"/>
                    <a:pt x="2245" y="1219"/>
                  </a:cubicBezTo>
                  <a:cubicBezTo>
                    <a:pt x="2250" y="1223"/>
                    <a:pt x="2255" y="1228"/>
                    <a:pt x="2259" y="1233"/>
                  </a:cubicBezTo>
                  <a:cubicBezTo>
                    <a:pt x="2269" y="1245"/>
                    <a:pt x="2266" y="1255"/>
                    <a:pt x="2249" y="1256"/>
                  </a:cubicBezTo>
                  <a:cubicBezTo>
                    <a:pt x="2209" y="1258"/>
                    <a:pt x="2169" y="1257"/>
                    <a:pt x="2130" y="1248"/>
                  </a:cubicBezTo>
                  <a:cubicBezTo>
                    <a:pt x="2127" y="1248"/>
                    <a:pt x="2124" y="1247"/>
                    <a:pt x="2119" y="1246"/>
                  </a:cubicBezTo>
                  <a:cubicBezTo>
                    <a:pt x="2132" y="1269"/>
                    <a:pt x="2159" y="1279"/>
                    <a:pt x="2168" y="1303"/>
                  </a:cubicBezTo>
                  <a:cubicBezTo>
                    <a:pt x="2156" y="1311"/>
                    <a:pt x="2146" y="1309"/>
                    <a:pt x="2136" y="1306"/>
                  </a:cubicBezTo>
                  <a:cubicBezTo>
                    <a:pt x="2129" y="1304"/>
                    <a:pt x="2123" y="1301"/>
                    <a:pt x="2116" y="1298"/>
                  </a:cubicBezTo>
                  <a:cubicBezTo>
                    <a:pt x="2100" y="1290"/>
                    <a:pt x="2083" y="1288"/>
                    <a:pt x="2066" y="1297"/>
                  </a:cubicBezTo>
                  <a:cubicBezTo>
                    <a:pt x="2059" y="1301"/>
                    <a:pt x="2051" y="1302"/>
                    <a:pt x="2042" y="1305"/>
                  </a:cubicBezTo>
                  <a:cubicBezTo>
                    <a:pt x="2043" y="1311"/>
                    <a:pt x="2043" y="1316"/>
                    <a:pt x="2043" y="1322"/>
                  </a:cubicBezTo>
                  <a:cubicBezTo>
                    <a:pt x="2044" y="1338"/>
                    <a:pt x="2037" y="1343"/>
                    <a:pt x="2022" y="1339"/>
                  </a:cubicBezTo>
                  <a:cubicBezTo>
                    <a:pt x="2015" y="1337"/>
                    <a:pt x="2010" y="1333"/>
                    <a:pt x="2004" y="1330"/>
                  </a:cubicBezTo>
                  <a:cubicBezTo>
                    <a:pt x="1986" y="1320"/>
                    <a:pt x="1967" y="1310"/>
                    <a:pt x="1949" y="1300"/>
                  </a:cubicBezTo>
                  <a:cubicBezTo>
                    <a:pt x="1942" y="1296"/>
                    <a:pt x="1936" y="1296"/>
                    <a:pt x="1928" y="1299"/>
                  </a:cubicBezTo>
                  <a:cubicBezTo>
                    <a:pt x="1920" y="1303"/>
                    <a:pt x="1910" y="1304"/>
                    <a:pt x="1899" y="1307"/>
                  </a:cubicBezTo>
                  <a:cubicBezTo>
                    <a:pt x="1904" y="1318"/>
                    <a:pt x="1907" y="1329"/>
                    <a:pt x="1914" y="1338"/>
                  </a:cubicBezTo>
                  <a:cubicBezTo>
                    <a:pt x="1931" y="1362"/>
                    <a:pt x="1950" y="1386"/>
                    <a:pt x="1969" y="1409"/>
                  </a:cubicBezTo>
                  <a:cubicBezTo>
                    <a:pt x="2009" y="1457"/>
                    <a:pt x="2051" y="1504"/>
                    <a:pt x="2091" y="1554"/>
                  </a:cubicBezTo>
                  <a:cubicBezTo>
                    <a:pt x="2142" y="1619"/>
                    <a:pt x="2180" y="1692"/>
                    <a:pt x="2206" y="1770"/>
                  </a:cubicBezTo>
                  <a:cubicBezTo>
                    <a:pt x="2207" y="1774"/>
                    <a:pt x="2208" y="1777"/>
                    <a:pt x="2209" y="1780"/>
                  </a:cubicBezTo>
                  <a:cubicBezTo>
                    <a:pt x="2209" y="1781"/>
                    <a:pt x="2209" y="1782"/>
                    <a:pt x="2208" y="1784"/>
                  </a:cubicBezTo>
                  <a:cubicBezTo>
                    <a:pt x="2206" y="1782"/>
                    <a:pt x="2205" y="1780"/>
                    <a:pt x="2204" y="1778"/>
                  </a:cubicBezTo>
                  <a:cubicBezTo>
                    <a:pt x="2165" y="1684"/>
                    <a:pt x="2109" y="1602"/>
                    <a:pt x="2045" y="1524"/>
                  </a:cubicBezTo>
                  <a:cubicBezTo>
                    <a:pt x="2020" y="1493"/>
                    <a:pt x="1993" y="1464"/>
                    <a:pt x="1968" y="1435"/>
                  </a:cubicBezTo>
                  <a:cubicBezTo>
                    <a:pt x="1953" y="1417"/>
                    <a:pt x="1937" y="1399"/>
                    <a:pt x="1923" y="1381"/>
                  </a:cubicBezTo>
                  <a:cubicBezTo>
                    <a:pt x="1904" y="1359"/>
                    <a:pt x="1889" y="1334"/>
                    <a:pt x="1880" y="1303"/>
                  </a:cubicBezTo>
                  <a:close/>
                  <a:moveTo>
                    <a:pt x="1914" y="1554"/>
                  </a:moveTo>
                  <a:cubicBezTo>
                    <a:pt x="1913" y="1594"/>
                    <a:pt x="1908" y="1635"/>
                    <a:pt x="1921" y="1674"/>
                  </a:cubicBezTo>
                  <a:cubicBezTo>
                    <a:pt x="1923" y="1681"/>
                    <a:pt x="1925" y="1688"/>
                    <a:pt x="1925" y="1696"/>
                  </a:cubicBezTo>
                  <a:cubicBezTo>
                    <a:pt x="1925" y="1701"/>
                    <a:pt x="1923" y="1707"/>
                    <a:pt x="1919" y="1710"/>
                  </a:cubicBezTo>
                  <a:cubicBezTo>
                    <a:pt x="1918" y="1712"/>
                    <a:pt x="1909" y="1710"/>
                    <a:pt x="1906" y="1707"/>
                  </a:cubicBezTo>
                  <a:cubicBezTo>
                    <a:pt x="1895" y="1697"/>
                    <a:pt x="1885" y="1687"/>
                    <a:pt x="1875" y="1676"/>
                  </a:cubicBezTo>
                  <a:cubicBezTo>
                    <a:pt x="1839" y="1635"/>
                    <a:pt x="1802" y="1593"/>
                    <a:pt x="1768" y="1550"/>
                  </a:cubicBezTo>
                  <a:cubicBezTo>
                    <a:pt x="1743" y="1521"/>
                    <a:pt x="1719" y="1490"/>
                    <a:pt x="1699" y="1457"/>
                  </a:cubicBezTo>
                  <a:cubicBezTo>
                    <a:pt x="1659" y="1390"/>
                    <a:pt x="1633" y="1317"/>
                    <a:pt x="1637" y="1236"/>
                  </a:cubicBezTo>
                  <a:cubicBezTo>
                    <a:pt x="1638" y="1216"/>
                    <a:pt x="1634" y="1196"/>
                    <a:pt x="1628" y="1176"/>
                  </a:cubicBezTo>
                  <a:cubicBezTo>
                    <a:pt x="1618" y="1141"/>
                    <a:pt x="1606" y="1107"/>
                    <a:pt x="1594" y="1073"/>
                  </a:cubicBezTo>
                  <a:cubicBezTo>
                    <a:pt x="1577" y="1028"/>
                    <a:pt x="1553" y="988"/>
                    <a:pt x="1518" y="955"/>
                  </a:cubicBezTo>
                  <a:cubicBezTo>
                    <a:pt x="1494" y="932"/>
                    <a:pt x="1474" y="906"/>
                    <a:pt x="1458" y="877"/>
                  </a:cubicBezTo>
                  <a:cubicBezTo>
                    <a:pt x="1438" y="841"/>
                    <a:pt x="1419" y="804"/>
                    <a:pt x="1397" y="769"/>
                  </a:cubicBezTo>
                  <a:cubicBezTo>
                    <a:pt x="1386" y="750"/>
                    <a:pt x="1373" y="732"/>
                    <a:pt x="1357" y="717"/>
                  </a:cubicBezTo>
                  <a:cubicBezTo>
                    <a:pt x="1325" y="688"/>
                    <a:pt x="1290" y="660"/>
                    <a:pt x="1255" y="632"/>
                  </a:cubicBezTo>
                  <a:cubicBezTo>
                    <a:pt x="1236" y="617"/>
                    <a:pt x="1214" y="604"/>
                    <a:pt x="1197" y="587"/>
                  </a:cubicBezTo>
                  <a:cubicBezTo>
                    <a:pt x="1153" y="544"/>
                    <a:pt x="1110" y="500"/>
                    <a:pt x="1104" y="434"/>
                  </a:cubicBezTo>
                  <a:cubicBezTo>
                    <a:pt x="1104" y="428"/>
                    <a:pt x="1097" y="420"/>
                    <a:pt x="1092" y="418"/>
                  </a:cubicBezTo>
                  <a:cubicBezTo>
                    <a:pt x="1066" y="406"/>
                    <a:pt x="1039" y="395"/>
                    <a:pt x="1008" y="382"/>
                  </a:cubicBezTo>
                  <a:cubicBezTo>
                    <a:pt x="1011" y="391"/>
                    <a:pt x="1013" y="399"/>
                    <a:pt x="1016" y="405"/>
                  </a:cubicBezTo>
                  <a:cubicBezTo>
                    <a:pt x="1023" y="423"/>
                    <a:pt x="1034" y="439"/>
                    <a:pt x="1039" y="457"/>
                  </a:cubicBezTo>
                  <a:cubicBezTo>
                    <a:pt x="1053" y="503"/>
                    <a:pt x="1079" y="542"/>
                    <a:pt x="1109" y="579"/>
                  </a:cubicBezTo>
                  <a:cubicBezTo>
                    <a:pt x="1142" y="619"/>
                    <a:pt x="1175" y="658"/>
                    <a:pt x="1207" y="699"/>
                  </a:cubicBezTo>
                  <a:cubicBezTo>
                    <a:pt x="1251" y="756"/>
                    <a:pt x="1292" y="815"/>
                    <a:pt x="1325" y="879"/>
                  </a:cubicBezTo>
                  <a:cubicBezTo>
                    <a:pt x="1357" y="942"/>
                    <a:pt x="1391" y="1004"/>
                    <a:pt x="1433" y="1061"/>
                  </a:cubicBezTo>
                  <a:cubicBezTo>
                    <a:pt x="1499" y="1149"/>
                    <a:pt x="1546" y="1247"/>
                    <a:pt x="1590" y="1347"/>
                  </a:cubicBezTo>
                  <a:cubicBezTo>
                    <a:pt x="1597" y="1364"/>
                    <a:pt x="1603" y="1381"/>
                    <a:pt x="1608" y="1399"/>
                  </a:cubicBezTo>
                  <a:cubicBezTo>
                    <a:pt x="1614" y="1423"/>
                    <a:pt x="1619" y="1448"/>
                    <a:pt x="1623" y="1473"/>
                  </a:cubicBezTo>
                  <a:cubicBezTo>
                    <a:pt x="1630" y="1518"/>
                    <a:pt x="1636" y="1564"/>
                    <a:pt x="1641" y="1609"/>
                  </a:cubicBezTo>
                  <a:cubicBezTo>
                    <a:pt x="1642" y="1618"/>
                    <a:pt x="1646" y="1630"/>
                    <a:pt x="1634" y="1639"/>
                  </a:cubicBezTo>
                  <a:cubicBezTo>
                    <a:pt x="1632" y="1633"/>
                    <a:pt x="1630" y="1629"/>
                    <a:pt x="1629" y="1625"/>
                  </a:cubicBezTo>
                  <a:cubicBezTo>
                    <a:pt x="1626" y="1601"/>
                    <a:pt x="1623" y="1577"/>
                    <a:pt x="1621" y="1553"/>
                  </a:cubicBezTo>
                  <a:cubicBezTo>
                    <a:pt x="1614" y="1484"/>
                    <a:pt x="1598" y="1417"/>
                    <a:pt x="1574" y="1352"/>
                  </a:cubicBezTo>
                  <a:cubicBezTo>
                    <a:pt x="1561" y="1321"/>
                    <a:pt x="1545" y="1292"/>
                    <a:pt x="1525" y="1265"/>
                  </a:cubicBezTo>
                  <a:cubicBezTo>
                    <a:pt x="1498" y="1231"/>
                    <a:pt x="1472" y="1196"/>
                    <a:pt x="1448" y="1159"/>
                  </a:cubicBezTo>
                  <a:cubicBezTo>
                    <a:pt x="1399" y="1086"/>
                    <a:pt x="1350" y="1012"/>
                    <a:pt x="1303" y="936"/>
                  </a:cubicBezTo>
                  <a:cubicBezTo>
                    <a:pt x="1229" y="818"/>
                    <a:pt x="1157" y="698"/>
                    <a:pt x="1085" y="579"/>
                  </a:cubicBezTo>
                  <a:cubicBezTo>
                    <a:pt x="1081" y="573"/>
                    <a:pt x="1077" y="568"/>
                    <a:pt x="1071" y="558"/>
                  </a:cubicBezTo>
                  <a:cubicBezTo>
                    <a:pt x="1071" y="565"/>
                    <a:pt x="1071" y="567"/>
                    <a:pt x="1072" y="569"/>
                  </a:cubicBezTo>
                  <a:cubicBezTo>
                    <a:pt x="1087" y="627"/>
                    <a:pt x="1087" y="686"/>
                    <a:pt x="1084" y="745"/>
                  </a:cubicBezTo>
                  <a:cubicBezTo>
                    <a:pt x="1083" y="781"/>
                    <a:pt x="1082" y="817"/>
                    <a:pt x="1090" y="853"/>
                  </a:cubicBezTo>
                  <a:cubicBezTo>
                    <a:pt x="1101" y="901"/>
                    <a:pt x="1124" y="943"/>
                    <a:pt x="1152" y="982"/>
                  </a:cubicBezTo>
                  <a:cubicBezTo>
                    <a:pt x="1205" y="1057"/>
                    <a:pt x="1265" y="1125"/>
                    <a:pt x="1328" y="1190"/>
                  </a:cubicBezTo>
                  <a:cubicBezTo>
                    <a:pt x="1366" y="1228"/>
                    <a:pt x="1397" y="1271"/>
                    <a:pt x="1421" y="1319"/>
                  </a:cubicBezTo>
                  <a:cubicBezTo>
                    <a:pt x="1448" y="1375"/>
                    <a:pt x="1475" y="1431"/>
                    <a:pt x="1504" y="1487"/>
                  </a:cubicBezTo>
                  <a:cubicBezTo>
                    <a:pt x="1531" y="1540"/>
                    <a:pt x="1552" y="1595"/>
                    <a:pt x="1565" y="1654"/>
                  </a:cubicBezTo>
                  <a:cubicBezTo>
                    <a:pt x="1586" y="1754"/>
                    <a:pt x="1616" y="1853"/>
                    <a:pt x="1660" y="1946"/>
                  </a:cubicBezTo>
                  <a:cubicBezTo>
                    <a:pt x="1670" y="1967"/>
                    <a:pt x="1684" y="1987"/>
                    <a:pt x="1697" y="2007"/>
                  </a:cubicBezTo>
                  <a:cubicBezTo>
                    <a:pt x="1699" y="2011"/>
                    <a:pt x="1704" y="2013"/>
                    <a:pt x="1709" y="2017"/>
                  </a:cubicBezTo>
                  <a:cubicBezTo>
                    <a:pt x="1710" y="2012"/>
                    <a:pt x="1711" y="2009"/>
                    <a:pt x="1710" y="2007"/>
                  </a:cubicBezTo>
                  <a:cubicBezTo>
                    <a:pt x="1708" y="1948"/>
                    <a:pt x="1723" y="1891"/>
                    <a:pt x="1727" y="1833"/>
                  </a:cubicBezTo>
                  <a:cubicBezTo>
                    <a:pt x="1727" y="1826"/>
                    <a:pt x="1726" y="1813"/>
                    <a:pt x="1738" y="1813"/>
                  </a:cubicBezTo>
                  <a:cubicBezTo>
                    <a:pt x="1749" y="1814"/>
                    <a:pt x="1747" y="1825"/>
                    <a:pt x="1748" y="1833"/>
                  </a:cubicBezTo>
                  <a:cubicBezTo>
                    <a:pt x="1761" y="1906"/>
                    <a:pt x="1772" y="1979"/>
                    <a:pt x="1786" y="2052"/>
                  </a:cubicBezTo>
                  <a:cubicBezTo>
                    <a:pt x="1804" y="2145"/>
                    <a:pt x="1820" y="2238"/>
                    <a:pt x="1823" y="2333"/>
                  </a:cubicBezTo>
                  <a:cubicBezTo>
                    <a:pt x="1824" y="2375"/>
                    <a:pt x="1837" y="2414"/>
                    <a:pt x="1858" y="2451"/>
                  </a:cubicBezTo>
                  <a:cubicBezTo>
                    <a:pt x="1872" y="2475"/>
                    <a:pt x="1886" y="2500"/>
                    <a:pt x="1901" y="2524"/>
                  </a:cubicBezTo>
                  <a:cubicBezTo>
                    <a:pt x="1954" y="2605"/>
                    <a:pt x="2006" y="2686"/>
                    <a:pt x="2052" y="2771"/>
                  </a:cubicBezTo>
                  <a:cubicBezTo>
                    <a:pt x="2060" y="2784"/>
                    <a:pt x="2068" y="2797"/>
                    <a:pt x="2077" y="2810"/>
                  </a:cubicBezTo>
                  <a:cubicBezTo>
                    <a:pt x="2139" y="2899"/>
                    <a:pt x="2207" y="2983"/>
                    <a:pt x="2279" y="3064"/>
                  </a:cubicBezTo>
                  <a:cubicBezTo>
                    <a:pt x="2300" y="3088"/>
                    <a:pt x="2325" y="3108"/>
                    <a:pt x="2348" y="3131"/>
                  </a:cubicBezTo>
                  <a:cubicBezTo>
                    <a:pt x="2359" y="3141"/>
                    <a:pt x="2368" y="3152"/>
                    <a:pt x="2356" y="3170"/>
                  </a:cubicBezTo>
                  <a:cubicBezTo>
                    <a:pt x="2374" y="3175"/>
                    <a:pt x="2390" y="3180"/>
                    <a:pt x="2406" y="3185"/>
                  </a:cubicBezTo>
                  <a:cubicBezTo>
                    <a:pt x="2407" y="3183"/>
                    <a:pt x="2408" y="3181"/>
                    <a:pt x="2409" y="3180"/>
                  </a:cubicBezTo>
                  <a:cubicBezTo>
                    <a:pt x="2396" y="3165"/>
                    <a:pt x="2383" y="3149"/>
                    <a:pt x="2368" y="3136"/>
                  </a:cubicBezTo>
                  <a:cubicBezTo>
                    <a:pt x="2317" y="3089"/>
                    <a:pt x="2274" y="3034"/>
                    <a:pt x="2241" y="2973"/>
                  </a:cubicBezTo>
                  <a:cubicBezTo>
                    <a:pt x="2208" y="2910"/>
                    <a:pt x="2179" y="2845"/>
                    <a:pt x="2149" y="2781"/>
                  </a:cubicBezTo>
                  <a:cubicBezTo>
                    <a:pt x="2130" y="2739"/>
                    <a:pt x="2118" y="2696"/>
                    <a:pt x="2111" y="2651"/>
                  </a:cubicBezTo>
                  <a:cubicBezTo>
                    <a:pt x="2099" y="2573"/>
                    <a:pt x="2079" y="2496"/>
                    <a:pt x="2056" y="2420"/>
                  </a:cubicBezTo>
                  <a:cubicBezTo>
                    <a:pt x="2045" y="2383"/>
                    <a:pt x="2037" y="2346"/>
                    <a:pt x="2027" y="2309"/>
                  </a:cubicBezTo>
                  <a:cubicBezTo>
                    <a:pt x="2016" y="2267"/>
                    <a:pt x="2017" y="2225"/>
                    <a:pt x="2018" y="2183"/>
                  </a:cubicBezTo>
                  <a:cubicBezTo>
                    <a:pt x="2019" y="2111"/>
                    <a:pt x="2013" y="2039"/>
                    <a:pt x="1995" y="1969"/>
                  </a:cubicBezTo>
                  <a:cubicBezTo>
                    <a:pt x="1975" y="1885"/>
                    <a:pt x="1963" y="1800"/>
                    <a:pt x="1951" y="1715"/>
                  </a:cubicBezTo>
                  <a:cubicBezTo>
                    <a:pt x="1944" y="1661"/>
                    <a:pt x="1933" y="1607"/>
                    <a:pt x="1914" y="1554"/>
                  </a:cubicBezTo>
                  <a:close/>
                  <a:moveTo>
                    <a:pt x="3246" y="563"/>
                  </a:moveTo>
                  <a:cubicBezTo>
                    <a:pt x="3244" y="560"/>
                    <a:pt x="3244" y="559"/>
                    <a:pt x="3243" y="558"/>
                  </a:cubicBezTo>
                  <a:cubicBezTo>
                    <a:pt x="3188" y="514"/>
                    <a:pt x="3129" y="474"/>
                    <a:pt x="3065" y="444"/>
                  </a:cubicBezTo>
                  <a:cubicBezTo>
                    <a:pt x="3031" y="429"/>
                    <a:pt x="2995" y="420"/>
                    <a:pt x="2957" y="421"/>
                  </a:cubicBezTo>
                  <a:cubicBezTo>
                    <a:pt x="2927" y="421"/>
                    <a:pt x="2897" y="421"/>
                    <a:pt x="2868" y="420"/>
                  </a:cubicBezTo>
                  <a:cubicBezTo>
                    <a:pt x="2818" y="418"/>
                    <a:pt x="2767" y="414"/>
                    <a:pt x="2717" y="413"/>
                  </a:cubicBezTo>
                  <a:cubicBezTo>
                    <a:pt x="2622" y="411"/>
                    <a:pt x="2530" y="430"/>
                    <a:pt x="2441" y="466"/>
                  </a:cubicBezTo>
                  <a:cubicBezTo>
                    <a:pt x="2378" y="492"/>
                    <a:pt x="2315" y="515"/>
                    <a:pt x="2249" y="531"/>
                  </a:cubicBezTo>
                  <a:cubicBezTo>
                    <a:pt x="2174" y="550"/>
                    <a:pt x="2105" y="581"/>
                    <a:pt x="2040" y="622"/>
                  </a:cubicBezTo>
                  <a:cubicBezTo>
                    <a:pt x="2018" y="636"/>
                    <a:pt x="1994" y="647"/>
                    <a:pt x="1972" y="660"/>
                  </a:cubicBezTo>
                  <a:cubicBezTo>
                    <a:pt x="1968" y="662"/>
                    <a:pt x="1964" y="665"/>
                    <a:pt x="1957" y="669"/>
                  </a:cubicBezTo>
                  <a:cubicBezTo>
                    <a:pt x="2017" y="684"/>
                    <a:pt x="2073" y="699"/>
                    <a:pt x="2130" y="712"/>
                  </a:cubicBezTo>
                  <a:cubicBezTo>
                    <a:pt x="2258" y="743"/>
                    <a:pt x="2388" y="766"/>
                    <a:pt x="2520" y="757"/>
                  </a:cubicBezTo>
                  <a:cubicBezTo>
                    <a:pt x="2568" y="754"/>
                    <a:pt x="2616" y="750"/>
                    <a:pt x="2663" y="741"/>
                  </a:cubicBezTo>
                  <a:cubicBezTo>
                    <a:pt x="2784" y="719"/>
                    <a:pt x="2899" y="680"/>
                    <a:pt x="3011" y="629"/>
                  </a:cubicBezTo>
                  <a:cubicBezTo>
                    <a:pt x="3054" y="609"/>
                    <a:pt x="3099" y="591"/>
                    <a:pt x="3146" y="581"/>
                  </a:cubicBezTo>
                  <a:cubicBezTo>
                    <a:pt x="3179" y="574"/>
                    <a:pt x="3212" y="569"/>
                    <a:pt x="3246" y="563"/>
                  </a:cubicBezTo>
                  <a:close/>
                  <a:moveTo>
                    <a:pt x="1563" y="906"/>
                  </a:moveTo>
                  <a:cubicBezTo>
                    <a:pt x="1564" y="884"/>
                    <a:pt x="1577" y="879"/>
                    <a:pt x="1593" y="879"/>
                  </a:cubicBezTo>
                  <a:cubicBezTo>
                    <a:pt x="1610" y="879"/>
                    <a:pt x="1626" y="880"/>
                    <a:pt x="1643" y="882"/>
                  </a:cubicBezTo>
                  <a:cubicBezTo>
                    <a:pt x="1655" y="884"/>
                    <a:pt x="1665" y="884"/>
                    <a:pt x="1677" y="879"/>
                  </a:cubicBezTo>
                  <a:cubicBezTo>
                    <a:pt x="1719" y="862"/>
                    <a:pt x="1763" y="849"/>
                    <a:pt x="1808" y="841"/>
                  </a:cubicBezTo>
                  <a:cubicBezTo>
                    <a:pt x="1838" y="835"/>
                    <a:pt x="1868" y="830"/>
                    <a:pt x="1898" y="825"/>
                  </a:cubicBezTo>
                  <a:cubicBezTo>
                    <a:pt x="1982" y="810"/>
                    <a:pt x="2066" y="809"/>
                    <a:pt x="2150" y="822"/>
                  </a:cubicBezTo>
                  <a:cubicBezTo>
                    <a:pt x="2212" y="832"/>
                    <a:pt x="2273" y="846"/>
                    <a:pt x="2333" y="861"/>
                  </a:cubicBezTo>
                  <a:cubicBezTo>
                    <a:pt x="2438" y="887"/>
                    <a:pt x="2542" y="915"/>
                    <a:pt x="2645" y="943"/>
                  </a:cubicBezTo>
                  <a:cubicBezTo>
                    <a:pt x="2661" y="947"/>
                    <a:pt x="2671" y="945"/>
                    <a:pt x="2681" y="932"/>
                  </a:cubicBezTo>
                  <a:cubicBezTo>
                    <a:pt x="2707" y="899"/>
                    <a:pt x="2740" y="875"/>
                    <a:pt x="2781" y="865"/>
                  </a:cubicBezTo>
                  <a:cubicBezTo>
                    <a:pt x="2812" y="858"/>
                    <a:pt x="2844" y="852"/>
                    <a:pt x="2875" y="850"/>
                  </a:cubicBezTo>
                  <a:cubicBezTo>
                    <a:pt x="2914" y="846"/>
                    <a:pt x="2954" y="847"/>
                    <a:pt x="2993" y="845"/>
                  </a:cubicBezTo>
                  <a:cubicBezTo>
                    <a:pt x="3052" y="842"/>
                    <a:pt x="3107" y="826"/>
                    <a:pt x="3157" y="793"/>
                  </a:cubicBezTo>
                  <a:cubicBezTo>
                    <a:pt x="3224" y="749"/>
                    <a:pt x="3291" y="705"/>
                    <a:pt x="3357" y="661"/>
                  </a:cubicBezTo>
                  <a:cubicBezTo>
                    <a:pt x="3361" y="658"/>
                    <a:pt x="3364" y="654"/>
                    <a:pt x="3368" y="651"/>
                  </a:cubicBezTo>
                  <a:cubicBezTo>
                    <a:pt x="3337" y="628"/>
                    <a:pt x="3308" y="607"/>
                    <a:pt x="3279" y="585"/>
                  </a:cubicBezTo>
                  <a:cubicBezTo>
                    <a:pt x="3271" y="580"/>
                    <a:pt x="3263" y="579"/>
                    <a:pt x="3254" y="580"/>
                  </a:cubicBezTo>
                  <a:cubicBezTo>
                    <a:pt x="3169" y="586"/>
                    <a:pt x="3089" y="610"/>
                    <a:pt x="3012" y="645"/>
                  </a:cubicBezTo>
                  <a:cubicBezTo>
                    <a:pt x="2871" y="709"/>
                    <a:pt x="2725" y="756"/>
                    <a:pt x="2571" y="768"/>
                  </a:cubicBezTo>
                  <a:cubicBezTo>
                    <a:pt x="2506" y="772"/>
                    <a:pt x="2441" y="772"/>
                    <a:pt x="2377" y="768"/>
                  </a:cubicBezTo>
                  <a:cubicBezTo>
                    <a:pt x="2293" y="763"/>
                    <a:pt x="2212" y="744"/>
                    <a:pt x="2130" y="725"/>
                  </a:cubicBezTo>
                  <a:cubicBezTo>
                    <a:pt x="2072" y="711"/>
                    <a:pt x="2015" y="695"/>
                    <a:pt x="1957" y="680"/>
                  </a:cubicBezTo>
                  <a:cubicBezTo>
                    <a:pt x="1946" y="678"/>
                    <a:pt x="1935" y="674"/>
                    <a:pt x="1923" y="680"/>
                  </a:cubicBezTo>
                  <a:cubicBezTo>
                    <a:pt x="1887" y="695"/>
                    <a:pt x="1850" y="709"/>
                    <a:pt x="1814" y="725"/>
                  </a:cubicBezTo>
                  <a:cubicBezTo>
                    <a:pt x="1777" y="741"/>
                    <a:pt x="1738" y="756"/>
                    <a:pt x="1698" y="767"/>
                  </a:cubicBezTo>
                  <a:cubicBezTo>
                    <a:pt x="1677" y="772"/>
                    <a:pt x="1657" y="782"/>
                    <a:pt x="1637" y="790"/>
                  </a:cubicBezTo>
                  <a:cubicBezTo>
                    <a:pt x="1632" y="792"/>
                    <a:pt x="1625" y="795"/>
                    <a:pt x="1623" y="800"/>
                  </a:cubicBezTo>
                  <a:cubicBezTo>
                    <a:pt x="1615" y="815"/>
                    <a:pt x="1600" y="817"/>
                    <a:pt x="1586" y="818"/>
                  </a:cubicBezTo>
                  <a:cubicBezTo>
                    <a:pt x="1579" y="819"/>
                    <a:pt x="1569" y="824"/>
                    <a:pt x="1567" y="813"/>
                  </a:cubicBezTo>
                  <a:cubicBezTo>
                    <a:pt x="1566" y="804"/>
                    <a:pt x="1576" y="804"/>
                    <a:pt x="1582" y="801"/>
                  </a:cubicBezTo>
                  <a:cubicBezTo>
                    <a:pt x="1607" y="792"/>
                    <a:pt x="1609" y="789"/>
                    <a:pt x="1606" y="763"/>
                  </a:cubicBezTo>
                  <a:cubicBezTo>
                    <a:pt x="1605" y="759"/>
                    <a:pt x="1603" y="755"/>
                    <a:pt x="1602" y="750"/>
                  </a:cubicBezTo>
                  <a:cubicBezTo>
                    <a:pt x="1555" y="760"/>
                    <a:pt x="1510" y="770"/>
                    <a:pt x="1470" y="800"/>
                  </a:cubicBezTo>
                  <a:cubicBezTo>
                    <a:pt x="1497" y="837"/>
                    <a:pt x="1525" y="873"/>
                    <a:pt x="1563" y="906"/>
                  </a:cubicBezTo>
                  <a:close/>
                  <a:moveTo>
                    <a:pt x="1688" y="2019"/>
                  </a:moveTo>
                  <a:cubicBezTo>
                    <a:pt x="1659" y="1983"/>
                    <a:pt x="1643" y="1945"/>
                    <a:pt x="1627" y="1907"/>
                  </a:cubicBezTo>
                  <a:cubicBezTo>
                    <a:pt x="1594" y="1827"/>
                    <a:pt x="1569" y="1745"/>
                    <a:pt x="1551" y="1661"/>
                  </a:cubicBezTo>
                  <a:cubicBezTo>
                    <a:pt x="1539" y="1609"/>
                    <a:pt x="1523" y="1558"/>
                    <a:pt x="1499" y="1509"/>
                  </a:cubicBezTo>
                  <a:cubicBezTo>
                    <a:pt x="1469" y="1451"/>
                    <a:pt x="1441" y="1392"/>
                    <a:pt x="1412" y="1333"/>
                  </a:cubicBezTo>
                  <a:cubicBezTo>
                    <a:pt x="1387" y="1281"/>
                    <a:pt x="1355" y="1234"/>
                    <a:pt x="1313" y="1194"/>
                  </a:cubicBezTo>
                  <a:cubicBezTo>
                    <a:pt x="1304" y="1185"/>
                    <a:pt x="1296" y="1176"/>
                    <a:pt x="1287" y="1167"/>
                  </a:cubicBezTo>
                  <a:cubicBezTo>
                    <a:pt x="1235" y="1111"/>
                    <a:pt x="1186" y="1053"/>
                    <a:pt x="1142" y="991"/>
                  </a:cubicBezTo>
                  <a:cubicBezTo>
                    <a:pt x="1111" y="947"/>
                    <a:pt x="1086" y="902"/>
                    <a:pt x="1076" y="849"/>
                  </a:cubicBezTo>
                  <a:cubicBezTo>
                    <a:pt x="1068" y="808"/>
                    <a:pt x="1069" y="767"/>
                    <a:pt x="1072" y="725"/>
                  </a:cubicBezTo>
                  <a:cubicBezTo>
                    <a:pt x="1077" y="653"/>
                    <a:pt x="1064" y="583"/>
                    <a:pt x="1044" y="515"/>
                  </a:cubicBezTo>
                  <a:cubicBezTo>
                    <a:pt x="1039" y="498"/>
                    <a:pt x="1029" y="484"/>
                    <a:pt x="1013" y="471"/>
                  </a:cubicBezTo>
                  <a:cubicBezTo>
                    <a:pt x="1014" y="480"/>
                    <a:pt x="1015" y="485"/>
                    <a:pt x="1016" y="491"/>
                  </a:cubicBezTo>
                  <a:cubicBezTo>
                    <a:pt x="1034" y="581"/>
                    <a:pt x="1047" y="671"/>
                    <a:pt x="1053" y="763"/>
                  </a:cubicBezTo>
                  <a:cubicBezTo>
                    <a:pt x="1061" y="859"/>
                    <a:pt x="1072" y="955"/>
                    <a:pt x="1092" y="1050"/>
                  </a:cubicBezTo>
                  <a:cubicBezTo>
                    <a:pt x="1107" y="1122"/>
                    <a:pt x="1130" y="1191"/>
                    <a:pt x="1166" y="1256"/>
                  </a:cubicBezTo>
                  <a:cubicBezTo>
                    <a:pt x="1189" y="1297"/>
                    <a:pt x="1209" y="1340"/>
                    <a:pt x="1232" y="1381"/>
                  </a:cubicBezTo>
                  <a:cubicBezTo>
                    <a:pt x="1265" y="1439"/>
                    <a:pt x="1284" y="1501"/>
                    <a:pt x="1289" y="1567"/>
                  </a:cubicBezTo>
                  <a:cubicBezTo>
                    <a:pt x="1292" y="1599"/>
                    <a:pt x="1302" y="1630"/>
                    <a:pt x="1320" y="1657"/>
                  </a:cubicBezTo>
                  <a:cubicBezTo>
                    <a:pt x="1336" y="1682"/>
                    <a:pt x="1353" y="1707"/>
                    <a:pt x="1370" y="1731"/>
                  </a:cubicBezTo>
                  <a:cubicBezTo>
                    <a:pt x="1393" y="1766"/>
                    <a:pt x="1422" y="1795"/>
                    <a:pt x="1453" y="1823"/>
                  </a:cubicBezTo>
                  <a:cubicBezTo>
                    <a:pt x="1469" y="1837"/>
                    <a:pt x="1487" y="1848"/>
                    <a:pt x="1508" y="1852"/>
                  </a:cubicBezTo>
                  <a:cubicBezTo>
                    <a:pt x="1517" y="1853"/>
                    <a:pt x="1525" y="1856"/>
                    <a:pt x="1534" y="1859"/>
                  </a:cubicBezTo>
                  <a:cubicBezTo>
                    <a:pt x="1547" y="1864"/>
                    <a:pt x="1557" y="1872"/>
                    <a:pt x="1560" y="1888"/>
                  </a:cubicBezTo>
                  <a:cubicBezTo>
                    <a:pt x="1562" y="1899"/>
                    <a:pt x="1567" y="1910"/>
                    <a:pt x="1573" y="1920"/>
                  </a:cubicBezTo>
                  <a:cubicBezTo>
                    <a:pt x="1588" y="1945"/>
                    <a:pt x="1605" y="1970"/>
                    <a:pt x="1621" y="1995"/>
                  </a:cubicBezTo>
                  <a:cubicBezTo>
                    <a:pt x="1624" y="2000"/>
                    <a:pt x="1628" y="2005"/>
                    <a:pt x="1633" y="2007"/>
                  </a:cubicBezTo>
                  <a:cubicBezTo>
                    <a:pt x="1649" y="2014"/>
                    <a:pt x="1666" y="2019"/>
                    <a:pt x="1688" y="2019"/>
                  </a:cubicBezTo>
                  <a:close/>
                  <a:moveTo>
                    <a:pt x="2378" y="1072"/>
                  </a:moveTo>
                  <a:cubicBezTo>
                    <a:pt x="2378" y="1070"/>
                    <a:pt x="2378" y="1069"/>
                    <a:pt x="2378" y="1068"/>
                  </a:cubicBezTo>
                  <a:cubicBezTo>
                    <a:pt x="2371" y="1064"/>
                    <a:pt x="2363" y="1061"/>
                    <a:pt x="2356" y="1058"/>
                  </a:cubicBezTo>
                  <a:cubicBezTo>
                    <a:pt x="2278" y="1031"/>
                    <a:pt x="2200" y="1004"/>
                    <a:pt x="2122" y="976"/>
                  </a:cubicBezTo>
                  <a:cubicBezTo>
                    <a:pt x="2111" y="972"/>
                    <a:pt x="2100" y="969"/>
                    <a:pt x="2090" y="962"/>
                  </a:cubicBezTo>
                  <a:cubicBezTo>
                    <a:pt x="2084" y="958"/>
                    <a:pt x="2079" y="956"/>
                    <a:pt x="2072" y="957"/>
                  </a:cubicBezTo>
                  <a:cubicBezTo>
                    <a:pt x="2065" y="958"/>
                    <a:pt x="2058" y="959"/>
                    <a:pt x="2051" y="960"/>
                  </a:cubicBezTo>
                  <a:cubicBezTo>
                    <a:pt x="1962" y="972"/>
                    <a:pt x="1875" y="965"/>
                    <a:pt x="1790" y="937"/>
                  </a:cubicBezTo>
                  <a:cubicBezTo>
                    <a:pt x="1762" y="928"/>
                    <a:pt x="1734" y="918"/>
                    <a:pt x="1705" y="911"/>
                  </a:cubicBezTo>
                  <a:cubicBezTo>
                    <a:pt x="1646" y="896"/>
                    <a:pt x="1644" y="897"/>
                    <a:pt x="1606" y="945"/>
                  </a:cubicBezTo>
                  <a:cubicBezTo>
                    <a:pt x="1605" y="945"/>
                    <a:pt x="1605" y="946"/>
                    <a:pt x="1605" y="947"/>
                  </a:cubicBezTo>
                  <a:cubicBezTo>
                    <a:pt x="1606" y="949"/>
                    <a:pt x="1608" y="952"/>
                    <a:pt x="1610" y="954"/>
                  </a:cubicBezTo>
                  <a:cubicBezTo>
                    <a:pt x="1658" y="1001"/>
                    <a:pt x="1698" y="1055"/>
                    <a:pt x="1736" y="1112"/>
                  </a:cubicBezTo>
                  <a:cubicBezTo>
                    <a:pt x="1767" y="1157"/>
                    <a:pt x="1795" y="1205"/>
                    <a:pt x="1823" y="1252"/>
                  </a:cubicBezTo>
                  <a:cubicBezTo>
                    <a:pt x="1836" y="1274"/>
                    <a:pt x="1856" y="1280"/>
                    <a:pt x="1878" y="1285"/>
                  </a:cubicBezTo>
                  <a:cubicBezTo>
                    <a:pt x="1879" y="1284"/>
                    <a:pt x="1880" y="1283"/>
                    <a:pt x="1880" y="1282"/>
                  </a:cubicBezTo>
                  <a:cubicBezTo>
                    <a:pt x="1881" y="1280"/>
                    <a:pt x="1881" y="1278"/>
                    <a:pt x="1882" y="1276"/>
                  </a:cubicBezTo>
                  <a:cubicBezTo>
                    <a:pt x="1885" y="1257"/>
                    <a:pt x="1891" y="1255"/>
                    <a:pt x="1908" y="1263"/>
                  </a:cubicBezTo>
                  <a:cubicBezTo>
                    <a:pt x="1917" y="1267"/>
                    <a:pt x="1925" y="1271"/>
                    <a:pt x="1933" y="1275"/>
                  </a:cubicBezTo>
                  <a:cubicBezTo>
                    <a:pt x="1950" y="1265"/>
                    <a:pt x="1966" y="1255"/>
                    <a:pt x="1983" y="1247"/>
                  </a:cubicBezTo>
                  <a:cubicBezTo>
                    <a:pt x="2002" y="1239"/>
                    <a:pt x="2020" y="1229"/>
                    <a:pt x="2034" y="1214"/>
                  </a:cubicBezTo>
                  <a:cubicBezTo>
                    <a:pt x="2056" y="1193"/>
                    <a:pt x="2081" y="1178"/>
                    <a:pt x="2109" y="1165"/>
                  </a:cubicBezTo>
                  <a:cubicBezTo>
                    <a:pt x="2114" y="1163"/>
                    <a:pt x="2120" y="1160"/>
                    <a:pt x="2128" y="1155"/>
                  </a:cubicBezTo>
                  <a:cubicBezTo>
                    <a:pt x="2117" y="1148"/>
                    <a:pt x="2108" y="1143"/>
                    <a:pt x="2099" y="1136"/>
                  </a:cubicBezTo>
                  <a:cubicBezTo>
                    <a:pt x="2089" y="1130"/>
                    <a:pt x="2080" y="1123"/>
                    <a:pt x="2072" y="1115"/>
                  </a:cubicBezTo>
                  <a:cubicBezTo>
                    <a:pt x="2069" y="1113"/>
                    <a:pt x="2069" y="1107"/>
                    <a:pt x="2068" y="1103"/>
                  </a:cubicBezTo>
                  <a:cubicBezTo>
                    <a:pt x="2073" y="1102"/>
                    <a:pt x="2077" y="1100"/>
                    <a:pt x="2082" y="1101"/>
                  </a:cubicBezTo>
                  <a:cubicBezTo>
                    <a:pt x="2086" y="1102"/>
                    <a:pt x="2091" y="1104"/>
                    <a:pt x="2096" y="1107"/>
                  </a:cubicBezTo>
                  <a:cubicBezTo>
                    <a:pt x="2113" y="1115"/>
                    <a:pt x="2131" y="1123"/>
                    <a:pt x="2148" y="1132"/>
                  </a:cubicBezTo>
                  <a:cubicBezTo>
                    <a:pt x="2161" y="1139"/>
                    <a:pt x="2172" y="1141"/>
                    <a:pt x="2185" y="1135"/>
                  </a:cubicBezTo>
                  <a:cubicBezTo>
                    <a:pt x="2197" y="1130"/>
                    <a:pt x="2209" y="1128"/>
                    <a:pt x="2221" y="1124"/>
                  </a:cubicBezTo>
                  <a:cubicBezTo>
                    <a:pt x="2273" y="1106"/>
                    <a:pt x="2325" y="1089"/>
                    <a:pt x="2378" y="1072"/>
                  </a:cubicBezTo>
                  <a:close/>
                  <a:moveTo>
                    <a:pt x="1425" y="778"/>
                  </a:moveTo>
                  <a:cubicBezTo>
                    <a:pt x="1428" y="762"/>
                    <a:pt x="1433" y="746"/>
                    <a:pt x="1433" y="731"/>
                  </a:cubicBezTo>
                  <a:cubicBezTo>
                    <a:pt x="1432" y="697"/>
                    <a:pt x="1430" y="664"/>
                    <a:pt x="1424" y="631"/>
                  </a:cubicBezTo>
                  <a:cubicBezTo>
                    <a:pt x="1413" y="564"/>
                    <a:pt x="1400" y="498"/>
                    <a:pt x="1388" y="432"/>
                  </a:cubicBezTo>
                  <a:cubicBezTo>
                    <a:pt x="1384" y="405"/>
                    <a:pt x="1371" y="384"/>
                    <a:pt x="1352" y="366"/>
                  </a:cubicBezTo>
                  <a:cubicBezTo>
                    <a:pt x="1332" y="347"/>
                    <a:pt x="1310" y="330"/>
                    <a:pt x="1292" y="309"/>
                  </a:cubicBezTo>
                  <a:cubicBezTo>
                    <a:pt x="1265" y="280"/>
                    <a:pt x="1233" y="258"/>
                    <a:pt x="1198" y="240"/>
                  </a:cubicBezTo>
                  <a:cubicBezTo>
                    <a:pt x="1145" y="212"/>
                    <a:pt x="1090" y="193"/>
                    <a:pt x="1029" y="193"/>
                  </a:cubicBezTo>
                  <a:cubicBezTo>
                    <a:pt x="1003" y="193"/>
                    <a:pt x="976" y="190"/>
                    <a:pt x="949" y="186"/>
                  </a:cubicBezTo>
                  <a:cubicBezTo>
                    <a:pt x="930" y="184"/>
                    <a:pt x="912" y="180"/>
                    <a:pt x="893" y="177"/>
                  </a:cubicBezTo>
                  <a:cubicBezTo>
                    <a:pt x="899" y="183"/>
                    <a:pt x="905" y="185"/>
                    <a:pt x="912" y="188"/>
                  </a:cubicBezTo>
                  <a:cubicBezTo>
                    <a:pt x="938" y="198"/>
                    <a:pt x="963" y="210"/>
                    <a:pt x="983" y="229"/>
                  </a:cubicBezTo>
                  <a:cubicBezTo>
                    <a:pt x="1000" y="246"/>
                    <a:pt x="1016" y="262"/>
                    <a:pt x="1033" y="278"/>
                  </a:cubicBezTo>
                  <a:cubicBezTo>
                    <a:pt x="1042" y="287"/>
                    <a:pt x="1052" y="294"/>
                    <a:pt x="1062" y="301"/>
                  </a:cubicBezTo>
                  <a:cubicBezTo>
                    <a:pt x="1067" y="305"/>
                    <a:pt x="1073" y="307"/>
                    <a:pt x="1080" y="303"/>
                  </a:cubicBezTo>
                  <a:cubicBezTo>
                    <a:pt x="1099" y="293"/>
                    <a:pt x="1119" y="296"/>
                    <a:pt x="1139" y="301"/>
                  </a:cubicBezTo>
                  <a:cubicBezTo>
                    <a:pt x="1163" y="307"/>
                    <a:pt x="1172" y="322"/>
                    <a:pt x="1175" y="344"/>
                  </a:cubicBezTo>
                  <a:cubicBezTo>
                    <a:pt x="1178" y="369"/>
                    <a:pt x="1166" y="385"/>
                    <a:pt x="1141" y="387"/>
                  </a:cubicBezTo>
                  <a:cubicBezTo>
                    <a:pt x="1109" y="389"/>
                    <a:pt x="1079" y="369"/>
                    <a:pt x="1069" y="339"/>
                  </a:cubicBezTo>
                  <a:cubicBezTo>
                    <a:pt x="1069" y="336"/>
                    <a:pt x="1068" y="334"/>
                    <a:pt x="1065" y="327"/>
                  </a:cubicBezTo>
                  <a:cubicBezTo>
                    <a:pt x="1051" y="343"/>
                    <a:pt x="1039" y="357"/>
                    <a:pt x="1025" y="373"/>
                  </a:cubicBezTo>
                  <a:cubicBezTo>
                    <a:pt x="1047" y="383"/>
                    <a:pt x="1068" y="392"/>
                    <a:pt x="1089" y="400"/>
                  </a:cubicBezTo>
                  <a:cubicBezTo>
                    <a:pt x="1108" y="407"/>
                    <a:pt x="1119" y="418"/>
                    <a:pt x="1120" y="440"/>
                  </a:cubicBezTo>
                  <a:cubicBezTo>
                    <a:pt x="1120" y="459"/>
                    <a:pt x="1127" y="478"/>
                    <a:pt x="1138" y="495"/>
                  </a:cubicBezTo>
                  <a:cubicBezTo>
                    <a:pt x="1162" y="531"/>
                    <a:pt x="1188" y="564"/>
                    <a:pt x="1223" y="590"/>
                  </a:cubicBezTo>
                  <a:cubicBezTo>
                    <a:pt x="1251" y="611"/>
                    <a:pt x="1279" y="632"/>
                    <a:pt x="1307" y="653"/>
                  </a:cubicBezTo>
                  <a:cubicBezTo>
                    <a:pt x="1328" y="670"/>
                    <a:pt x="1349" y="687"/>
                    <a:pt x="1367" y="707"/>
                  </a:cubicBezTo>
                  <a:cubicBezTo>
                    <a:pt x="1387" y="728"/>
                    <a:pt x="1404" y="752"/>
                    <a:pt x="1425" y="778"/>
                  </a:cubicBezTo>
                  <a:close/>
                  <a:moveTo>
                    <a:pt x="1684" y="889"/>
                  </a:moveTo>
                  <a:cubicBezTo>
                    <a:pt x="1721" y="900"/>
                    <a:pt x="1754" y="909"/>
                    <a:pt x="1785" y="919"/>
                  </a:cubicBezTo>
                  <a:cubicBezTo>
                    <a:pt x="1876" y="951"/>
                    <a:pt x="1969" y="956"/>
                    <a:pt x="2064" y="943"/>
                  </a:cubicBezTo>
                  <a:cubicBezTo>
                    <a:pt x="2106" y="937"/>
                    <a:pt x="2148" y="932"/>
                    <a:pt x="2190" y="929"/>
                  </a:cubicBezTo>
                  <a:cubicBezTo>
                    <a:pt x="2229" y="925"/>
                    <a:pt x="2256" y="950"/>
                    <a:pt x="2281" y="976"/>
                  </a:cubicBezTo>
                  <a:cubicBezTo>
                    <a:pt x="2289" y="984"/>
                    <a:pt x="2285" y="993"/>
                    <a:pt x="2273" y="993"/>
                  </a:cubicBezTo>
                  <a:cubicBezTo>
                    <a:pt x="2260" y="992"/>
                    <a:pt x="2248" y="990"/>
                    <a:pt x="2236" y="987"/>
                  </a:cubicBezTo>
                  <a:cubicBezTo>
                    <a:pt x="2210" y="980"/>
                    <a:pt x="2185" y="972"/>
                    <a:pt x="2159" y="965"/>
                  </a:cubicBezTo>
                  <a:cubicBezTo>
                    <a:pt x="2153" y="963"/>
                    <a:pt x="2147" y="963"/>
                    <a:pt x="2141" y="962"/>
                  </a:cubicBezTo>
                  <a:cubicBezTo>
                    <a:pt x="2143" y="966"/>
                    <a:pt x="2144" y="967"/>
                    <a:pt x="2146" y="968"/>
                  </a:cubicBezTo>
                  <a:cubicBezTo>
                    <a:pt x="2230" y="998"/>
                    <a:pt x="2313" y="1028"/>
                    <a:pt x="2396" y="1058"/>
                  </a:cubicBezTo>
                  <a:cubicBezTo>
                    <a:pt x="2402" y="1060"/>
                    <a:pt x="2409" y="1061"/>
                    <a:pt x="2415" y="1060"/>
                  </a:cubicBezTo>
                  <a:cubicBezTo>
                    <a:pt x="2458" y="1050"/>
                    <a:pt x="2501" y="1040"/>
                    <a:pt x="2544" y="1028"/>
                  </a:cubicBezTo>
                  <a:cubicBezTo>
                    <a:pt x="2581" y="1018"/>
                    <a:pt x="2614" y="1000"/>
                    <a:pt x="2642" y="974"/>
                  </a:cubicBezTo>
                  <a:cubicBezTo>
                    <a:pt x="2646" y="970"/>
                    <a:pt x="2649" y="965"/>
                    <a:pt x="2654" y="960"/>
                  </a:cubicBezTo>
                  <a:cubicBezTo>
                    <a:pt x="2641" y="956"/>
                    <a:pt x="2630" y="954"/>
                    <a:pt x="2620" y="951"/>
                  </a:cubicBezTo>
                  <a:cubicBezTo>
                    <a:pt x="2520" y="924"/>
                    <a:pt x="2420" y="896"/>
                    <a:pt x="2319" y="869"/>
                  </a:cubicBezTo>
                  <a:cubicBezTo>
                    <a:pt x="2250" y="850"/>
                    <a:pt x="2180" y="834"/>
                    <a:pt x="2108" y="828"/>
                  </a:cubicBezTo>
                  <a:cubicBezTo>
                    <a:pt x="1984" y="817"/>
                    <a:pt x="1864" y="838"/>
                    <a:pt x="1746" y="868"/>
                  </a:cubicBezTo>
                  <a:cubicBezTo>
                    <a:pt x="1726" y="873"/>
                    <a:pt x="1708" y="881"/>
                    <a:pt x="1684" y="889"/>
                  </a:cubicBezTo>
                  <a:close/>
                  <a:moveTo>
                    <a:pt x="2923" y="390"/>
                  </a:moveTo>
                  <a:cubicBezTo>
                    <a:pt x="2923" y="389"/>
                    <a:pt x="2923" y="388"/>
                    <a:pt x="2923" y="386"/>
                  </a:cubicBezTo>
                  <a:cubicBezTo>
                    <a:pt x="2896" y="379"/>
                    <a:pt x="2869" y="371"/>
                    <a:pt x="2842" y="365"/>
                  </a:cubicBezTo>
                  <a:cubicBezTo>
                    <a:pt x="2759" y="346"/>
                    <a:pt x="2674" y="335"/>
                    <a:pt x="2589" y="331"/>
                  </a:cubicBezTo>
                  <a:cubicBezTo>
                    <a:pt x="2512" y="328"/>
                    <a:pt x="2435" y="328"/>
                    <a:pt x="2359" y="341"/>
                  </a:cubicBezTo>
                  <a:cubicBezTo>
                    <a:pt x="2255" y="358"/>
                    <a:pt x="2155" y="389"/>
                    <a:pt x="2058" y="428"/>
                  </a:cubicBezTo>
                  <a:cubicBezTo>
                    <a:pt x="1969" y="464"/>
                    <a:pt x="1880" y="496"/>
                    <a:pt x="1787" y="517"/>
                  </a:cubicBezTo>
                  <a:cubicBezTo>
                    <a:pt x="1712" y="534"/>
                    <a:pt x="1638" y="555"/>
                    <a:pt x="1563" y="574"/>
                  </a:cubicBezTo>
                  <a:cubicBezTo>
                    <a:pt x="1519" y="585"/>
                    <a:pt x="1490" y="612"/>
                    <a:pt x="1476" y="655"/>
                  </a:cubicBezTo>
                  <a:cubicBezTo>
                    <a:pt x="1468" y="679"/>
                    <a:pt x="1460" y="703"/>
                    <a:pt x="1453" y="727"/>
                  </a:cubicBezTo>
                  <a:cubicBezTo>
                    <a:pt x="1447" y="747"/>
                    <a:pt x="1452" y="765"/>
                    <a:pt x="1463" y="787"/>
                  </a:cubicBezTo>
                  <a:cubicBezTo>
                    <a:pt x="1505" y="754"/>
                    <a:pt x="1555" y="748"/>
                    <a:pt x="1603" y="734"/>
                  </a:cubicBezTo>
                  <a:cubicBezTo>
                    <a:pt x="1601" y="693"/>
                    <a:pt x="1623" y="670"/>
                    <a:pt x="1656" y="655"/>
                  </a:cubicBezTo>
                  <a:cubicBezTo>
                    <a:pt x="1658" y="655"/>
                    <a:pt x="1659" y="654"/>
                    <a:pt x="1660" y="654"/>
                  </a:cubicBezTo>
                  <a:cubicBezTo>
                    <a:pt x="1708" y="634"/>
                    <a:pt x="1755" y="613"/>
                    <a:pt x="1804" y="597"/>
                  </a:cubicBezTo>
                  <a:cubicBezTo>
                    <a:pt x="1916" y="561"/>
                    <a:pt x="2025" y="519"/>
                    <a:pt x="2128" y="464"/>
                  </a:cubicBezTo>
                  <a:cubicBezTo>
                    <a:pt x="2225" y="413"/>
                    <a:pt x="2328" y="387"/>
                    <a:pt x="2436" y="383"/>
                  </a:cubicBezTo>
                  <a:cubicBezTo>
                    <a:pt x="2550" y="379"/>
                    <a:pt x="2664" y="377"/>
                    <a:pt x="2778" y="374"/>
                  </a:cubicBezTo>
                  <a:cubicBezTo>
                    <a:pt x="2795" y="374"/>
                    <a:pt x="2811" y="375"/>
                    <a:pt x="2828" y="377"/>
                  </a:cubicBezTo>
                  <a:cubicBezTo>
                    <a:pt x="2860" y="381"/>
                    <a:pt x="2891" y="385"/>
                    <a:pt x="2923" y="390"/>
                  </a:cubicBezTo>
                  <a:close/>
                  <a:moveTo>
                    <a:pt x="1905" y="1689"/>
                  </a:moveTo>
                  <a:cubicBezTo>
                    <a:pt x="1907" y="1688"/>
                    <a:pt x="1909" y="1688"/>
                    <a:pt x="1911" y="1687"/>
                  </a:cubicBezTo>
                  <a:cubicBezTo>
                    <a:pt x="1896" y="1650"/>
                    <a:pt x="1896" y="1611"/>
                    <a:pt x="1898" y="1573"/>
                  </a:cubicBezTo>
                  <a:cubicBezTo>
                    <a:pt x="1901" y="1521"/>
                    <a:pt x="1889" y="1472"/>
                    <a:pt x="1865" y="1426"/>
                  </a:cubicBezTo>
                  <a:cubicBezTo>
                    <a:pt x="1861" y="1420"/>
                    <a:pt x="1858" y="1413"/>
                    <a:pt x="1856" y="1407"/>
                  </a:cubicBezTo>
                  <a:cubicBezTo>
                    <a:pt x="1839" y="1368"/>
                    <a:pt x="1823" y="1330"/>
                    <a:pt x="1823" y="1288"/>
                  </a:cubicBezTo>
                  <a:cubicBezTo>
                    <a:pt x="1823" y="1282"/>
                    <a:pt x="1820" y="1275"/>
                    <a:pt x="1817" y="1270"/>
                  </a:cubicBezTo>
                  <a:cubicBezTo>
                    <a:pt x="1784" y="1217"/>
                    <a:pt x="1753" y="1164"/>
                    <a:pt x="1719" y="1113"/>
                  </a:cubicBezTo>
                  <a:cubicBezTo>
                    <a:pt x="1684" y="1061"/>
                    <a:pt x="1646" y="1011"/>
                    <a:pt x="1601" y="967"/>
                  </a:cubicBezTo>
                  <a:cubicBezTo>
                    <a:pt x="1551" y="917"/>
                    <a:pt x="1498" y="868"/>
                    <a:pt x="1458" y="809"/>
                  </a:cubicBezTo>
                  <a:cubicBezTo>
                    <a:pt x="1453" y="801"/>
                    <a:pt x="1446" y="800"/>
                    <a:pt x="1437" y="804"/>
                  </a:cubicBezTo>
                  <a:cubicBezTo>
                    <a:pt x="1447" y="824"/>
                    <a:pt x="1458" y="844"/>
                    <a:pt x="1468" y="864"/>
                  </a:cubicBezTo>
                  <a:cubicBezTo>
                    <a:pt x="1484" y="894"/>
                    <a:pt x="1504" y="920"/>
                    <a:pt x="1528" y="944"/>
                  </a:cubicBezTo>
                  <a:cubicBezTo>
                    <a:pt x="1566" y="980"/>
                    <a:pt x="1592" y="1024"/>
                    <a:pt x="1610" y="1073"/>
                  </a:cubicBezTo>
                  <a:cubicBezTo>
                    <a:pt x="1620" y="1100"/>
                    <a:pt x="1628" y="1128"/>
                    <a:pt x="1638" y="1156"/>
                  </a:cubicBezTo>
                  <a:cubicBezTo>
                    <a:pt x="1649" y="1187"/>
                    <a:pt x="1653" y="1219"/>
                    <a:pt x="1652" y="1252"/>
                  </a:cubicBezTo>
                  <a:cubicBezTo>
                    <a:pt x="1652" y="1274"/>
                    <a:pt x="1654" y="1297"/>
                    <a:pt x="1659" y="1319"/>
                  </a:cubicBezTo>
                  <a:cubicBezTo>
                    <a:pt x="1677" y="1404"/>
                    <a:pt x="1720" y="1476"/>
                    <a:pt x="1778" y="1541"/>
                  </a:cubicBezTo>
                  <a:cubicBezTo>
                    <a:pt x="1814" y="1582"/>
                    <a:pt x="1849" y="1625"/>
                    <a:pt x="1885" y="1667"/>
                  </a:cubicBezTo>
                  <a:cubicBezTo>
                    <a:pt x="1892" y="1674"/>
                    <a:pt x="1899" y="1682"/>
                    <a:pt x="1905" y="1689"/>
                  </a:cubicBezTo>
                  <a:close/>
                  <a:moveTo>
                    <a:pt x="1587" y="1983"/>
                  </a:moveTo>
                  <a:cubicBezTo>
                    <a:pt x="1588" y="1982"/>
                    <a:pt x="1589" y="1981"/>
                    <a:pt x="1590" y="1980"/>
                  </a:cubicBezTo>
                  <a:cubicBezTo>
                    <a:pt x="1588" y="1976"/>
                    <a:pt x="1586" y="1972"/>
                    <a:pt x="1584" y="1969"/>
                  </a:cubicBezTo>
                  <a:cubicBezTo>
                    <a:pt x="1568" y="1943"/>
                    <a:pt x="1550" y="1918"/>
                    <a:pt x="1542" y="1888"/>
                  </a:cubicBezTo>
                  <a:cubicBezTo>
                    <a:pt x="1540" y="1883"/>
                    <a:pt x="1534" y="1878"/>
                    <a:pt x="1529" y="1875"/>
                  </a:cubicBezTo>
                  <a:cubicBezTo>
                    <a:pt x="1520" y="1871"/>
                    <a:pt x="1511" y="1868"/>
                    <a:pt x="1502" y="1867"/>
                  </a:cubicBezTo>
                  <a:cubicBezTo>
                    <a:pt x="1482" y="1864"/>
                    <a:pt x="1466" y="1855"/>
                    <a:pt x="1451" y="1843"/>
                  </a:cubicBezTo>
                  <a:cubicBezTo>
                    <a:pt x="1439" y="1833"/>
                    <a:pt x="1428" y="1822"/>
                    <a:pt x="1417" y="1812"/>
                  </a:cubicBezTo>
                  <a:cubicBezTo>
                    <a:pt x="1377" y="1775"/>
                    <a:pt x="1349" y="1729"/>
                    <a:pt x="1318" y="1685"/>
                  </a:cubicBezTo>
                  <a:cubicBezTo>
                    <a:pt x="1292" y="1647"/>
                    <a:pt x="1276" y="1606"/>
                    <a:pt x="1272" y="1560"/>
                  </a:cubicBezTo>
                  <a:cubicBezTo>
                    <a:pt x="1268" y="1502"/>
                    <a:pt x="1250" y="1449"/>
                    <a:pt x="1223" y="1399"/>
                  </a:cubicBezTo>
                  <a:cubicBezTo>
                    <a:pt x="1192" y="1342"/>
                    <a:pt x="1162" y="1285"/>
                    <a:pt x="1133" y="1227"/>
                  </a:cubicBezTo>
                  <a:cubicBezTo>
                    <a:pt x="1118" y="1197"/>
                    <a:pt x="1105" y="1166"/>
                    <a:pt x="1096" y="1134"/>
                  </a:cubicBezTo>
                  <a:cubicBezTo>
                    <a:pt x="1074" y="1054"/>
                    <a:pt x="1058" y="972"/>
                    <a:pt x="1049" y="890"/>
                  </a:cubicBezTo>
                  <a:cubicBezTo>
                    <a:pt x="1042" y="825"/>
                    <a:pt x="1037" y="760"/>
                    <a:pt x="1031" y="694"/>
                  </a:cubicBezTo>
                  <a:cubicBezTo>
                    <a:pt x="1028" y="661"/>
                    <a:pt x="1023" y="628"/>
                    <a:pt x="1019" y="595"/>
                  </a:cubicBezTo>
                  <a:cubicBezTo>
                    <a:pt x="1018" y="595"/>
                    <a:pt x="1016" y="595"/>
                    <a:pt x="1015" y="595"/>
                  </a:cubicBezTo>
                  <a:cubicBezTo>
                    <a:pt x="1009" y="625"/>
                    <a:pt x="1004" y="655"/>
                    <a:pt x="999" y="685"/>
                  </a:cubicBezTo>
                  <a:cubicBezTo>
                    <a:pt x="986" y="761"/>
                    <a:pt x="983" y="837"/>
                    <a:pt x="998" y="913"/>
                  </a:cubicBezTo>
                  <a:cubicBezTo>
                    <a:pt x="1007" y="958"/>
                    <a:pt x="1015" y="1003"/>
                    <a:pt x="1023" y="1048"/>
                  </a:cubicBezTo>
                  <a:cubicBezTo>
                    <a:pt x="1036" y="1128"/>
                    <a:pt x="1048" y="1209"/>
                    <a:pt x="1070" y="1287"/>
                  </a:cubicBezTo>
                  <a:cubicBezTo>
                    <a:pt x="1090" y="1357"/>
                    <a:pt x="1114" y="1426"/>
                    <a:pt x="1154" y="1488"/>
                  </a:cubicBezTo>
                  <a:cubicBezTo>
                    <a:pt x="1212" y="1578"/>
                    <a:pt x="1270" y="1669"/>
                    <a:pt x="1329" y="1759"/>
                  </a:cubicBezTo>
                  <a:cubicBezTo>
                    <a:pt x="1353" y="1797"/>
                    <a:pt x="1382" y="1831"/>
                    <a:pt x="1418" y="1860"/>
                  </a:cubicBezTo>
                  <a:cubicBezTo>
                    <a:pt x="1459" y="1892"/>
                    <a:pt x="1501" y="1923"/>
                    <a:pt x="1543" y="1954"/>
                  </a:cubicBezTo>
                  <a:cubicBezTo>
                    <a:pt x="1557" y="1965"/>
                    <a:pt x="1572" y="1974"/>
                    <a:pt x="1587" y="1983"/>
                  </a:cubicBezTo>
                  <a:close/>
                  <a:moveTo>
                    <a:pt x="2343" y="3154"/>
                  </a:moveTo>
                  <a:cubicBezTo>
                    <a:pt x="2344" y="3152"/>
                    <a:pt x="2346" y="3150"/>
                    <a:pt x="2347" y="3148"/>
                  </a:cubicBezTo>
                  <a:cubicBezTo>
                    <a:pt x="2340" y="3143"/>
                    <a:pt x="2333" y="3139"/>
                    <a:pt x="2328" y="3134"/>
                  </a:cubicBezTo>
                  <a:cubicBezTo>
                    <a:pt x="2301" y="3107"/>
                    <a:pt x="2272" y="3082"/>
                    <a:pt x="2248" y="3053"/>
                  </a:cubicBezTo>
                  <a:cubicBezTo>
                    <a:pt x="2202" y="3000"/>
                    <a:pt x="2158" y="2945"/>
                    <a:pt x="2115" y="2889"/>
                  </a:cubicBezTo>
                  <a:cubicBezTo>
                    <a:pt x="2084" y="2847"/>
                    <a:pt x="2055" y="2803"/>
                    <a:pt x="2028" y="2759"/>
                  </a:cubicBezTo>
                  <a:cubicBezTo>
                    <a:pt x="1992" y="2703"/>
                    <a:pt x="1959" y="2646"/>
                    <a:pt x="1925" y="2589"/>
                  </a:cubicBezTo>
                  <a:cubicBezTo>
                    <a:pt x="1900" y="2549"/>
                    <a:pt x="1875" y="2509"/>
                    <a:pt x="1850" y="2469"/>
                  </a:cubicBezTo>
                  <a:cubicBezTo>
                    <a:pt x="1823" y="2424"/>
                    <a:pt x="1810" y="2375"/>
                    <a:pt x="1808" y="2322"/>
                  </a:cubicBezTo>
                  <a:cubicBezTo>
                    <a:pt x="1806" y="2279"/>
                    <a:pt x="1802" y="2236"/>
                    <a:pt x="1796" y="2194"/>
                  </a:cubicBezTo>
                  <a:cubicBezTo>
                    <a:pt x="1783" y="2111"/>
                    <a:pt x="1768" y="2029"/>
                    <a:pt x="1754" y="1947"/>
                  </a:cubicBezTo>
                  <a:cubicBezTo>
                    <a:pt x="1750" y="1923"/>
                    <a:pt x="1745" y="1899"/>
                    <a:pt x="1741" y="1875"/>
                  </a:cubicBezTo>
                  <a:cubicBezTo>
                    <a:pt x="1730" y="1925"/>
                    <a:pt x="1720" y="1975"/>
                    <a:pt x="1727" y="2025"/>
                  </a:cubicBezTo>
                  <a:cubicBezTo>
                    <a:pt x="1734" y="2028"/>
                    <a:pt x="1741" y="2030"/>
                    <a:pt x="1748" y="2033"/>
                  </a:cubicBezTo>
                  <a:cubicBezTo>
                    <a:pt x="1748" y="2035"/>
                    <a:pt x="1748" y="2036"/>
                    <a:pt x="1748" y="2038"/>
                  </a:cubicBezTo>
                  <a:cubicBezTo>
                    <a:pt x="1741" y="2041"/>
                    <a:pt x="1735" y="2044"/>
                    <a:pt x="1728" y="2047"/>
                  </a:cubicBezTo>
                  <a:cubicBezTo>
                    <a:pt x="1728" y="2050"/>
                    <a:pt x="1728" y="2053"/>
                    <a:pt x="1728" y="2056"/>
                  </a:cubicBezTo>
                  <a:cubicBezTo>
                    <a:pt x="1736" y="2105"/>
                    <a:pt x="1743" y="2155"/>
                    <a:pt x="1753" y="2204"/>
                  </a:cubicBezTo>
                  <a:cubicBezTo>
                    <a:pt x="1766" y="2269"/>
                    <a:pt x="1779" y="2334"/>
                    <a:pt x="1797" y="2397"/>
                  </a:cubicBezTo>
                  <a:cubicBezTo>
                    <a:pt x="1815" y="2463"/>
                    <a:pt x="1839" y="2527"/>
                    <a:pt x="1867" y="2590"/>
                  </a:cubicBezTo>
                  <a:cubicBezTo>
                    <a:pt x="1886" y="2633"/>
                    <a:pt x="1905" y="2676"/>
                    <a:pt x="1922" y="2720"/>
                  </a:cubicBezTo>
                  <a:cubicBezTo>
                    <a:pt x="1955" y="2804"/>
                    <a:pt x="2000" y="2882"/>
                    <a:pt x="2052" y="2956"/>
                  </a:cubicBezTo>
                  <a:cubicBezTo>
                    <a:pt x="2096" y="3019"/>
                    <a:pt x="2150" y="3073"/>
                    <a:pt x="2213" y="3117"/>
                  </a:cubicBezTo>
                  <a:cubicBezTo>
                    <a:pt x="2247" y="3140"/>
                    <a:pt x="2284" y="3150"/>
                    <a:pt x="2323" y="3156"/>
                  </a:cubicBezTo>
                  <a:cubicBezTo>
                    <a:pt x="2330" y="3157"/>
                    <a:pt x="2337" y="3155"/>
                    <a:pt x="2343" y="3154"/>
                  </a:cubicBezTo>
                  <a:close/>
                  <a:moveTo>
                    <a:pt x="1621" y="729"/>
                  </a:moveTo>
                  <a:cubicBezTo>
                    <a:pt x="1632" y="726"/>
                    <a:pt x="1641" y="724"/>
                    <a:pt x="1648" y="720"/>
                  </a:cubicBezTo>
                  <a:cubicBezTo>
                    <a:pt x="1680" y="705"/>
                    <a:pt x="1711" y="690"/>
                    <a:pt x="1742" y="675"/>
                  </a:cubicBezTo>
                  <a:cubicBezTo>
                    <a:pt x="1764" y="664"/>
                    <a:pt x="1785" y="652"/>
                    <a:pt x="1810" y="653"/>
                  </a:cubicBezTo>
                  <a:cubicBezTo>
                    <a:pt x="1843" y="654"/>
                    <a:pt x="1877" y="655"/>
                    <a:pt x="1910" y="659"/>
                  </a:cubicBezTo>
                  <a:cubicBezTo>
                    <a:pt x="1922" y="660"/>
                    <a:pt x="1933" y="660"/>
                    <a:pt x="1943" y="654"/>
                  </a:cubicBezTo>
                  <a:cubicBezTo>
                    <a:pt x="1975" y="638"/>
                    <a:pt x="2007" y="623"/>
                    <a:pt x="2038" y="605"/>
                  </a:cubicBezTo>
                  <a:cubicBezTo>
                    <a:pt x="2094" y="571"/>
                    <a:pt x="2152" y="541"/>
                    <a:pt x="2216" y="525"/>
                  </a:cubicBezTo>
                  <a:cubicBezTo>
                    <a:pt x="2297" y="504"/>
                    <a:pt x="2375" y="475"/>
                    <a:pt x="2453" y="445"/>
                  </a:cubicBezTo>
                  <a:cubicBezTo>
                    <a:pt x="2536" y="412"/>
                    <a:pt x="2622" y="396"/>
                    <a:pt x="2711" y="397"/>
                  </a:cubicBezTo>
                  <a:cubicBezTo>
                    <a:pt x="2756" y="397"/>
                    <a:pt x="2801" y="401"/>
                    <a:pt x="2846" y="403"/>
                  </a:cubicBezTo>
                  <a:cubicBezTo>
                    <a:pt x="2857" y="403"/>
                    <a:pt x="2867" y="403"/>
                    <a:pt x="2878" y="403"/>
                  </a:cubicBezTo>
                  <a:cubicBezTo>
                    <a:pt x="2878" y="402"/>
                    <a:pt x="2878" y="400"/>
                    <a:pt x="2878" y="399"/>
                  </a:cubicBezTo>
                  <a:cubicBezTo>
                    <a:pt x="2847" y="396"/>
                    <a:pt x="2815" y="391"/>
                    <a:pt x="2783" y="391"/>
                  </a:cubicBezTo>
                  <a:cubicBezTo>
                    <a:pt x="2668" y="393"/>
                    <a:pt x="2552" y="396"/>
                    <a:pt x="2437" y="400"/>
                  </a:cubicBezTo>
                  <a:cubicBezTo>
                    <a:pt x="2330" y="403"/>
                    <a:pt x="2229" y="430"/>
                    <a:pt x="2134" y="480"/>
                  </a:cubicBezTo>
                  <a:cubicBezTo>
                    <a:pt x="2051" y="523"/>
                    <a:pt x="1965" y="562"/>
                    <a:pt x="1876" y="590"/>
                  </a:cubicBezTo>
                  <a:cubicBezTo>
                    <a:pt x="1808" y="612"/>
                    <a:pt x="1741" y="637"/>
                    <a:pt x="1676" y="665"/>
                  </a:cubicBezTo>
                  <a:cubicBezTo>
                    <a:pt x="1664" y="670"/>
                    <a:pt x="1653" y="675"/>
                    <a:pt x="1643" y="682"/>
                  </a:cubicBezTo>
                  <a:cubicBezTo>
                    <a:pt x="1628" y="692"/>
                    <a:pt x="1618" y="706"/>
                    <a:pt x="1621" y="729"/>
                  </a:cubicBezTo>
                  <a:close/>
                  <a:moveTo>
                    <a:pt x="3726" y="397"/>
                  </a:moveTo>
                  <a:cubicBezTo>
                    <a:pt x="3507" y="410"/>
                    <a:pt x="3289" y="414"/>
                    <a:pt x="3071" y="424"/>
                  </a:cubicBezTo>
                  <a:cubicBezTo>
                    <a:pt x="3080" y="428"/>
                    <a:pt x="3089" y="431"/>
                    <a:pt x="3099" y="434"/>
                  </a:cubicBezTo>
                  <a:cubicBezTo>
                    <a:pt x="3213" y="465"/>
                    <a:pt x="3323" y="507"/>
                    <a:pt x="3432" y="555"/>
                  </a:cubicBezTo>
                  <a:cubicBezTo>
                    <a:pt x="3438" y="558"/>
                    <a:pt x="3443" y="562"/>
                    <a:pt x="3448" y="566"/>
                  </a:cubicBezTo>
                  <a:cubicBezTo>
                    <a:pt x="3443" y="578"/>
                    <a:pt x="3435" y="575"/>
                    <a:pt x="3428" y="575"/>
                  </a:cubicBezTo>
                  <a:cubicBezTo>
                    <a:pt x="3394" y="575"/>
                    <a:pt x="3360" y="575"/>
                    <a:pt x="3326" y="575"/>
                  </a:cubicBezTo>
                  <a:cubicBezTo>
                    <a:pt x="3318" y="576"/>
                    <a:pt x="3310" y="577"/>
                    <a:pt x="3302" y="578"/>
                  </a:cubicBezTo>
                  <a:cubicBezTo>
                    <a:pt x="3302" y="580"/>
                    <a:pt x="3302" y="581"/>
                    <a:pt x="3302" y="583"/>
                  </a:cubicBezTo>
                  <a:cubicBezTo>
                    <a:pt x="3329" y="603"/>
                    <a:pt x="3357" y="622"/>
                    <a:pt x="3384" y="642"/>
                  </a:cubicBezTo>
                  <a:cubicBezTo>
                    <a:pt x="3391" y="637"/>
                    <a:pt x="3396" y="634"/>
                    <a:pt x="3400" y="631"/>
                  </a:cubicBezTo>
                  <a:cubicBezTo>
                    <a:pt x="3446" y="595"/>
                    <a:pt x="3492" y="559"/>
                    <a:pt x="3537" y="523"/>
                  </a:cubicBezTo>
                  <a:cubicBezTo>
                    <a:pt x="3571" y="496"/>
                    <a:pt x="3602" y="467"/>
                    <a:pt x="3641" y="447"/>
                  </a:cubicBezTo>
                  <a:cubicBezTo>
                    <a:pt x="3670" y="432"/>
                    <a:pt x="3697" y="414"/>
                    <a:pt x="3726" y="397"/>
                  </a:cubicBezTo>
                  <a:close/>
                  <a:moveTo>
                    <a:pt x="3385" y="661"/>
                  </a:moveTo>
                  <a:cubicBezTo>
                    <a:pt x="3320" y="705"/>
                    <a:pt x="3255" y="745"/>
                    <a:pt x="3193" y="789"/>
                  </a:cubicBezTo>
                  <a:cubicBezTo>
                    <a:pt x="3126" y="838"/>
                    <a:pt x="3052" y="862"/>
                    <a:pt x="2969" y="863"/>
                  </a:cubicBezTo>
                  <a:cubicBezTo>
                    <a:pt x="2935" y="863"/>
                    <a:pt x="2900" y="865"/>
                    <a:pt x="2865" y="867"/>
                  </a:cubicBezTo>
                  <a:cubicBezTo>
                    <a:pt x="2831" y="869"/>
                    <a:pt x="2797" y="875"/>
                    <a:pt x="2765" y="888"/>
                  </a:cubicBezTo>
                  <a:cubicBezTo>
                    <a:pt x="2734" y="901"/>
                    <a:pt x="2710" y="922"/>
                    <a:pt x="2687" y="950"/>
                  </a:cubicBezTo>
                  <a:cubicBezTo>
                    <a:pt x="2696" y="952"/>
                    <a:pt x="2701" y="953"/>
                    <a:pt x="2706" y="954"/>
                  </a:cubicBezTo>
                  <a:cubicBezTo>
                    <a:pt x="2756" y="962"/>
                    <a:pt x="2807" y="960"/>
                    <a:pt x="2856" y="952"/>
                  </a:cubicBezTo>
                  <a:cubicBezTo>
                    <a:pt x="2992" y="931"/>
                    <a:pt x="3120" y="888"/>
                    <a:pt x="3238" y="818"/>
                  </a:cubicBezTo>
                  <a:cubicBezTo>
                    <a:pt x="3301" y="780"/>
                    <a:pt x="3365" y="744"/>
                    <a:pt x="3434" y="718"/>
                  </a:cubicBezTo>
                  <a:cubicBezTo>
                    <a:pt x="3440" y="716"/>
                    <a:pt x="3446" y="713"/>
                    <a:pt x="3455" y="709"/>
                  </a:cubicBezTo>
                  <a:cubicBezTo>
                    <a:pt x="3430" y="692"/>
                    <a:pt x="3408" y="677"/>
                    <a:pt x="3385" y="661"/>
                  </a:cubicBezTo>
                  <a:close/>
                  <a:moveTo>
                    <a:pt x="892" y="309"/>
                  </a:moveTo>
                  <a:cubicBezTo>
                    <a:pt x="893" y="308"/>
                    <a:pt x="894" y="306"/>
                    <a:pt x="896" y="305"/>
                  </a:cubicBezTo>
                  <a:cubicBezTo>
                    <a:pt x="890" y="298"/>
                    <a:pt x="886" y="289"/>
                    <a:pt x="880" y="282"/>
                  </a:cubicBezTo>
                  <a:cubicBezTo>
                    <a:pt x="845" y="247"/>
                    <a:pt x="810" y="212"/>
                    <a:pt x="775" y="177"/>
                  </a:cubicBezTo>
                  <a:cubicBezTo>
                    <a:pt x="770" y="171"/>
                    <a:pt x="763" y="167"/>
                    <a:pt x="756" y="163"/>
                  </a:cubicBezTo>
                  <a:cubicBezTo>
                    <a:pt x="721" y="143"/>
                    <a:pt x="685" y="123"/>
                    <a:pt x="649" y="103"/>
                  </a:cubicBezTo>
                  <a:cubicBezTo>
                    <a:pt x="641" y="99"/>
                    <a:pt x="631" y="95"/>
                    <a:pt x="621" y="92"/>
                  </a:cubicBezTo>
                  <a:cubicBezTo>
                    <a:pt x="581" y="80"/>
                    <a:pt x="540" y="69"/>
                    <a:pt x="500" y="58"/>
                  </a:cubicBezTo>
                  <a:cubicBezTo>
                    <a:pt x="431" y="39"/>
                    <a:pt x="362" y="40"/>
                    <a:pt x="292" y="41"/>
                  </a:cubicBezTo>
                  <a:cubicBezTo>
                    <a:pt x="287" y="41"/>
                    <a:pt x="281" y="42"/>
                    <a:pt x="277" y="44"/>
                  </a:cubicBezTo>
                  <a:cubicBezTo>
                    <a:pt x="260" y="53"/>
                    <a:pt x="243" y="62"/>
                    <a:pt x="226" y="71"/>
                  </a:cubicBezTo>
                  <a:cubicBezTo>
                    <a:pt x="280" y="83"/>
                    <a:pt x="334" y="84"/>
                    <a:pt x="389" y="82"/>
                  </a:cubicBezTo>
                  <a:cubicBezTo>
                    <a:pt x="422" y="81"/>
                    <a:pt x="456" y="79"/>
                    <a:pt x="488" y="85"/>
                  </a:cubicBezTo>
                  <a:cubicBezTo>
                    <a:pt x="558" y="97"/>
                    <a:pt x="623" y="125"/>
                    <a:pt x="684" y="162"/>
                  </a:cubicBezTo>
                  <a:cubicBezTo>
                    <a:pt x="703" y="173"/>
                    <a:pt x="719" y="188"/>
                    <a:pt x="735" y="202"/>
                  </a:cubicBezTo>
                  <a:cubicBezTo>
                    <a:pt x="759" y="222"/>
                    <a:pt x="781" y="244"/>
                    <a:pt x="806" y="264"/>
                  </a:cubicBezTo>
                  <a:cubicBezTo>
                    <a:pt x="831" y="284"/>
                    <a:pt x="862" y="295"/>
                    <a:pt x="892" y="309"/>
                  </a:cubicBezTo>
                  <a:close/>
                  <a:moveTo>
                    <a:pt x="1800" y="2465"/>
                  </a:moveTo>
                  <a:cubicBezTo>
                    <a:pt x="1799" y="2465"/>
                    <a:pt x="1797" y="2465"/>
                    <a:pt x="1795" y="2466"/>
                  </a:cubicBezTo>
                  <a:cubicBezTo>
                    <a:pt x="1796" y="2479"/>
                    <a:pt x="1796" y="2493"/>
                    <a:pt x="1798" y="2507"/>
                  </a:cubicBezTo>
                  <a:cubicBezTo>
                    <a:pt x="1802" y="2535"/>
                    <a:pt x="1808" y="2563"/>
                    <a:pt x="1811" y="2591"/>
                  </a:cubicBezTo>
                  <a:cubicBezTo>
                    <a:pt x="1814" y="2618"/>
                    <a:pt x="1822" y="2643"/>
                    <a:pt x="1835" y="2667"/>
                  </a:cubicBezTo>
                  <a:cubicBezTo>
                    <a:pt x="1843" y="2683"/>
                    <a:pt x="1850" y="2700"/>
                    <a:pt x="1858" y="2717"/>
                  </a:cubicBezTo>
                  <a:cubicBezTo>
                    <a:pt x="1871" y="2746"/>
                    <a:pt x="1885" y="2776"/>
                    <a:pt x="1899" y="2805"/>
                  </a:cubicBezTo>
                  <a:cubicBezTo>
                    <a:pt x="1912" y="2832"/>
                    <a:pt x="1925" y="2858"/>
                    <a:pt x="1938" y="2883"/>
                  </a:cubicBezTo>
                  <a:cubicBezTo>
                    <a:pt x="1947" y="2901"/>
                    <a:pt x="1955" y="2920"/>
                    <a:pt x="1968" y="2934"/>
                  </a:cubicBezTo>
                  <a:cubicBezTo>
                    <a:pt x="1998" y="2966"/>
                    <a:pt x="2029" y="2996"/>
                    <a:pt x="2061" y="3025"/>
                  </a:cubicBezTo>
                  <a:cubicBezTo>
                    <a:pt x="2074" y="3037"/>
                    <a:pt x="2089" y="3044"/>
                    <a:pt x="2108" y="3049"/>
                  </a:cubicBezTo>
                  <a:cubicBezTo>
                    <a:pt x="2089" y="3026"/>
                    <a:pt x="2071" y="3006"/>
                    <a:pt x="2055" y="2985"/>
                  </a:cubicBezTo>
                  <a:cubicBezTo>
                    <a:pt x="1996" y="2906"/>
                    <a:pt x="1946" y="2822"/>
                    <a:pt x="1909" y="2730"/>
                  </a:cubicBezTo>
                  <a:cubicBezTo>
                    <a:pt x="1892" y="2688"/>
                    <a:pt x="1873" y="2646"/>
                    <a:pt x="1856" y="2604"/>
                  </a:cubicBezTo>
                  <a:cubicBezTo>
                    <a:pt x="1839" y="2563"/>
                    <a:pt x="1823" y="2521"/>
                    <a:pt x="1807" y="2480"/>
                  </a:cubicBezTo>
                  <a:cubicBezTo>
                    <a:pt x="1805" y="2475"/>
                    <a:pt x="1802" y="2470"/>
                    <a:pt x="1800" y="2465"/>
                  </a:cubicBezTo>
                  <a:close/>
                  <a:moveTo>
                    <a:pt x="710" y="120"/>
                  </a:moveTo>
                  <a:cubicBezTo>
                    <a:pt x="709" y="121"/>
                    <a:pt x="708" y="122"/>
                    <a:pt x="708" y="123"/>
                  </a:cubicBezTo>
                  <a:cubicBezTo>
                    <a:pt x="709" y="124"/>
                    <a:pt x="711" y="126"/>
                    <a:pt x="713" y="127"/>
                  </a:cubicBezTo>
                  <a:cubicBezTo>
                    <a:pt x="718" y="130"/>
                    <a:pt x="723" y="132"/>
                    <a:pt x="728" y="135"/>
                  </a:cubicBezTo>
                  <a:cubicBezTo>
                    <a:pt x="798" y="167"/>
                    <a:pt x="846" y="224"/>
                    <a:pt x="895" y="279"/>
                  </a:cubicBezTo>
                  <a:cubicBezTo>
                    <a:pt x="908" y="316"/>
                    <a:pt x="939" y="333"/>
                    <a:pt x="973" y="345"/>
                  </a:cubicBezTo>
                  <a:cubicBezTo>
                    <a:pt x="980" y="348"/>
                    <a:pt x="987" y="353"/>
                    <a:pt x="994" y="356"/>
                  </a:cubicBezTo>
                  <a:cubicBezTo>
                    <a:pt x="1009" y="363"/>
                    <a:pt x="1015" y="362"/>
                    <a:pt x="1025" y="351"/>
                  </a:cubicBezTo>
                  <a:cubicBezTo>
                    <a:pt x="1035" y="339"/>
                    <a:pt x="1044" y="327"/>
                    <a:pt x="1053" y="316"/>
                  </a:cubicBezTo>
                  <a:cubicBezTo>
                    <a:pt x="1034" y="299"/>
                    <a:pt x="1014" y="282"/>
                    <a:pt x="998" y="264"/>
                  </a:cubicBezTo>
                  <a:cubicBezTo>
                    <a:pt x="964" y="227"/>
                    <a:pt x="923" y="205"/>
                    <a:pt x="876" y="190"/>
                  </a:cubicBezTo>
                  <a:cubicBezTo>
                    <a:pt x="847" y="181"/>
                    <a:pt x="819" y="168"/>
                    <a:pt x="791" y="156"/>
                  </a:cubicBezTo>
                  <a:cubicBezTo>
                    <a:pt x="764" y="144"/>
                    <a:pt x="737" y="132"/>
                    <a:pt x="710" y="120"/>
                  </a:cubicBezTo>
                  <a:close/>
                  <a:moveTo>
                    <a:pt x="2193" y="1151"/>
                  </a:moveTo>
                  <a:cubicBezTo>
                    <a:pt x="2252" y="1177"/>
                    <a:pt x="2310" y="1176"/>
                    <a:pt x="2369" y="1173"/>
                  </a:cubicBezTo>
                  <a:cubicBezTo>
                    <a:pt x="2427" y="1169"/>
                    <a:pt x="2483" y="1154"/>
                    <a:pt x="2543" y="1136"/>
                  </a:cubicBezTo>
                  <a:cubicBezTo>
                    <a:pt x="2500" y="1118"/>
                    <a:pt x="2462" y="1102"/>
                    <a:pt x="2424" y="1086"/>
                  </a:cubicBezTo>
                  <a:cubicBezTo>
                    <a:pt x="2413" y="1081"/>
                    <a:pt x="2403" y="1080"/>
                    <a:pt x="2391" y="1084"/>
                  </a:cubicBezTo>
                  <a:cubicBezTo>
                    <a:pt x="2330" y="1105"/>
                    <a:pt x="2268" y="1125"/>
                    <a:pt x="2207" y="1145"/>
                  </a:cubicBezTo>
                  <a:cubicBezTo>
                    <a:pt x="2203" y="1146"/>
                    <a:pt x="2199" y="1148"/>
                    <a:pt x="2193" y="1151"/>
                  </a:cubicBezTo>
                  <a:close/>
                  <a:moveTo>
                    <a:pt x="2066" y="1221"/>
                  </a:moveTo>
                  <a:cubicBezTo>
                    <a:pt x="2075" y="1212"/>
                    <a:pt x="2082" y="1217"/>
                    <a:pt x="2089" y="1219"/>
                  </a:cubicBezTo>
                  <a:cubicBezTo>
                    <a:pt x="2119" y="1231"/>
                    <a:pt x="2149" y="1238"/>
                    <a:pt x="2180" y="1240"/>
                  </a:cubicBezTo>
                  <a:cubicBezTo>
                    <a:pt x="2200" y="1242"/>
                    <a:pt x="2220" y="1242"/>
                    <a:pt x="2241" y="1241"/>
                  </a:cubicBezTo>
                  <a:cubicBezTo>
                    <a:pt x="2239" y="1237"/>
                    <a:pt x="2239" y="1235"/>
                    <a:pt x="2238" y="1235"/>
                  </a:cubicBezTo>
                  <a:cubicBezTo>
                    <a:pt x="2209" y="1214"/>
                    <a:pt x="2181" y="1192"/>
                    <a:pt x="2152" y="1172"/>
                  </a:cubicBezTo>
                  <a:cubicBezTo>
                    <a:pt x="2148" y="1169"/>
                    <a:pt x="2140" y="1169"/>
                    <a:pt x="2136" y="1171"/>
                  </a:cubicBezTo>
                  <a:cubicBezTo>
                    <a:pt x="2104" y="1183"/>
                    <a:pt x="2074" y="1198"/>
                    <a:pt x="2050" y="1222"/>
                  </a:cubicBezTo>
                  <a:cubicBezTo>
                    <a:pt x="2031" y="1240"/>
                    <a:pt x="2009" y="1254"/>
                    <a:pt x="1984" y="1264"/>
                  </a:cubicBezTo>
                  <a:cubicBezTo>
                    <a:pt x="1973" y="1268"/>
                    <a:pt x="1963" y="1275"/>
                    <a:pt x="1950" y="1283"/>
                  </a:cubicBezTo>
                  <a:cubicBezTo>
                    <a:pt x="1966" y="1290"/>
                    <a:pt x="1978" y="1296"/>
                    <a:pt x="1989" y="1302"/>
                  </a:cubicBezTo>
                  <a:cubicBezTo>
                    <a:pt x="2001" y="1308"/>
                    <a:pt x="2012" y="1316"/>
                    <a:pt x="2024" y="1323"/>
                  </a:cubicBezTo>
                  <a:cubicBezTo>
                    <a:pt x="2025" y="1319"/>
                    <a:pt x="2026" y="1318"/>
                    <a:pt x="2026" y="1316"/>
                  </a:cubicBezTo>
                  <a:cubicBezTo>
                    <a:pt x="2022" y="1290"/>
                    <a:pt x="2029" y="1286"/>
                    <a:pt x="2050" y="1286"/>
                  </a:cubicBezTo>
                  <a:cubicBezTo>
                    <a:pt x="2054" y="1286"/>
                    <a:pt x="2058" y="1284"/>
                    <a:pt x="2062" y="1282"/>
                  </a:cubicBezTo>
                  <a:cubicBezTo>
                    <a:pt x="2080" y="1274"/>
                    <a:pt x="2097" y="1275"/>
                    <a:pt x="2115" y="1282"/>
                  </a:cubicBezTo>
                  <a:cubicBezTo>
                    <a:pt x="2120" y="1283"/>
                    <a:pt x="2124" y="1284"/>
                    <a:pt x="2133" y="1287"/>
                  </a:cubicBezTo>
                  <a:cubicBezTo>
                    <a:pt x="2112" y="1260"/>
                    <a:pt x="2084" y="1246"/>
                    <a:pt x="2066" y="1221"/>
                  </a:cubicBezTo>
                  <a:close/>
                  <a:moveTo>
                    <a:pt x="1521" y="1238"/>
                  </a:moveTo>
                  <a:cubicBezTo>
                    <a:pt x="1504" y="1194"/>
                    <a:pt x="1480" y="1154"/>
                    <a:pt x="1454" y="1116"/>
                  </a:cubicBezTo>
                  <a:cubicBezTo>
                    <a:pt x="1412" y="1054"/>
                    <a:pt x="1368" y="993"/>
                    <a:pt x="1335" y="926"/>
                  </a:cubicBezTo>
                  <a:cubicBezTo>
                    <a:pt x="1286" y="828"/>
                    <a:pt x="1223" y="739"/>
                    <a:pt x="1154" y="654"/>
                  </a:cubicBezTo>
                  <a:cubicBezTo>
                    <a:pt x="1151" y="650"/>
                    <a:pt x="1147" y="647"/>
                    <a:pt x="1144" y="643"/>
                  </a:cubicBezTo>
                  <a:cubicBezTo>
                    <a:pt x="1261" y="847"/>
                    <a:pt x="1386" y="1046"/>
                    <a:pt x="1521" y="1238"/>
                  </a:cubicBezTo>
                  <a:close/>
                  <a:moveTo>
                    <a:pt x="1623" y="775"/>
                  </a:moveTo>
                  <a:cubicBezTo>
                    <a:pt x="1718" y="746"/>
                    <a:pt x="1809" y="714"/>
                    <a:pt x="1895" y="670"/>
                  </a:cubicBezTo>
                  <a:cubicBezTo>
                    <a:pt x="1845" y="664"/>
                    <a:pt x="1795" y="655"/>
                    <a:pt x="1749" y="686"/>
                  </a:cubicBezTo>
                  <a:cubicBezTo>
                    <a:pt x="1712" y="710"/>
                    <a:pt x="1672" y="728"/>
                    <a:pt x="1631" y="741"/>
                  </a:cubicBezTo>
                  <a:cubicBezTo>
                    <a:pt x="1627" y="742"/>
                    <a:pt x="1624" y="744"/>
                    <a:pt x="1620" y="746"/>
                  </a:cubicBezTo>
                  <a:cubicBezTo>
                    <a:pt x="1621" y="756"/>
                    <a:pt x="1622" y="766"/>
                    <a:pt x="1623" y="775"/>
                  </a:cubicBezTo>
                  <a:close/>
                  <a:moveTo>
                    <a:pt x="3390" y="562"/>
                  </a:moveTo>
                  <a:cubicBezTo>
                    <a:pt x="3390" y="560"/>
                    <a:pt x="3391" y="557"/>
                    <a:pt x="3391" y="555"/>
                  </a:cubicBezTo>
                  <a:cubicBezTo>
                    <a:pt x="3311" y="521"/>
                    <a:pt x="3231" y="490"/>
                    <a:pt x="3145" y="465"/>
                  </a:cubicBezTo>
                  <a:cubicBezTo>
                    <a:pt x="3147" y="468"/>
                    <a:pt x="3148" y="470"/>
                    <a:pt x="3149" y="471"/>
                  </a:cubicBezTo>
                  <a:cubicBezTo>
                    <a:pt x="3188" y="499"/>
                    <a:pt x="3228" y="528"/>
                    <a:pt x="3267" y="556"/>
                  </a:cubicBezTo>
                  <a:cubicBezTo>
                    <a:pt x="3272" y="559"/>
                    <a:pt x="3278" y="562"/>
                    <a:pt x="3283" y="562"/>
                  </a:cubicBezTo>
                  <a:cubicBezTo>
                    <a:pt x="3319" y="562"/>
                    <a:pt x="3354" y="562"/>
                    <a:pt x="3390" y="562"/>
                  </a:cubicBezTo>
                  <a:close/>
                  <a:moveTo>
                    <a:pt x="435" y="22"/>
                  </a:moveTo>
                  <a:cubicBezTo>
                    <a:pt x="503" y="33"/>
                    <a:pt x="563" y="70"/>
                    <a:pt x="632" y="77"/>
                  </a:cubicBezTo>
                  <a:cubicBezTo>
                    <a:pt x="640" y="78"/>
                    <a:pt x="647" y="81"/>
                    <a:pt x="655" y="84"/>
                  </a:cubicBezTo>
                  <a:cubicBezTo>
                    <a:pt x="704" y="105"/>
                    <a:pt x="754" y="126"/>
                    <a:pt x="803" y="146"/>
                  </a:cubicBezTo>
                  <a:cubicBezTo>
                    <a:pt x="814" y="151"/>
                    <a:pt x="824" y="155"/>
                    <a:pt x="834" y="160"/>
                  </a:cubicBezTo>
                  <a:cubicBezTo>
                    <a:pt x="835" y="158"/>
                    <a:pt x="836" y="157"/>
                    <a:pt x="837" y="155"/>
                  </a:cubicBezTo>
                  <a:cubicBezTo>
                    <a:pt x="819" y="145"/>
                    <a:pt x="801" y="134"/>
                    <a:pt x="782" y="125"/>
                  </a:cubicBezTo>
                  <a:cubicBezTo>
                    <a:pt x="765" y="116"/>
                    <a:pt x="746" y="110"/>
                    <a:pt x="729" y="101"/>
                  </a:cubicBezTo>
                  <a:cubicBezTo>
                    <a:pt x="665" y="67"/>
                    <a:pt x="598" y="45"/>
                    <a:pt x="528" y="30"/>
                  </a:cubicBezTo>
                  <a:cubicBezTo>
                    <a:pt x="498" y="24"/>
                    <a:pt x="467" y="16"/>
                    <a:pt x="435" y="22"/>
                  </a:cubicBezTo>
                  <a:close/>
                  <a:moveTo>
                    <a:pt x="1745" y="2252"/>
                  </a:moveTo>
                  <a:cubicBezTo>
                    <a:pt x="1733" y="2184"/>
                    <a:pt x="1721" y="2113"/>
                    <a:pt x="1709" y="2041"/>
                  </a:cubicBezTo>
                  <a:cubicBezTo>
                    <a:pt x="1689" y="2037"/>
                    <a:pt x="1668" y="2033"/>
                    <a:pt x="1644" y="2029"/>
                  </a:cubicBezTo>
                  <a:cubicBezTo>
                    <a:pt x="1665" y="2067"/>
                    <a:pt x="1687" y="2101"/>
                    <a:pt x="1703" y="2138"/>
                  </a:cubicBezTo>
                  <a:cubicBezTo>
                    <a:pt x="1720" y="2175"/>
                    <a:pt x="1732" y="2215"/>
                    <a:pt x="1745" y="2252"/>
                  </a:cubicBezTo>
                  <a:close/>
                  <a:moveTo>
                    <a:pt x="1629" y="895"/>
                  </a:moveTo>
                  <a:cubicBezTo>
                    <a:pt x="1626" y="894"/>
                    <a:pt x="1624" y="893"/>
                    <a:pt x="1621" y="893"/>
                  </a:cubicBezTo>
                  <a:cubicBezTo>
                    <a:pt x="1614" y="893"/>
                    <a:pt x="1607" y="892"/>
                    <a:pt x="1599" y="893"/>
                  </a:cubicBezTo>
                  <a:cubicBezTo>
                    <a:pt x="1576" y="893"/>
                    <a:pt x="1571" y="902"/>
                    <a:pt x="1582" y="923"/>
                  </a:cubicBezTo>
                  <a:cubicBezTo>
                    <a:pt x="1585" y="927"/>
                    <a:pt x="1589" y="930"/>
                    <a:pt x="1594" y="936"/>
                  </a:cubicBezTo>
                  <a:cubicBezTo>
                    <a:pt x="1606" y="922"/>
                    <a:pt x="1617" y="909"/>
                    <a:pt x="1629" y="895"/>
                  </a:cubicBezTo>
                  <a:close/>
                  <a:moveTo>
                    <a:pt x="1842" y="1316"/>
                  </a:moveTo>
                  <a:cubicBezTo>
                    <a:pt x="1850" y="1360"/>
                    <a:pt x="1867" y="1400"/>
                    <a:pt x="1889" y="1439"/>
                  </a:cubicBezTo>
                  <a:cubicBezTo>
                    <a:pt x="1881" y="1395"/>
                    <a:pt x="1867" y="1353"/>
                    <a:pt x="1842" y="1316"/>
                  </a:cubicBezTo>
                  <a:close/>
                  <a:moveTo>
                    <a:pt x="1104" y="343"/>
                  </a:moveTo>
                  <a:cubicBezTo>
                    <a:pt x="1109" y="367"/>
                    <a:pt x="1123" y="373"/>
                    <a:pt x="1148" y="361"/>
                  </a:cubicBezTo>
                  <a:cubicBezTo>
                    <a:pt x="1147" y="339"/>
                    <a:pt x="1145" y="337"/>
                    <a:pt x="1132" y="328"/>
                  </a:cubicBezTo>
                  <a:cubicBezTo>
                    <a:pt x="1122" y="333"/>
                    <a:pt x="1114" y="337"/>
                    <a:pt x="1104" y="343"/>
                  </a:cubicBezTo>
                  <a:close/>
                  <a:moveTo>
                    <a:pt x="2160" y="948"/>
                  </a:moveTo>
                  <a:cubicBezTo>
                    <a:pt x="2192" y="957"/>
                    <a:pt x="2223" y="970"/>
                    <a:pt x="2259" y="977"/>
                  </a:cubicBezTo>
                  <a:cubicBezTo>
                    <a:pt x="2230" y="943"/>
                    <a:pt x="2197" y="940"/>
                    <a:pt x="2160" y="948"/>
                  </a:cubicBezTo>
                  <a:close/>
                  <a:moveTo>
                    <a:pt x="170" y="58"/>
                  </a:moveTo>
                  <a:cubicBezTo>
                    <a:pt x="199" y="56"/>
                    <a:pt x="228" y="58"/>
                    <a:pt x="254" y="42"/>
                  </a:cubicBezTo>
                  <a:cubicBezTo>
                    <a:pt x="225" y="42"/>
                    <a:pt x="197" y="46"/>
                    <a:pt x="170" y="58"/>
                  </a:cubicBezTo>
                  <a:close/>
                  <a:moveTo>
                    <a:pt x="1899" y="1276"/>
                  </a:moveTo>
                  <a:cubicBezTo>
                    <a:pt x="1896" y="1288"/>
                    <a:pt x="1902" y="1290"/>
                    <a:pt x="1910" y="1289"/>
                  </a:cubicBezTo>
                  <a:cubicBezTo>
                    <a:pt x="1911" y="1288"/>
                    <a:pt x="1913" y="1286"/>
                    <a:pt x="1915" y="1285"/>
                  </a:cubicBezTo>
                  <a:cubicBezTo>
                    <a:pt x="1912" y="1283"/>
                    <a:pt x="1911" y="1281"/>
                    <a:pt x="1909" y="1280"/>
                  </a:cubicBezTo>
                  <a:cubicBezTo>
                    <a:pt x="1907" y="1279"/>
                    <a:pt x="1904" y="1278"/>
                    <a:pt x="1899" y="1276"/>
                  </a:cubicBezTo>
                  <a:close/>
                  <a:moveTo>
                    <a:pt x="998" y="424"/>
                  </a:moveTo>
                  <a:cubicBezTo>
                    <a:pt x="998" y="406"/>
                    <a:pt x="998" y="406"/>
                    <a:pt x="986" y="396"/>
                  </a:cubicBezTo>
                  <a:cubicBezTo>
                    <a:pt x="991" y="407"/>
                    <a:pt x="994" y="415"/>
                    <a:pt x="998" y="424"/>
                  </a:cubicBezTo>
                  <a:close/>
                  <a:moveTo>
                    <a:pt x="957" y="383"/>
                  </a:moveTo>
                  <a:cubicBezTo>
                    <a:pt x="955" y="372"/>
                    <a:pt x="955" y="372"/>
                    <a:pt x="944" y="362"/>
                  </a:cubicBezTo>
                  <a:cubicBezTo>
                    <a:pt x="950" y="372"/>
                    <a:pt x="954" y="378"/>
                    <a:pt x="957" y="383"/>
                  </a:cubicBezTo>
                  <a:close/>
                  <a:moveTo>
                    <a:pt x="368" y="32"/>
                  </a:moveTo>
                  <a:cubicBezTo>
                    <a:pt x="368" y="32"/>
                    <a:pt x="368" y="31"/>
                    <a:pt x="368" y="31"/>
                  </a:cubicBezTo>
                  <a:cubicBezTo>
                    <a:pt x="361" y="31"/>
                    <a:pt x="354" y="31"/>
                    <a:pt x="348" y="31"/>
                  </a:cubicBezTo>
                  <a:cubicBezTo>
                    <a:pt x="348" y="31"/>
                    <a:pt x="348" y="32"/>
                    <a:pt x="348" y="32"/>
                  </a:cubicBezTo>
                  <a:cubicBezTo>
                    <a:pt x="355" y="32"/>
                    <a:pt x="362" y="32"/>
                    <a:pt x="368" y="32"/>
                  </a:cubicBezTo>
                  <a:close/>
                  <a:moveTo>
                    <a:pt x="409" y="36"/>
                  </a:moveTo>
                  <a:cubicBezTo>
                    <a:pt x="409" y="35"/>
                    <a:pt x="408" y="35"/>
                    <a:pt x="408" y="35"/>
                  </a:cubicBezTo>
                  <a:cubicBezTo>
                    <a:pt x="403" y="35"/>
                    <a:pt x="399" y="35"/>
                    <a:pt x="394" y="35"/>
                  </a:cubicBezTo>
                  <a:cubicBezTo>
                    <a:pt x="394" y="35"/>
                    <a:pt x="394" y="35"/>
                    <a:pt x="394" y="36"/>
                  </a:cubicBezTo>
                  <a:cubicBezTo>
                    <a:pt x="399" y="36"/>
                    <a:pt x="404" y="36"/>
                    <a:pt x="409" y="36"/>
                  </a:cubicBezTo>
                  <a:close/>
                </a:path>
              </a:pathLst>
            </a:custGeom>
            <a:solidFill>
              <a:srgbClr val="3B24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2E394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111" name="图片 110">
            <a:extLst>
              <a:ext uri="{FF2B5EF4-FFF2-40B4-BE49-F238E27FC236}">
                <a16:creationId xmlns:a16="http://schemas.microsoft.com/office/drawing/2014/main" id="{A24822D7-872B-4912-B216-18EC18EEAE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90" y="336182"/>
            <a:ext cx="1145566" cy="457568"/>
          </a:xfrm>
          <a:prstGeom prst="rect">
            <a:avLst/>
          </a:prstGeom>
        </p:spPr>
      </p:pic>
      <p:sp>
        <p:nvSpPr>
          <p:cNvPr id="148" name="任意多边形: 形状 147" descr="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">
            <a:extLst>
              <a:ext uri="{FF2B5EF4-FFF2-40B4-BE49-F238E27FC236}">
                <a16:creationId xmlns:a16="http://schemas.microsoft.com/office/drawing/2014/main" id="{7E60210F-988B-48DB-8CD3-D2D889F97B80}"/>
              </a:ext>
            </a:extLst>
          </p:cNvPr>
          <p:cNvSpPr/>
          <p:nvPr/>
        </p:nvSpPr>
        <p:spPr>
          <a:xfrm flipH="1" flipV="1">
            <a:off x="0" y="5855829"/>
            <a:ext cx="12192000" cy="1002171"/>
          </a:xfrm>
          <a:custGeom>
            <a:avLst/>
            <a:gdLst>
              <a:gd name="connsiteX0" fmla="*/ 7529595 w 11939451"/>
              <a:gd name="connsiteY0" fmla="*/ 0 h 981412"/>
              <a:gd name="connsiteX1" fmla="*/ 11939451 w 11939451"/>
              <a:gd name="connsiteY1" fmla="*/ 0 h 981412"/>
              <a:gd name="connsiteX2" fmla="*/ 11939451 w 11939451"/>
              <a:gd name="connsiteY2" fmla="*/ 142632 h 981412"/>
              <a:gd name="connsiteX3" fmla="*/ 11912978 w 11939451"/>
              <a:gd name="connsiteY3" fmla="*/ 182276 h 981412"/>
              <a:gd name="connsiteX4" fmla="*/ 11738874 w 11939451"/>
              <a:gd name="connsiteY4" fmla="*/ 232018 h 981412"/>
              <a:gd name="connsiteX5" fmla="*/ 11465283 w 11939451"/>
              <a:gd name="connsiteY5" fmla="*/ 306635 h 981412"/>
              <a:gd name="connsiteX6" fmla="*/ 11291178 w 11939451"/>
              <a:gd name="connsiteY6" fmla="*/ 331507 h 981412"/>
              <a:gd name="connsiteX7" fmla="*/ 11017585 w 11939451"/>
              <a:gd name="connsiteY7" fmla="*/ 281763 h 981412"/>
              <a:gd name="connsiteX8" fmla="*/ 10644504 w 11939451"/>
              <a:gd name="connsiteY8" fmla="*/ 331507 h 981412"/>
              <a:gd name="connsiteX9" fmla="*/ 10395785 w 11939451"/>
              <a:gd name="connsiteY9" fmla="*/ 356380 h 981412"/>
              <a:gd name="connsiteX10" fmla="*/ 10246553 w 11939451"/>
              <a:gd name="connsiteY10" fmla="*/ 406122 h 981412"/>
              <a:gd name="connsiteX11" fmla="*/ 9848599 w 11939451"/>
              <a:gd name="connsiteY11" fmla="*/ 430995 h 981412"/>
              <a:gd name="connsiteX12" fmla="*/ 9773982 w 11939451"/>
              <a:gd name="connsiteY12" fmla="*/ 406122 h 981412"/>
              <a:gd name="connsiteX13" fmla="*/ 9624750 w 11939451"/>
              <a:gd name="connsiteY13" fmla="*/ 356380 h 981412"/>
              <a:gd name="connsiteX14" fmla="*/ 8953206 w 11939451"/>
              <a:gd name="connsiteY14" fmla="*/ 331507 h 981412"/>
              <a:gd name="connsiteX15" fmla="*/ 8803974 w 11939451"/>
              <a:gd name="connsiteY15" fmla="*/ 256891 h 981412"/>
              <a:gd name="connsiteX16" fmla="*/ 8704486 w 11939451"/>
              <a:gd name="connsiteY16" fmla="*/ 232018 h 981412"/>
              <a:gd name="connsiteX17" fmla="*/ 8629869 w 11939451"/>
              <a:gd name="connsiteY17" fmla="*/ 256891 h 981412"/>
              <a:gd name="connsiteX18" fmla="*/ 8480637 w 11939451"/>
              <a:gd name="connsiteY18" fmla="*/ 207148 h 981412"/>
              <a:gd name="connsiteX19" fmla="*/ 8331406 w 11939451"/>
              <a:gd name="connsiteY19" fmla="*/ 182276 h 981412"/>
              <a:gd name="connsiteX20" fmla="*/ 8182174 w 11939451"/>
              <a:gd name="connsiteY20" fmla="*/ 132531 h 981412"/>
              <a:gd name="connsiteX21" fmla="*/ 7784221 w 11939451"/>
              <a:gd name="connsiteY21" fmla="*/ 57914 h 981412"/>
              <a:gd name="connsiteX22" fmla="*/ 7610116 w 11939451"/>
              <a:gd name="connsiteY22" fmla="*/ 8171 h 981412"/>
              <a:gd name="connsiteX23" fmla="*/ 0 w 11939451"/>
              <a:gd name="connsiteY23" fmla="*/ 0 h 981412"/>
              <a:gd name="connsiteX24" fmla="*/ 7265355 w 11939451"/>
              <a:gd name="connsiteY24" fmla="*/ 0 h 981412"/>
              <a:gd name="connsiteX25" fmla="*/ 7239935 w 11939451"/>
              <a:gd name="connsiteY25" fmla="*/ 6889 h 981412"/>
              <a:gd name="connsiteX26" fmla="*/ 7162419 w 11939451"/>
              <a:gd name="connsiteY26" fmla="*/ 57914 h 981412"/>
              <a:gd name="connsiteX27" fmla="*/ 7013187 w 11939451"/>
              <a:gd name="connsiteY27" fmla="*/ 107659 h 981412"/>
              <a:gd name="connsiteX28" fmla="*/ 6739595 w 11939451"/>
              <a:gd name="connsiteY28" fmla="*/ 132531 h 981412"/>
              <a:gd name="connsiteX29" fmla="*/ 6664978 w 11939451"/>
              <a:gd name="connsiteY29" fmla="*/ 157403 h 981412"/>
              <a:gd name="connsiteX30" fmla="*/ 6615235 w 11939451"/>
              <a:gd name="connsiteY30" fmla="*/ 232018 h 981412"/>
              <a:gd name="connsiteX31" fmla="*/ 6466001 w 11939451"/>
              <a:gd name="connsiteY31" fmla="*/ 331507 h 981412"/>
              <a:gd name="connsiteX32" fmla="*/ 6142665 w 11939451"/>
              <a:gd name="connsiteY32" fmla="*/ 306635 h 981412"/>
              <a:gd name="connsiteX33" fmla="*/ 5943689 w 11939451"/>
              <a:gd name="connsiteY33" fmla="*/ 281763 h 981412"/>
              <a:gd name="connsiteX34" fmla="*/ 5670097 w 11939451"/>
              <a:gd name="connsiteY34" fmla="*/ 232018 h 981412"/>
              <a:gd name="connsiteX35" fmla="*/ 5595480 w 11939451"/>
              <a:gd name="connsiteY35" fmla="*/ 207148 h 981412"/>
              <a:gd name="connsiteX36" fmla="*/ 5346761 w 11939451"/>
              <a:gd name="connsiteY36" fmla="*/ 132531 h 981412"/>
              <a:gd name="connsiteX37" fmla="*/ 5197529 w 11939451"/>
              <a:gd name="connsiteY37" fmla="*/ 182276 h 981412"/>
              <a:gd name="connsiteX38" fmla="*/ 4525984 w 11939451"/>
              <a:gd name="connsiteY38" fmla="*/ 256891 h 981412"/>
              <a:gd name="connsiteX39" fmla="*/ 4451367 w 11939451"/>
              <a:gd name="connsiteY39" fmla="*/ 306635 h 981412"/>
              <a:gd name="connsiteX40" fmla="*/ 4327007 w 11939451"/>
              <a:gd name="connsiteY40" fmla="*/ 331507 h 981412"/>
              <a:gd name="connsiteX41" fmla="*/ 4252390 w 11939451"/>
              <a:gd name="connsiteY41" fmla="*/ 356380 h 981412"/>
              <a:gd name="connsiteX42" fmla="*/ 4028542 w 11939451"/>
              <a:gd name="connsiteY42" fmla="*/ 430995 h 981412"/>
              <a:gd name="connsiteX43" fmla="*/ 3655463 w 11939451"/>
              <a:gd name="connsiteY43" fmla="*/ 455867 h 981412"/>
              <a:gd name="connsiteX44" fmla="*/ 3431614 w 11939451"/>
              <a:gd name="connsiteY44" fmla="*/ 555356 h 981412"/>
              <a:gd name="connsiteX45" fmla="*/ 3282382 w 11939451"/>
              <a:gd name="connsiteY45" fmla="*/ 605099 h 981412"/>
              <a:gd name="connsiteX46" fmla="*/ 3133150 w 11939451"/>
              <a:gd name="connsiteY46" fmla="*/ 505612 h 981412"/>
              <a:gd name="connsiteX47" fmla="*/ 3058533 w 11939451"/>
              <a:gd name="connsiteY47" fmla="*/ 480739 h 981412"/>
              <a:gd name="connsiteX48" fmla="*/ 2983916 w 11939451"/>
              <a:gd name="connsiteY48" fmla="*/ 530484 h 981412"/>
              <a:gd name="connsiteX49" fmla="*/ 2561092 w 11939451"/>
              <a:gd name="connsiteY49" fmla="*/ 580227 h 981412"/>
              <a:gd name="connsiteX50" fmla="*/ 2386988 w 11939451"/>
              <a:gd name="connsiteY50" fmla="*/ 555356 h 981412"/>
              <a:gd name="connsiteX51" fmla="*/ 2163139 w 11939451"/>
              <a:gd name="connsiteY51" fmla="*/ 455867 h 981412"/>
              <a:gd name="connsiteX52" fmla="*/ 1765186 w 11939451"/>
              <a:gd name="connsiteY52" fmla="*/ 480739 h 981412"/>
              <a:gd name="connsiteX53" fmla="*/ 1690571 w 11939451"/>
              <a:gd name="connsiteY53" fmla="*/ 555356 h 981412"/>
              <a:gd name="connsiteX54" fmla="*/ 1566211 w 11939451"/>
              <a:gd name="connsiteY54" fmla="*/ 580227 h 981412"/>
              <a:gd name="connsiteX55" fmla="*/ 1491594 w 11939451"/>
              <a:gd name="connsiteY55" fmla="*/ 605099 h 981412"/>
              <a:gd name="connsiteX56" fmla="*/ 1342362 w 11939451"/>
              <a:gd name="connsiteY56" fmla="*/ 629971 h 981412"/>
              <a:gd name="connsiteX57" fmla="*/ 1019026 w 11939451"/>
              <a:gd name="connsiteY57" fmla="*/ 704588 h 981412"/>
              <a:gd name="connsiteX58" fmla="*/ 944409 w 11939451"/>
              <a:gd name="connsiteY58" fmla="*/ 779203 h 981412"/>
              <a:gd name="connsiteX59" fmla="*/ 770305 w 11939451"/>
              <a:gd name="connsiteY59" fmla="*/ 804076 h 981412"/>
              <a:gd name="connsiteX60" fmla="*/ 123632 w 11939451"/>
              <a:gd name="connsiteY60" fmla="*/ 978180 h 981412"/>
              <a:gd name="connsiteX61" fmla="*/ 41647 w 11939451"/>
              <a:gd name="connsiteY61" fmla="*/ 979226 h 981412"/>
              <a:gd name="connsiteX62" fmla="*/ 0 w 11939451"/>
              <a:gd name="connsiteY62" fmla="*/ 964405 h 981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939451" h="981412">
                <a:moveTo>
                  <a:pt x="7529595" y="0"/>
                </a:moveTo>
                <a:lnTo>
                  <a:pt x="11939451" y="0"/>
                </a:lnTo>
                <a:lnTo>
                  <a:pt x="11939451" y="142632"/>
                </a:lnTo>
                <a:lnTo>
                  <a:pt x="11912978" y="182276"/>
                </a:lnTo>
                <a:cubicBezTo>
                  <a:pt x="11734078" y="241910"/>
                  <a:pt x="11957489" y="169559"/>
                  <a:pt x="11738874" y="232018"/>
                </a:cubicBezTo>
                <a:cubicBezTo>
                  <a:pt x="11572085" y="279670"/>
                  <a:pt x="11760923" y="247506"/>
                  <a:pt x="11465283" y="306635"/>
                </a:cubicBezTo>
                <a:cubicBezTo>
                  <a:pt x="11407796" y="318132"/>
                  <a:pt x="11349213" y="323217"/>
                  <a:pt x="11291178" y="331507"/>
                </a:cubicBezTo>
                <a:cubicBezTo>
                  <a:pt x="11250746" y="323421"/>
                  <a:pt x="11049405" y="281763"/>
                  <a:pt x="11017585" y="281763"/>
                </a:cubicBezTo>
                <a:cubicBezTo>
                  <a:pt x="10821818" y="281763"/>
                  <a:pt x="10791072" y="294864"/>
                  <a:pt x="10644504" y="331507"/>
                </a:cubicBezTo>
                <a:lnTo>
                  <a:pt x="10395785" y="356380"/>
                </a:lnTo>
                <a:cubicBezTo>
                  <a:pt x="10343610" y="361597"/>
                  <a:pt x="10298506" y="399038"/>
                  <a:pt x="10246553" y="406122"/>
                </a:cubicBezTo>
                <a:cubicBezTo>
                  <a:pt x="10114861" y="424079"/>
                  <a:pt x="9981251" y="422705"/>
                  <a:pt x="9848599" y="430995"/>
                </a:cubicBezTo>
                <a:lnTo>
                  <a:pt x="9773982" y="406122"/>
                </a:lnTo>
                <a:lnTo>
                  <a:pt x="9624750" y="356380"/>
                </a:lnTo>
                <a:cubicBezTo>
                  <a:pt x="9400902" y="348090"/>
                  <a:pt x="9176712" y="346408"/>
                  <a:pt x="8953206" y="331507"/>
                </a:cubicBezTo>
                <a:cubicBezTo>
                  <a:pt x="8870470" y="325991"/>
                  <a:pt x="8877330" y="288330"/>
                  <a:pt x="8803974" y="256891"/>
                </a:cubicBezTo>
                <a:cubicBezTo>
                  <a:pt x="8772555" y="243425"/>
                  <a:pt x="8738669" y="232018"/>
                  <a:pt x="8704486" y="232018"/>
                </a:cubicBezTo>
                <a:cubicBezTo>
                  <a:pt x="8678268" y="232018"/>
                  <a:pt x="8654742" y="248600"/>
                  <a:pt x="8629869" y="256891"/>
                </a:cubicBezTo>
                <a:cubicBezTo>
                  <a:pt x="8629869" y="256891"/>
                  <a:pt x="8531507" y="219865"/>
                  <a:pt x="8480637" y="207148"/>
                </a:cubicBezTo>
                <a:cubicBezTo>
                  <a:pt x="8431714" y="194916"/>
                  <a:pt x="8381150" y="190566"/>
                  <a:pt x="8331406" y="182276"/>
                </a:cubicBezTo>
                <a:cubicBezTo>
                  <a:pt x="8279685" y="173656"/>
                  <a:pt x="8233967" y="140709"/>
                  <a:pt x="8182174" y="132531"/>
                </a:cubicBezTo>
                <a:cubicBezTo>
                  <a:pt x="7772829" y="67897"/>
                  <a:pt x="7964319" y="177982"/>
                  <a:pt x="7784221" y="57914"/>
                </a:cubicBezTo>
                <a:cubicBezTo>
                  <a:pt x="7733075" y="40867"/>
                  <a:pt x="7662155" y="15110"/>
                  <a:pt x="7610116" y="8171"/>
                </a:cubicBezTo>
                <a:close/>
                <a:moveTo>
                  <a:pt x="0" y="0"/>
                </a:moveTo>
                <a:lnTo>
                  <a:pt x="7265355" y="0"/>
                </a:lnTo>
                <a:lnTo>
                  <a:pt x="7239935" y="6889"/>
                </a:lnTo>
                <a:cubicBezTo>
                  <a:pt x="7225352" y="12939"/>
                  <a:pt x="7213948" y="23562"/>
                  <a:pt x="7162419" y="57914"/>
                </a:cubicBezTo>
                <a:cubicBezTo>
                  <a:pt x="7118790" y="86998"/>
                  <a:pt x="7062931" y="91076"/>
                  <a:pt x="7013187" y="107659"/>
                </a:cubicBezTo>
                <a:cubicBezTo>
                  <a:pt x="6921989" y="115949"/>
                  <a:pt x="6830248" y="119580"/>
                  <a:pt x="6739595" y="132531"/>
                </a:cubicBezTo>
                <a:cubicBezTo>
                  <a:pt x="6713641" y="136238"/>
                  <a:pt x="6685450" y="141025"/>
                  <a:pt x="6664978" y="157403"/>
                </a:cubicBezTo>
                <a:cubicBezTo>
                  <a:pt x="6641637" y="176076"/>
                  <a:pt x="6634371" y="209054"/>
                  <a:pt x="6615235" y="232018"/>
                </a:cubicBezTo>
                <a:cubicBezTo>
                  <a:pt x="6543577" y="318008"/>
                  <a:pt x="6557964" y="300853"/>
                  <a:pt x="6466001" y="331507"/>
                </a:cubicBezTo>
                <a:cubicBezTo>
                  <a:pt x="6239990" y="363796"/>
                  <a:pt x="6347512" y="374919"/>
                  <a:pt x="6142665" y="306635"/>
                </a:cubicBezTo>
                <a:cubicBezTo>
                  <a:pt x="6076340" y="298345"/>
                  <a:pt x="6009859" y="291216"/>
                  <a:pt x="5943689" y="281763"/>
                </a:cubicBezTo>
                <a:cubicBezTo>
                  <a:pt x="5832313" y="265851"/>
                  <a:pt x="5777219" y="253442"/>
                  <a:pt x="5670097" y="232018"/>
                </a:cubicBezTo>
                <a:cubicBezTo>
                  <a:pt x="5644389" y="226877"/>
                  <a:pt x="5620353" y="215438"/>
                  <a:pt x="5595480" y="207148"/>
                </a:cubicBezTo>
                <a:cubicBezTo>
                  <a:pt x="5413798" y="146588"/>
                  <a:pt x="5497131" y="170124"/>
                  <a:pt x="5346761" y="132531"/>
                </a:cubicBezTo>
                <a:cubicBezTo>
                  <a:pt x="5295891" y="119814"/>
                  <a:pt x="5247273" y="165693"/>
                  <a:pt x="5197529" y="182276"/>
                </a:cubicBezTo>
                <a:cubicBezTo>
                  <a:pt x="4915664" y="195697"/>
                  <a:pt x="4752483" y="156225"/>
                  <a:pt x="4525984" y="256891"/>
                </a:cubicBezTo>
                <a:cubicBezTo>
                  <a:pt x="4498667" y="269031"/>
                  <a:pt x="4476239" y="290053"/>
                  <a:pt x="4451367" y="306635"/>
                </a:cubicBezTo>
                <a:lnTo>
                  <a:pt x="4327007" y="331507"/>
                </a:lnTo>
                <a:cubicBezTo>
                  <a:pt x="4301299" y="336648"/>
                  <a:pt x="4277263" y="348090"/>
                  <a:pt x="4252390" y="356380"/>
                </a:cubicBezTo>
                <a:lnTo>
                  <a:pt x="4028542" y="430995"/>
                </a:lnTo>
                <a:lnTo>
                  <a:pt x="3655463" y="455867"/>
                </a:lnTo>
                <a:cubicBezTo>
                  <a:pt x="3556798" y="462446"/>
                  <a:pt x="3504862" y="506522"/>
                  <a:pt x="3431614" y="555356"/>
                </a:cubicBezTo>
                <a:cubicBezTo>
                  <a:pt x="3387987" y="584442"/>
                  <a:pt x="3332126" y="588519"/>
                  <a:pt x="3282382" y="605099"/>
                </a:cubicBezTo>
                <a:cubicBezTo>
                  <a:pt x="3282382" y="605099"/>
                  <a:pt x="3185412" y="534646"/>
                  <a:pt x="3133150" y="505612"/>
                </a:cubicBezTo>
                <a:cubicBezTo>
                  <a:pt x="3110231" y="492880"/>
                  <a:pt x="3083405" y="489030"/>
                  <a:pt x="3058533" y="480739"/>
                </a:cubicBezTo>
                <a:cubicBezTo>
                  <a:pt x="3033660" y="497322"/>
                  <a:pt x="3010652" y="517116"/>
                  <a:pt x="2983916" y="530484"/>
                </a:cubicBezTo>
                <a:cubicBezTo>
                  <a:pt x="2870853" y="587017"/>
                  <a:pt x="2616123" y="576297"/>
                  <a:pt x="2561092" y="580227"/>
                </a:cubicBezTo>
                <a:cubicBezTo>
                  <a:pt x="2503057" y="571937"/>
                  <a:pt x="2443140" y="572201"/>
                  <a:pt x="2386988" y="555356"/>
                </a:cubicBezTo>
                <a:cubicBezTo>
                  <a:pt x="2212912" y="503135"/>
                  <a:pt x="2438662" y="468392"/>
                  <a:pt x="2163139" y="455867"/>
                </a:cubicBezTo>
                <a:cubicBezTo>
                  <a:pt x="2030365" y="449831"/>
                  <a:pt x="1895244" y="453358"/>
                  <a:pt x="1765186" y="480739"/>
                </a:cubicBezTo>
                <a:cubicBezTo>
                  <a:pt x="1730767" y="487986"/>
                  <a:pt x="1715443" y="530484"/>
                  <a:pt x="1690571" y="555356"/>
                </a:cubicBezTo>
                <a:cubicBezTo>
                  <a:pt x="1649118" y="563646"/>
                  <a:pt x="1607224" y="569974"/>
                  <a:pt x="1566211" y="580227"/>
                </a:cubicBezTo>
                <a:cubicBezTo>
                  <a:pt x="1540775" y="586586"/>
                  <a:pt x="1517188" y="599412"/>
                  <a:pt x="1491594" y="605099"/>
                </a:cubicBezTo>
                <a:cubicBezTo>
                  <a:pt x="1442366" y="616040"/>
                  <a:pt x="1392206" y="622304"/>
                  <a:pt x="1342362" y="629971"/>
                </a:cubicBezTo>
                <a:cubicBezTo>
                  <a:pt x="1236860" y="646203"/>
                  <a:pt x="1116086" y="650666"/>
                  <a:pt x="1019026" y="704588"/>
                </a:cubicBezTo>
                <a:cubicBezTo>
                  <a:pt x="988278" y="721671"/>
                  <a:pt x="977067" y="766140"/>
                  <a:pt x="944409" y="779203"/>
                </a:cubicBezTo>
                <a:cubicBezTo>
                  <a:pt x="889979" y="800976"/>
                  <a:pt x="827279" y="790264"/>
                  <a:pt x="770305" y="804076"/>
                </a:cubicBezTo>
                <a:cubicBezTo>
                  <a:pt x="553356" y="856669"/>
                  <a:pt x="264574" y="961598"/>
                  <a:pt x="123632" y="978180"/>
                </a:cubicBezTo>
                <a:cubicBezTo>
                  <a:pt x="88397" y="982325"/>
                  <a:pt x="62149" y="982272"/>
                  <a:pt x="41647" y="979226"/>
                </a:cubicBezTo>
                <a:lnTo>
                  <a:pt x="0" y="964405"/>
                </a:lnTo>
                <a:close/>
              </a:path>
            </a:pathLst>
          </a:custGeom>
          <a:solidFill>
            <a:srgbClr val="C3C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9" name="墨迹 148" descr="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">
                <a:extLst>
                  <a:ext uri="{FF2B5EF4-FFF2-40B4-BE49-F238E27FC236}">
                    <a16:creationId xmlns:a16="http://schemas.microsoft.com/office/drawing/2014/main" id="{C15C8A82-51E5-414D-A326-C7039EC917B4}"/>
                  </a:ext>
                </a:extLst>
              </p14:cNvPr>
              <p14:cNvContentPartPr/>
              <p14:nvPr/>
            </p14:nvContentPartPr>
            <p14:xfrm>
              <a:off x="0" y="6073833"/>
              <a:ext cx="12750480" cy="1372680"/>
            </p14:xfrm>
          </p:contentPart>
        </mc:Choice>
        <mc:Fallback xmlns="">
          <p:pic>
            <p:nvPicPr>
              <p:cNvPr id="149" name="墨迹 148" descr="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">
                <a:extLst>
                  <a:ext uri="{FF2B5EF4-FFF2-40B4-BE49-F238E27FC236}">
                    <a16:creationId xmlns:a16="http://schemas.microsoft.com/office/drawing/2014/main" id="{C15C8A82-51E5-414D-A326-C7039EC917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6064473"/>
                <a:ext cx="12769199" cy="139140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Freeform: Shape 24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id="{C08593DC-8B12-4BC6-9400-D4C72A549011}"/>
              </a:ext>
            </a:extLst>
          </p:cNvPr>
          <p:cNvSpPr/>
          <p:nvPr/>
        </p:nvSpPr>
        <p:spPr>
          <a:xfrm>
            <a:off x="373063" y="4937694"/>
            <a:ext cx="906132" cy="504283"/>
          </a:xfrm>
          <a:custGeom>
            <a:avLst/>
            <a:gdLst>
              <a:gd name="connsiteX0" fmla="*/ 9836 w 1095375"/>
              <a:gd name="connsiteY0" fmla="*/ 399874 h 609600"/>
              <a:gd name="connsiteX1" fmla="*/ 926141 w 1095375"/>
              <a:gd name="connsiteY1" fmla="*/ 449404 h 609600"/>
              <a:gd name="connsiteX2" fmla="*/ 606101 w 1095375"/>
              <a:gd name="connsiteY2" fmla="*/ 102694 h 609600"/>
              <a:gd name="connsiteX3" fmla="*/ 9836 w 1095375"/>
              <a:gd name="connsiteY3" fmla="*/ 399874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375" h="609600">
                <a:moveTo>
                  <a:pt x="9836" y="399874"/>
                </a:moveTo>
                <a:cubicBezTo>
                  <a:pt x="-81604" y="551322"/>
                  <a:pt x="483229" y="769444"/>
                  <a:pt x="926141" y="449404"/>
                </a:cubicBezTo>
                <a:cubicBezTo>
                  <a:pt x="1332859" y="156034"/>
                  <a:pt x="949001" y="-170674"/>
                  <a:pt x="606101" y="102694"/>
                </a:cubicBezTo>
                <a:cubicBezTo>
                  <a:pt x="263201" y="377014"/>
                  <a:pt x="70796" y="297957"/>
                  <a:pt x="9836" y="399874"/>
                </a:cubicBezTo>
                <a:close/>
              </a:path>
            </a:pathLst>
          </a:custGeom>
          <a:solidFill>
            <a:srgbClr val="B0D1CA">
              <a:alpha val="41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2E39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6" name="Freeform 5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id="{7DA8C126-7B3E-4479-A204-953D730E0C47}"/>
              </a:ext>
            </a:extLst>
          </p:cNvPr>
          <p:cNvSpPr>
            <a:spLocks/>
          </p:cNvSpPr>
          <p:nvPr/>
        </p:nvSpPr>
        <p:spPr bwMode="auto">
          <a:xfrm>
            <a:off x="-56705" y="3889944"/>
            <a:ext cx="1287463" cy="1111250"/>
          </a:xfrm>
          <a:custGeom>
            <a:avLst/>
            <a:gdLst>
              <a:gd name="T0" fmla="*/ 2 w 341"/>
              <a:gd name="T1" fmla="*/ 137 h 295"/>
              <a:gd name="T2" fmla="*/ 49 w 341"/>
              <a:gd name="T3" fmla="*/ 24 h 295"/>
              <a:gd name="T4" fmla="*/ 139 w 341"/>
              <a:gd name="T5" fmla="*/ 56 h 295"/>
              <a:gd name="T6" fmla="*/ 217 w 341"/>
              <a:gd name="T7" fmla="*/ 140 h 295"/>
              <a:gd name="T8" fmla="*/ 300 w 341"/>
              <a:gd name="T9" fmla="*/ 187 h 295"/>
              <a:gd name="T10" fmla="*/ 225 w 341"/>
              <a:gd name="T11" fmla="*/ 284 h 295"/>
              <a:gd name="T12" fmla="*/ 77 w 341"/>
              <a:gd name="T13" fmla="*/ 285 h 295"/>
              <a:gd name="T14" fmla="*/ 7 w 341"/>
              <a:gd name="T15" fmla="*/ 222 h 295"/>
              <a:gd name="T16" fmla="*/ 2 w 341"/>
              <a:gd name="T17" fmla="*/ 137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1" h="295">
                <a:moveTo>
                  <a:pt x="2" y="137"/>
                </a:moveTo>
                <a:cubicBezTo>
                  <a:pt x="7" y="97"/>
                  <a:pt x="12" y="48"/>
                  <a:pt x="49" y="24"/>
                </a:cubicBezTo>
                <a:cubicBezTo>
                  <a:pt x="86" y="0"/>
                  <a:pt x="120" y="22"/>
                  <a:pt x="139" y="56"/>
                </a:cubicBezTo>
                <a:cubicBezTo>
                  <a:pt x="160" y="91"/>
                  <a:pt x="179" y="121"/>
                  <a:pt x="217" y="140"/>
                </a:cubicBezTo>
                <a:cubicBezTo>
                  <a:pt x="245" y="153"/>
                  <a:pt x="280" y="161"/>
                  <a:pt x="300" y="187"/>
                </a:cubicBezTo>
                <a:cubicBezTo>
                  <a:pt x="341" y="244"/>
                  <a:pt x="270" y="276"/>
                  <a:pt x="225" y="284"/>
                </a:cubicBezTo>
                <a:cubicBezTo>
                  <a:pt x="177" y="292"/>
                  <a:pt x="124" y="295"/>
                  <a:pt x="77" y="285"/>
                </a:cubicBezTo>
                <a:cubicBezTo>
                  <a:pt x="38" y="277"/>
                  <a:pt x="15" y="263"/>
                  <a:pt x="7" y="222"/>
                </a:cubicBezTo>
                <a:cubicBezTo>
                  <a:pt x="2" y="195"/>
                  <a:pt x="0" y="165"/>
                  <a:pt x="2" y="137"/>
                </a:cubicBezTo>
                <a:close/>
              </a:path>
            </a:pathLst>
          </a:custGeom>
          <a:solidFill>
            <a:srgbClr val="B2CFD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E3949"/>
              </a:solidFill>
              <a:cs typeface="+mn-ea"/>
              <a:sym typeface="+mn-lt"/>
            </a:endParaRP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BDE37C75-4B33-4319-98AC-E7E73519D631}"/>
              </a:ext>
            </a:extLst>
          </p:cNvPr>
          <p:cNvGrpSpPr/>
          <p:nvPr/>
        </p:nvGrpSpPr>
        <p:grpSpPr>
          <a:xfrm>
            <a:off x="2739361" y="4871278"/>
            <a:ext cx="467833" cy="467833"/>
            <a:chOff x="1996991" y="4706509"/>
            <a:chExt cx="467833" cy="467833"/>
          </a:xfrm>
        </p:grpSpPr>
        <p:sp>
          <p:nvSpPr>
            <p:cNvPr id="113" name="Oval 62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id="{EA113A38-1150-47F2-8D6B-34587D53E5BC}"/>
                </a:ext>
              </a:extLst>
            </p:cNvPr>
            <p:cNvSpPr/>
            <p:nvPr/>
          </p:nvSpPr>
          <p:spPr>
            <a:xfrm>
              <a:off x="1996991" y="4706509"/>
              <a:ext cx="467833" cy="467833"/>
            </a:xfrm>
            <a:prstGeom prst="ellipse">
              <a:avLst/>
            </a:prstGeom>
            <a:solidFill>
              <a:srgbClr val="B2C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4" name="Freeform 63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id="{B201433A-E741-4D5C-BDF2-6363704E1FC8}"/>
                </a:ext>
              </a:extLst>
            </p:cNvPr>
            <p:cNvSpPr/>
            <p:nvPr/>
          </p:nvSpPr>
          <p:spPr>
            <a:xfrm>
              <a:off x="2126208" y="4868989"/>
              <a:ext cx="209401" cy="142875"/>
            </a:xfrm>
            <a:custGeom>
              <a:avLst/>
              <a:gdLst/>
              <a:ahLst/>
              <a:cxnLst/>
              <a:rect l="l" t="t" r="r" b="b"/>
              <a:pathLst>
                <a:path w="209401" h="142875">
                  <a:moveTo>
                    <a:pt x="87734" y="125239"/>
                  </a:moveTo>
                  <a:cubicBezTo>
                    <a:pt x="85799" y="125239"/>
                    <a:pt x="84683" y="125500"/>
                    <a:pt x="84385" y="126021"/>
                  </a:cubicBezTo>
                  <a:lnTo>
                    <a:pt x="78134" y="132160"/>
                  </a:lnTo>
                  <a:lnTo>
                    <a:pt x="77911" y="132383"/>
                  </a:lnTo>
                  <a:cubicBezTo>
                    <a:pt x="77911" y="132978"/>
                    <a:pt x="78916" y="133276"/>
                    <a:pt x="80925" y="133276"/>
                  </a:cubicBezTo>
                  <a:lnTo>
                    <a:pt x="128476" y="133276"/>
                  </a:lnTo>
                  <a:cubicBezTo>
                    <a:pt x="130485" y="133276"/>
                    <a:pt x="131489" y="132978"/>
                    <a:pt x="131489" y="132383"/>
                  </a:cubicBezTo>
                  <a:cubicBezTo>
                    <a:pt x="131489" y="132234"/>
                    <a:pt x="131415" y="132160"/>
                    <a:pt x="131266" y="132160"/>
                  </a:cubicBezTo>
                  <a:lnTo>
                    <a:pt x="125239" y="126021"/>
                  </a:lnTo>
                  <a:cubicBezTo>
                    <a:pt x="124718" y="125500"/>
                    <a:pt x="123527" y="125239"/>
                    <a:pt x="121667" y="125239"/>
                  </a:cubicBezTo>
                  <a:close/>
                  <a:moveTo>
                    <a:pt x="28575" y="9600"/>
                  </a:moveTo>
                  <a:lnTo>
                    <a:pt x="28575" y="114300"/>
                  </a:lnTo>
                  <a:lnTo>
                    <a:pt x="180826" y="114300"/>
                  </a:lnTo>
                  <a:lnTo>
                    <a:pt x="180826" y="9600"/>
                  </a:lnTo>
                  <a:close/>
                  <a:moveTo>
                    <a:pt x="28575" y="0"/>
                  </a:moveTo>
                  <a:lnTo>
                    <a:pt x="180826" y="0"/>
                  </a:lnTo>
                  <a:cubicBezTo>
                    <a:pt x="183207" y="0"/>
                    <a:pt x="185402" y="968"/>
                    <a:pt x="187411" y="2902"/>
                  </a:cubicBezTo>
                  <a:cubicBezTo>
                    <a:pt x="189421" y="4837"/>
                    <a:pt x="190425" y="6995"/>
                    <a:pt x="190425" y="9376"/>
                  </a:cubicBezTo>
                  <a:lnTo>
                    <a:pt x="190425" y="114300"/>
                  </a:lnTo>
                  <a:lnTo>
                    <a:pt x="209401" y="133276"/>
                  </a:lnTo>
                  <a:cubicBezTo>
                    <a:pt x="209401" y="135955"/>
                    <a:pt x="208526" y="138224"/>
                    <a:pt x="206778" y="140085"/>
                  </a:cubicBezTo>
                  <a:cubicBezTo>
                    <a:pt x="205029" y="141945"/>
                    <a:pt x="202778" y="142875"/>
                    <a:pt x="200025" y="142875"/>
                  </a:cubicBezTo>
                  <a:lnTo>
                    <a:pt x="9376" y="142875"/>
                  </a:lnTo>
                  <a:cubicBezTo>
                    <a:pt x="6623" y="142875"/>
                    <a:pt x="4371" y="141982"/>
                    <a:pt x="2623" y="140196"/>
                  </a:cubicBezTo>
                  <a:cubicBezTo>
                    <a:pt x="874" y="138410"/>
                    <a:pt x="0" y="136104"/>
                    <a:pt x="0" y="133276"/>
                  </a:cubicBezTo>
                  <a:lnTo>
                    <a:pt x="18975" y="114300"/>
                  </a:lnTo>
                  <a:lnTo>
                    <a:pt x="18975" y="9376"/>
                  </a:lnTo>
                  <a:cubicBezTo>
                    <a:pt x="18975" y="6995"/>
                    <a:pt x="19980" y="4837"/>
                    <a:pt x="21989" y="2902"/>
                  </a:cubicBezTo>
                  <a:cubicBezTo>
                    <a:pt x="23998" y="968"/>
                    <a:pt x="26193" y="0"/>
                    <a:pt x="285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45EAF12D-73E7-4596-B9EF-D5B164CF168A}"/>
              </a:ext>
            </a:extLst>
          </p:cNvPr>
          <p:cNvGrpSpPr/>
          <p:nvPr/>
        </p:nvGrpSpPr>
        <p:grpSpPr>
          <a:xfrm>
            <a:off x="4838324" y="4906365"/>
            <a:ext cx="467833" cy="467833"/>
            <a:chOff x="8211019" y="3818030"/>
            <a:chExt cx="467833" cy="467833"/>
          </a:xfrm>
        </p:grpSpPr>
        <p:sp>
          <p:nvSpPr>
            <p:cNvPr id="130" name="Oval 64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id="{DD37DE4D-C3C4-4125-9BA7-E57C65A82EBC}"/>
                </a:ext>
              </a:extLst>
            </p:cNvPr>
            <p:cNvSpPr/>
            <p:nvPr/>
          </p:nvSpPr>
          <p:spPr>
            <a:xfrm>
              <a:off x="8211019" y="3818030"/>
              <a:ext cx="467833" cy="467833"/>
            </a:xfrm>
            <a:prstGeom prst="ellipse">
              <a:avLst/>
            </a:prstGeom>
            <a:solidFill>
              <a:srgbClr val="B2CFD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E3949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1" name="Freeform 65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id="{FE1462B0-F9E6-4837-9E86-994FDB7E176B}"/>
                </a:ext>
              </a:extLst>
            </p:cNvPr>
            <p:cNvSpPr/>
            <p:nvPr/>
          </p:nvSpPr>
          <p:spPr>
            <a:xfrm>
              <a:off x="8387766" y="3940548"/>
              <a:ext cx="114337" cy="222795"/>
            </a:xfrm>
            <a:custGeom>
              <a:avLst/>
              <a:gdLst/>
              <a:ahLst/>
              <a:cxnLst/>
              <a:rect l="l" t="t" r="r" b="b"/>
              <a:pathLst>
                <a:path w="114337" h="222795">
                  <a:moveTo>
                    <a:pt x="57169" y="192658"/>
                  </a:moveTo>
                  <a:cubicBezTo>
                    <a:pt x="54118" y="192658"/>
                    <a:pt x="51495" y="193755"/>
                    <a:pt x="49300" y="195951"/>
                  </a:cubicBezTo>
                  <a:cubicBezTo>
                    <a:pt x="47105" y="198146"/>
                    <a:pt x="46007" y="200769"/>
                    <a:pt x="46007" y="203820"/>
                  </a:cubicBezTo>
                  <a:cubicBezTo>
                    <a:pt x="46007" y="206871"/>
                    <a:pt x="47105" y="209475"/>
                    <a:pt x="49300" y="211633"/>
                  </a:cubicBezTo>
                  <a:cubicBezTo>
                    <a:pt x="51495" y="213791"/>
                    <a:pt x="54118" y="214870"/>
                    <a:pt x="57169" y="214870"/>
                  </a:cubicBezTo>
                  <a:cubicBezTo>
                    <a:pt x="60220" y="214870"/>
                    <a:pt x="62843" y="213791"/>
                    <a:pt x="65039" y="211633"/>
                  </a:cubicBezTo>
                  <a:cubicBezTo>
                    <a:pt x="67234" y="209475"/>
                    <a:pt x="68331" y="206871"/>
                    <a:pt x="68331" y="203820"/>
                  </a:cubicBezTo>
                  <a:cubicBezTo>
                    <a:pt x="68331" y="200769"/>
                    <a:pt x="67234" y="198146"/>
                    <a:pt x="65039" y="195951"/>
                  </a:cubicBezTo>
                  <a:cubicBezTo>
                    <a:pt x="62843" y="193755"/>
                    <a:pt x="60220" y="192658"/>
                    <a:pt x="57169" y="192658"/>
                  </a:cubicBezTo>
                  <a:close/>
                  <a:moveTo>
                    <a:pt x="9619" y="40183"/>
                  </a:moveTo>
                  <a:lnTo>
                    <a:pt x="9619" y="184621"/>
                  </a:lnTo>
                  <a:lnTo>
                    <a:pt x="104720" y="184621"/>
                  </a:lnTo>
                  <a:lnTo>
                    <a:pt x="104720" y="40183"/>
                  </a:lnTo>
                  <a:close/>
                  <a:moveTo>
                    <a:pt x="48463" y="17078"/>
                  </a:moveTo>
                  <a:cubicBezTo>
                    <a:pt x="47272" y="17078"/>
                    <a:pt x="46677" y="17785"/>
                    <a:pt x="46677" y="19199"/>
                  </a:cubicBezTo>
                  <a:cubicBezTo>
                    <a:pt x="46677" y="20389"/>
                    <a:pt x="47272" y="20984"/>
                    <a:pt x="48463" y="20984"/>
                  </a:cubicBezTo>
                  <a:lnTo>
                    <a:pt x="65876" y="20984"/>
                  </a:lnTo>
                  <a:cubicBezTo>
                    <a:pt x="67066" y="20984"/>
                    <a:pt x="67662" y="20389"/>
                    <a:pt x="67662" y="19199"/>
                  </a:cubicBezTo>
                  <a:cubicBezTo>
                    <a:pt x="67662" y="17785"/>
                    <a:pt x="67066" y="17078"/>
                    <a:pt x="65876" y="17078"/>
                  </a:cubicBezTo>
                  <a:close/>
                  <a:moveTo>
                    <a:pt x="18995" y="0"/>
                  </a:moveTo>
                  <a:cubicBezTo>
                    <a:pt x="19144" y="0"/>
                    <a:pt x="19311" y="37"/>
                    <a:pt x="19497" y="111"/>
                  </a:cubicBezTo>
                  <a:cubicBezTo>
                    <a:pt x="19683" y="186"/>
                    <a:pt x="19813" y="223"/>
                    <a:pt x="19888" y="223"/>
                  </a:cubicBezTo>
                  <a:lnTo>
                    <a:pt x="94451" y="223"/>
                  </a:lnTo>
                  <a:cubicBezTo>
                    <a:pt x="94525" y="223"/>
                    <a:pt x="94655" y="186"/>
                    <a:pt x="94841" y="111"/>
                  </a:cubicBezTo>
                  <a:cubicBezTo>
                    <a:pt x="95027" y="37"/>
                    <a:pt x="95195" y="0"/>
                    <a:pt x="95344" y="0"/>
                  </a:cubicBezTo>
                  <a:cubicBezTo>
                    <a:pt x="100627" y="0"/>
                    <a:pt x="105166" y="1897"/>
                    <a:pt x="108961" y="5692"/>
                  </a:cubicBezTo>
                  <a:cubicBezTo>
                    <a:pt x="112757" y="9488"/>
                    <a:pt x="114542" y="13990"/>
                    <a:pt x="114319" y="19199"/>
                  </a:cubicBezTo>
                  <a:lnTo>
                    <a:pt x="114319" y="203820"/>
                  </a:lnTo>
                  <a:cubicBezTo>
                    <a:pt x="114319" y="208806"/>
                    <a:pt x="112571" y="213122"/>
                    <a:pt x="109073" y="216768"/>
                  </a:cubicBezTo>
                  <a:cubicBezTo>
                    <a:pt x="105576" y="220414"/>
                    <a:pt x="101371" y="222423"/>
                    <a:pt x="96460" y="222795"/>
                  </a:cubicBezTo>
                  <a:lnTo>
                    <a:pt x="17879" y="222795"/>
                  </a:lnTo>
                  <a:cubicBezTo>
                    <a:pt x="12967" y="222423"/>
                    <a:pt x="8763" y="220414"/>
                    <a:pt x="5265" y="216768"/>
                  </a:cubicBezTo>
                  <a:cubicBezTo>
                    <a:pt x="1768" y="213122"/>
                    <a:pt x="19" y="208806"/>
                    <a:pt x="19" y="203820"/>
                  </a:cubicBezTo>
                  <a:lnTo>
                    <a:pt x="19" y="19199"/>
                  </a:lnTo>
                  <a:cubicBezTo>
                    <a:pt x="-204" y="13990"/>
                    <a:pt x="1582" y="9488"/>
                    <a:pt x="5377" y="5692"/>
                  </a:cubicBezTo>
                  <a:cubicBezTo>
                    <a:pt x="9172" y="1897"/>
                    <a:pt x="13711" y="0"/>
                    <a:pt x="189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E3949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D5D25AE5-EEAC-4BA1-9088-01DE79DE7E12}"/>
              </a:ext>
            </a:extLst>
          </p:cNvPr>
          <p:cNvGrpSpPr/>
          <p:nvPr/>
        </p:nvGrpSpPr>
        <p:grpSpPr>
          <a:xfrm>
            <a:off x="7015463" y="4949931"/>
            <a:ext cx="467833" cy="467833"/>
            <a:chOff x="10002735" y="3818030"/>
            <a:chExt cx="467833" cy="467833"/>
          </a:xfrm>
        </p:grpSpPr>
        <p:sp>
          <p:nvSpPr>
            <p:cNvPr id="133" name="Oval 66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id="{69448206-8B06-42AE-807C-6DDBA232BB73}"/>
                </a:ext>
              </a:extLst>
            </p:cNvPr>
            <p:cNvSpPr/>
            <p:nvPr/>
          </p:nvSpPr>
          <p:spPr>
            <a:xfrm>
              <a:off x="10002735" y="3818030"/>
              <a:ext cx="467833" cy="467833"/>
            </a:xfrm>
            <a:prstGeom prst="ellipse">
              <a:avLst/>
            </a:prstGeom>
            <a:solidFill>
              <a:srgbClr val="B2CFD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E3949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4" name="Freeform 67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id="{4143249F-376A-41F2-A9CF-F0A504864CC0}"/>
                </a:ext>
              </a:extLst>
            </p:cNvPr>
            <p:cNvSpPr/>
            <p:nvPr/>
          </p:nvSpPr>
          <p:spPr>
            <a:xfrm>
              <a:off x="10172062" y="3956621"/>
              <a:ext cx="146670" cy="190648"/>
            </a:xfrm>
            <a:custGeom>
              <a:avLst/>
              <a:gdLst/>
              <a:ahLst/>
              <a:cxnLst/>
              <a:rect l="l" t="t" r="r" b="b"/>
              <a:pathLst>
                <a:path w="146670" h="190648">
                  <a:moveTo>
                    <a:pt x="73335" y="178035"/>
                  </a:moveTo>
                  <a:cubicBezTo>
                    <a:pt x="72070" y="178035"/>
                    <a:pt x="70991" y="178482"/>
                    <a:pt x="70098" y="179375"/>
                  </a:cubicBezTo>
                  <a:cubicBezTo>
                    <a:pt x="69205" y="180268"/>
                    <a:pt x="68759" y="181421"/>
                    <a:pt x="68759" y="182835"/>
                  </a:cubicBezTo>
                  <a:cubicBezTo>
                    <a:pt x="68759" y="184100"/>
                    <a:pt x="69205" y="185179"/>
                    <a:pt x="70098" y="186072"/>
                  </a:cubicBezTo>
                  <a:cubicBezTo>
                    <a:pt x="70991" y="186965"/>
                    <a:pt x="72070" y="187411"/>
                    <a:pt x="73335" y="187411"/>
                  </a:cubicBezTo>
                  <a:cubicBezTo>
                    <a:pt x="74600" y="187411"/>
                    <a:pt x="75679" y="186965"/>
                    <a:pt x="76572" y="186072"/>
                  </a:cubicBezTo>
                  <a:cubicBezTo>
                    <a:pt x="77465" y="185179"/>
                    <a:pt x="77912" y="184100"/>
                    <a:pt x="77912" y="182835"/>
                  </a:cubicBezTo>
                  <a:cubicBezTo>
                    <a:pt x="77912" y="181421"/>
                    <a:pt x="77465" y="180268"/>
                    <a:pt x="76572" y="179375"/>
                  </a:cubicBezTo>
                  <a:cubicBezTo>
                    <a:pt x="75679" y="178482"/>
                    <a:pt x="74600" y="178035"/>
                    <a:pt x="73335" y="178035"/>
                  </a:cubicBezTo>
                  <a:close/>
                  <a:moveTo>
                    <a:pt x="16185" y="19198"/>
                  </a:moveTo>
                  <a:lnTo>
                    <a:pt x="16185" y="171673"/>
                  </a:lnTo>
                  <a:lnTo>
                    <a:pt x="130485" y="171673"/>
                  </a:lnTo>
                  <a:lnTo>
                    <a:pt x="130485" y="19198"/>
                  </a:lnTo>
                  <a:close/>
                  <a:moveTo>
                    <a:pt x="9153" y="0"/>
                  </a:moveTo>
                  <a:lnTo>
                    <a:pt x="137517" y="0"/>
                  </a:lnTo>
                  <a:cubicBezTo>
                    <a:pt x="140271" y="0"/>
                    <a:pt x="142485" y="874"/>
                    <a:pt x="144159" y="2623"/>
                  </a:cubicBezTo>
                  <a:cubicBezTo>
                    <a:pt x="145833" y="4371"/>
                    <a:pt x="146670" y="6622"/>
                    <a:pt x="146670" y="9376"/>
                  </a:cubicBezTo>
                  <a:lnTo>
                    <a:pt x="146670" y="181495"/>
                  </a:lnTo>
                  <a:cubicBezTo>
                    <a:pt x="146670" y="184249"/>
                    <a:pt x="145833" y="186463"/>
                    <a:pt x="144159" y="188137"/>
                  </a:cubicBezTo>
                  <a:cubicBezTo>
                    <a:pt x="142485" y="189811"/>
                    <a:pt x="140271" y="190648"/>
                    <a:pt x="137517" y="190648"/>
                  </a:cubicBezTo>
                  <a:lnTo>
                    <a:pt x="9153" y="190648"/>
                  </a:lnTo>
                  <a:cubicBezTo>
                    <a:pt x="6400" y="190648"/>
                    <a:pt x="4186" y="189811"/>
                    <a:pt x="2512" y="188137"/>
                  </a:cubicBezTo>
                  <a:cubicBezTo>
                    <a:pt x="837" y="186463"/>
                    <a:pt x="0" y="184249"/>
                    <a:pt x="0" y="181495"/>
                  </a:cubicBezTo>
                  <a:lnTo>
                    <a:pt x="0" y="9376"/>
                  </a:lnTo>
                  <a:cubicBezTo>
                    <a:pt x="0" y="6622"/>
                    <a:pt x="837" y="4371"/>
                    <a:pt x="2512" y="2623"/>
                  </a:cubicBezTo>
                  <a:cubicBezTo>
                    <a:pt x="4186" y="874"/>
                    <a:pt x="6400" y="0"/>
                    <a:pt x="9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E3949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40" name="文本框 139">
            <a:extLst>
              <a:ext uri="{FF2B5EF4-FFF2-40B4-BE49-F238E27FC236}">
                <a16:creationId xmlns:a16="http://schemas.microsoft.com/office/drawing/2014/main" id="{F2C1BC5A-D480-4394-80E5-4BF787554AA5}"/>
              </a:ext>
            </a:extLst>
          </p:cNvPr>
          <p:cNvSpPr txBox="1"/>
          <p:nvPr/>
        </p:nvSpPr>
        <p:spPr>
          <a:xfrm>
            <a:off x="1699230" y="5599594"/>
            <a:ext cx="233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小组分工</a:t>
            </a: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6193EC4B-8A95-4C93-8837-A19824135DEC}"/>
              </a:ext>
            </a:extLst>
          </p:cNvPr>
          <p:cNvSpPr txBox="1"/>
          <p:nvPr/>
        </p:nvSpPr>
        <p:spPr>
          <a:xfrm>
            <a:off x="3885515" y="5625055"/>
            <a:ext cx="233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功能介绍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49B2A36D-34B0-4E7A-BCFB-1958BEE85B6D}"/>
              </a:ext>
            </a:extLst>
          </p:cNvPr>
          <p:cNvSpPr txBox="1"/>
          <p:nvPr/>
        </p:nvSpPr>
        <p:spPr>
          <a:xfrm>
            <a:off x="6079732" y="5599594"/>
            <a:ext cx="233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数据库设计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C0E04A63-2938-4455-86E6-9970BFC37EDF}"/>
              </a:ext>
            </a:extLst>
          </p:cNvPr>
          <p:cNvGrpSpPr/>
          <p:nvPr/>
        </p:nvGrpSpPr>
        <p:grpSpPr>
          <a:xfrm>
            <a:off x="8732483" y="4976948"/>
            <a:ext cx="467833" cy="467833"/>
            <a:chOff x="7181601" y="4743734"/>
            <a:chExt cx="467833" cy="467833"/>
          </a:xfrm>
        </p:grpSpPr>
        <p:sp>
          <p:nvSpPr>
            <p:cNvPr id="43" name="Oval 66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id="{C390B12B-5C05-4DE7-A7AE-D3AED05B5562}"/>
                </a:ext>
              </a:extLst>
            </p:cNvPr>
            <p:cNvSpPr/>
            <p:nvPr/>
          </p:nvSpPr>
          <p:spPr>
            <a:xfrm>
              <a:off x="7181601" y="4743734"/>
              <a:ext cx="467833" cy="467833"/>
            </a:xfrm>
            <a:prstGeom prst="ellipse">
              <a:avLst/>
            </a:prstGeom>
            <a:solidFill>
              <a:srgbClr val="B2CFD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E3949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Shape 2525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id="{FF290572-E37E-4EFF-822E-D914633071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4245" y="4856378"/>
              <a:ext cx="242544" cy="242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91" y="17673"/>
                  </a:moveTo>
                  <a:cubicBezTo>
                    <a:pt x="11562" y="17673"/>
                    <a:pt x="11782" y="17453"/>
                    <a:pt x="11782" y="17182"/>
                  </a:cubicBezTo>
                  <a:cubicBezTo>
                    <a:pt x="11782" y="16911"/>
                    <a:pt x="11562" y="16691"/>
                    <a:pt x="11291" y="16691"/>
                  </a:cubicBezTo>
                  <a:cubicBezTo>
                    <a:pt x="11020" y="16691"/>
                    <a:pt x="10800" y="16911"/>
                    <a:pt x="10800" y="17182"/>
                  </a:cubicBezTo>
                  <a:cubicBezTo>
                    <a:pt x="10800" y="17453"/>
                    <a:pt x="11020" y="17673"/>
                    <a:pt x="11291" y="17673"/>
                  </a:cubicBezTo>
                  <a:moveTo>
                    <a:pt x="17673" y="18655"/>
                  </a:moveTo>
                  <a:lnTo>
                    <a:pt x="13745" y="18655"/>
                  </a:lnTo>
                  <a:lnTo>
                    <a:pt x="13745" y="12273"/>
                  </a:lnTo>
                  <a:cubicBezTo>
                    <a:pt x="13745" y="12002"/>
                    <a:pt x="13525" y="11782"/>
                    <a:pt x="13255" y="11782"/>
                  </a:cubicBezTo>
                  <a:lnTo>
                    <a:pt x="8345" y="11782"/>
                  </a:lnTo>
                  <a:cubicBezTo>
                    <a:pt x="8075" y="11782"/>
                    <a:pt x="7855" y="12002"/>
                    <a:pt x="7855" y="12273"/>
                  </a:cubicBezTo>
                  <a:lnTo>
                    <a:pt x="7855" y="18655"/>
                  </a:lnTo>
                  <a:lnTo>
                    <a:pt x="3927" y="18655"/>
                  </a:lnTo>
                  <a:lnTo>
                    <a:pt x="3927" y="8058"/>
                  </a:lnTo>
                  <a:lnTo>
                    <a:pt x="10800" y="1185"/>
                  </a:lnTo>
                  <a:lnTo>
                    <a:pt x="17673" y="8058"/>
                  </a:lnTo>
                  <a:cubicBezTo>
                    <a:pt x="17673" y="8058"/>
                    <a:pt x="17673" y="18655"/>
                    <a:pt x="17673" y="18655"/>
                  </a:cubicBezTo>
                  <a:close/>
                  <a:moveTo>
                    <a:pt x="17673" y="20618"/>
                  </a:moveTo>
                  <a:lnTo>
                    <a:pt x="13745" y="20618"/>
                  </a:lnTo>
                  <a:lnTo>
                    <a:pt x="13745" y="19636"/>
                  </a:lnTo>
                  <a:lnTo>
                    <a:pt x="17673" y="19636"/>
                  </a:lnTo>
                  <a:cubicBezTo>
                    <a:pt x="17673" y="19636"/>
                    <a:pt x="17673" y="20618"/>
                    <a:pt x="17673" y="20618"/>
                  </a:cubicBezTo>
                  <a:close/>
                  <a:moveTo>
                    <a:pt x="12764" y="20618"/>
                  </a:moveTo>
                  <a:lnTo>
                    <a:pt x="8836" y="20618"/>
                  </a:lnTo>
                  <a:lnTo>
                    <a:pt x="8836" y="12764"/>
                  </a:lnTo>
                  <a:lnTo>
                    <a:pt x="12764" y="12764"/>
                  </a:lnTo>
                  <a:cubicBezTo>
                    <a:pt x="12764" y="12764"/>
                    <a:pt x="12764" y="20618"/>
                    <a:pt x="12764" y="20618"/>
                  </a:cubicBezTo>
                  <a:close/>
                  <a:moveTo>
                    <a:pt x="7855" y="20618"/>
                  </a:moveTo>
                  <a:lnTo>
                    <a:pt x="3927" y="20618"/>
                  </a:lnTo>
                  <a:lnTo>
                    <a:pt x="3927" y="19636"/>
                  </a:lnTo>
                  <a:lnTo>
                    <a:pt x="7855" y="19636"/>
                  </a:lnTo>
                  <a:cubicBezTo>
                    <a:pt x="7855" y="19636"/>
                    <a:pt x="7855" y="20618"/>
                    <a:pt x="7855" y="20618"/>
                  </a:cubicBezTo>
                  <a:close/>
                  <a:moveTo>
                    <a:pt x="14727" y="1964"/>
                  </a:moveTo>
                  <a:lnTo>
                    <a:pt x="16691" y="1964"/>
                  </a:lnTo>
                  <a:lnTo>
                    <a:pt x="16691" y="5688"/>
                  </a:lnTo>
                  <a:lnTo>
                    <a:pt x="14727" y="3724"/>
                  </a:lnTo>
                  <a:cubicBezTo>
                    <a:pt x="14727" y="3724"/>
                    <a:pt x="14727" y="1964"/>
                    <a:pt x="14727" y="1964"/>
                  </a:cubicBezTo>
                  <a:close/>
                  <a:moveTo>
                    <a:pt x="21456" y="10453"/>
                  </a:moveTo>
                  <a:lnTo>
                    <a:pt x="17673" y="6670"/>
                  </a:lnTo>
                  <a:lnTo>
                    <a:pt x="17673" y="1473"/>
                  </a:lnTo>
                  <a:cubicBezTo>
                    <a:pt x="17673" y="1202"/>
                    <a:pt x="17453" y="982"/>
                    <a:pt x="17182" y="982"/>
                  </a:cubicBezTo>
                  <a:lnTo>
                    <a:pt x="14236" y="982"/>
                  </a:lnTo>
                  <a:cubicBezTo>
                    <a:pt x="13966" y="982"/>
                    <a:pt x="13745" y="1202"/>
                    <a:pt x="13745" y="1473"/>
                  </a:cubicBezTo>
                  <a:lnTo>
                    <a:pt x="13745" y="2742"/>
                  </a:lnTo>
                  <a:lnTo>
                    <a:pt x="11147" y="144"/>
                  </a:lnTo>
                  <a:cubicBezTo>
                    <a:pt x="11058" y="55"/>
                    <a:pt x="10935" y="0"/>
                    <a:pt x="10800" y="0"/>
                  </a:cubicBezTo>
                  <a:cubicBezTo>
                    <a:pt x="10665" y="0"/>
                    <a:pt x="10542" y="55"/>
                    <a:pt x="10453" y="144"/>
                  </a:cubicBezTo>
                  <a:lnTo>
                    <a:pt x="144" y="10453"/>
                  </a:lnTo>
                  <a:cubicBezTo>
                    <a:pt x="55" y="10542"/>
                    <a:pt x="0" y="10665"/>
                    <a:pt x="0" y="10800"/>
                  </a:cubicBezTo>
                  <a:cubicBezTo>
                    <a:pt x="0" y="11072"/>
                    <a:pt x="220" y="11291"/>
                    <a:pt x="491" y="11291"/>
                  </a:cubicBezTo>
                  <a:cubicBezTo>
                    <a:pt x="626" y="11291"/>
                    <a:pt x="749" y="11236"/>
                    <a:pt x="838" y="11147"/>
                  </a:cubicBezTo>
                  <a:lnTo>
                    <a:pt x="2945" y="9040"/>
                  </a:lnTo>
                  <a:lnTo>
                    <a:pt x="2945" y="21109"/>
                  </a:lnTo>
                  <a:cubicBezTo>
                    <a:pt x="2945" y="21381"/>
                    <a:pt x="3166" y="21600"/>
                    <a:pt x="3436" y="21600"/>
                  </a:cubicBezTo>
                  <a:lnTo>
                    <a:pt x="18164" y="21600"/>
                  </a:lnTo>
                  <a:cubicBezTo>
                    <a:pt x="18434" y="21600"/>
                    <a:pt x="18655" y="21381"/>
                    <a:pt x="18655" y="21109"/>
                  </a:cubicBezTo>
                  <a:lnTo>
                    <a:pt x="18655" y="9040"/>
                  </a:lnTo>
                  <a:lnTo>
                    <a:pt x="20762" y="11147"/>
                  </a:lnTo>
                  <a:cubicBezTo>
                    <a:pt x="20851" y="11236"/>
                    <a:pt x="20974" y="11291"/>
                    <a:pt x="21109" y="11291"/>
                  </a:cubicBezTo>
                  <a:cubicBezTo>
                    <a:pt x="21380" y="11291"/>
                    <a:pt x="21600" y="11072"/>
                    <a:pt x="21600" y="10800"/>
                  </a:cubicBezTo>
                  <a:cubicBezTo>
                    <a:pt x="21600" y="10665"/>
                    <a:pt x="21545" y="10542"/>
                    <a:pt x="21456" y="10453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cs typeface="+mn-ea"/>
                <a:sym typeface="+mn-lt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C9021BDF-E7D5-4437-8492-FA348DD49939}"/>
              </a:ext>
            </a:extLst>
          </p:cNvPr>
          <p:cNvSpPr txBox="1"/>
          <p:nvPr/>
        </p:nvSpPr>
        <p:spPr>
          <a:xfrm>
            <a:off x="7800105" y="5612325"/>
            <a:ext cx="233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1350385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900"/>
                            </p:stCondLst>
                            <p:childTnLst>
                              <p:par>
                                <p:cTn id="64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8/9)*(#ppt_x-(#ppt_x-#ppt_w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8/9)*(#ppt_y-(#ppt_y+#ppt_h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+(8/9)*(#ppt_w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+(8/9)*(#ppt_h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50"/>
                            </p:stCondLst>
                            <p:childTnLst>
                              <p:par>
                                <p:cTn id="71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8/9)*(#ppt_x-(#ppt_x-#ppt_w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8/9)*(#ppt_y-(#ppt_y+#ppt_h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+(8/9)*(#ppt_w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+(8/9)*(#ppt_h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200"/>
                            </p:stCondLst>
                            <p:childTnLst>
                              <p:par>
                                <p:cTn id="78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8/9)*(#ppt_x-(#ppt_x-#ppt_w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8/9)*(#ppt_y-(#ppt_y+#ppt_h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+(8/9)*(#ppt_w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+(8/9)*(#ppt_h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40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900"/>
                            </p:stCondLst>
                            <p:childTnLst>
                              <p:par>
                                <p:cTn id="94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8/9)*(#ppt_x-(#ppt_x-#ppt_w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8/9)*(#ppt_y-(#ppt_y+#ppt_h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+(8/9)*(#ppt_w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+(8/9)*(#ppt_h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85" grpId="0" animBg="1"/>
      <p:bldP spid="97" grpId="0" animBg="1"/>
      <p:bldP spid="98" grpId="0" animBg="1"/>
      <p:bldP spid="148" grpId="0" animBg="1"/>
      <p:bldP spid="84" grpId="0" animBg="1"/>
      <p:bldP spid="96" grpId="0" animBg="1"/>
      <p:bldP spid="140" grpId="0"/>
      <p:bldP spid="142" grpId="0"/>
      <p:bldP spid="144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 descr="e7d195523061f1c03a90ee8e42cb24248e56383cd534985688F9F494128731F165EE95AB4B0C0A38076AAEA07667B1565C446FC45FF01DFB0E885BCDBDF3A284F3DB14DA61DD97F0BAB2E6C668FB4931CCA1232F21BFBFC3DE5B5028DBB0124DFB5E7AD3BD69448A441B432B7BAD1B97402D0A8D7D416C0A4E8132619B1C0A86C5146A202B5C4242F78B2D3C1D833CAE">
            <a:extLst>
              <a:ext uri="{FF2B5EF4-FFF2-40B4-BE49-F238E27FC236}">
                <a16:creationId xmlns:a16="http://schemas.microsoft.com/office/drawing/2014/main" id="{E7377D28-8B05-4C52-B266-6BD4E3291566}"/>
              </a:ext>
            </a:extLst>
          </p:cNvPr>
          <p:cNvSpPr txBox="1"/>
          <p:nvPr/>
        </p:nvSpPr>
        <p:spPr>
          <a:xfrm>
            <a:off x="4478215" y="1687006"/>
            <a:ext cx="32355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75A8C5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F54DA43B-CEBC-433F-ADBF-51ADD2281EED}"/>
              </a:ext>
            </a:extLst>
          </p:cNvPr>
          <p:cNvSpPr txBox="1"/>
          <p:nvPr/>
        </p:nvSpPr>
        <p:spPr>
          <a:xfrm>
            <a:off x="3178999" y="3401081"/>
            <a:ext cx="583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75A8C5"/>
                </a:solidFill>
                <a:cs typeface="+mn-ea"/>
                <a:sym typeface="+mn-lt"/>
              </a:rPr>
              <a:t>小组分工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390BA73-5DB4-4AA0-A50F-328EC9981B49}"/>
              </a:ext>
            </a:extLst>
          </p:cNvPr>
          <p:cNvGrpSpPr/>
          <p:nvPr/>
        </p:nvGrpSpPr>
        <p:grpSpPr>
          <a:xfrm>
            <a:off x="5118679" y="4893810"/>
            <a:ext cx="409561" cy="409561"/>
            <a:chOff x="1405173" y="3362244"/>
            <a:chExt cx="1279758" cy="1279758"/>
          </a:xfrm>
        </p:grpSpPr>
        <p:sp>
          <p:nvSpPr>
            <p:cNvPr id="10" name="Polygon">
              <a:extLst>
                <a:ext uri="{FF2B5EF4-FFF2-40B4-BE49-F238E27FC236}">
                  <a16:creationId xmlns:a16="http://schemas.microsoft.com/office/drawing/2014/main" id="{55AEF26B-9B16-4143-9AF6-01FAB5CFA899}"/>
                </a:ext>
              </a:extLst>
            </p:cNvPr>
            <p:cNvSpPr/>
            <p:nvPr/>
          </p:nvSpPr>
          <p:spPr>
            <a:xfrm>
              <a:off x="1405173" y="3362244"/>
              <a:ext cx="1279758" cy="1279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ln w="12700">
              <a:solidFill>
                <a:srgbClr val="8CC8D6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 sz="1600">
                <a:cs typeface="+mn-ea"/>
                <a:sym typeface="+mn-lt"/>
              </a:endParaRPr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1FF7ACFE-1EF0-4E43-829E-F7CEF9A5CB47}"/>
                </a:ext>
              </a:extLst>
            </p:cNvPr>
            <p:cNvSpPr/>
            <p:nvPr/>
          </p:nvSpPr>
          <p:spPr>
            <a:xfrm>
              <a:off x="1796143" y="3813498"/>
              <a:ext cx="497818" cy="402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8345"/>
                  </a:lnTo>
                  <a:lnTo>
                    <a:pt x="8827" y="18345"/>
                  </a:lnTo>
                  <a:lnTo>
                    <a:pt x="8827" y="16688"/>
                  </a:lnTo>
                  <a:lnTo>
                    <a:pt x="1340" y="16688"/>
                  </a:lnTo>
                  <a:lnTo>
                    <a:pt x="1340" y="1687"/>
                  </a:lnTo>
                  <a:lnTo>
                    <a:pt x="20260" y="1687"/>
                  </a:lnTo>
                  <a:lnTo>
                    <a:pt x="20260" y="16688"/>
                  </a:lnTo>
                  <a:lnTo>
                    <a:pt x="12821" y="16688"/>
                  </a:lnTo>
                  <a:lnTo>
                    <a:pt x="12821" y="18345"/>
                  </a:lnTo>
                  <a:lnTo>
                    <a:pt x="21600" y="18345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631" y="3403"/>
                  </a:moveTo>
                  <a:lnTo>
                    <a:pt x="2631" y="15120"/>
                  </a:lnTo>
                  <a:lnTo>
                    <a:pt x="18849" y="15120"/>
                  </a:lnTo>
                  <a:lnTo>
                    <a:pt x="18849" y="3403"/>
                  </a:lnTo>
                  <a:lnTo>
                    <a:pt x="2631" y="3403"/>
                  </a:lnTo>
                  <a:close/>
                  <a:moveTo>
                    <a:pt x="3995" y="5060"/>
                  </a:moveTo>
                  <a:lnTo>
                    <a:pt x="17510" y="5060"/>
                  </a:lnTo>
                  <a:lnTo>
                    <a:pt x="17510" y="13433"/>
                  </a:lnTo>
                  <a:lnTo>
                    <a:pt x="3995" y="13433"/>
                  </a:lnTo>
                  <a:lnTo>
                    <a:pt x="3995" y="5060"/>
                  </a:lnTo>
                  <a:close/>
                  <a:moveTo>
                    <a:pt x="10070" y="16688"/>
                  </a:moveTo>
                  <a:lnTo>
                    <a:pt x="10070" y="18345"/>
                  </a:lnTo>
                  <a:lnTo>
                    <a:pt x="10740" y="18345"/>
                  </a:lnTo>
                  <a:lnTo>
                    <a:pt x="11410" y="18345"/>
                  </a:lnTo>
                  <a:lnTo>
                    <a:pt x="11410" y="16688"/>
                  </a:lnTo>
                  <a:lnTo>
                    <a:pt x="10070" y="16688"/>
                  </a:lnTo>
                  <a:close/>
                  <a:moveTo>
                    <a:pt x="6746" y="19943"/>
                  </a:moveTo>
                  <a:lnTo>
                    <a:pt x="6746" y="21600"/>
                  </a:lnTo>
                  <a:lnTo>
                    <a:pt x="10884" y="21600"/>
                  </a:lnTo>
                  <a:lnTo>
                    <a:pt x="14998" y="21600"/>
                  </a:lnTo>
                  <a:lnTo>
                    <a:pt x="14998" y="19943"/>
                  </a:lnTo>
                  <a:lnTo>
                    <a:pt x="6746" y="19943"/>
                  </a:lnTo>
                  <a:close/>
                </a:path>
              </a:pathLst>
            </a:custGeom>
            <a:solidFill>
              <a:srgbClr val="8CC8D6"/>
            </a:solidFill>
            <a:ln w="12700">
              <a:miter lim="400000"/>
            </a:ln>
          </p:spPr>
          <p:txBody>
            <a:bodyPr lIns="22860" rIns="22860" anchor="ctr"/>
            <a:lstStyle/>
            <a:p>
              <a:pPr defTabSz="228600">
                <a:lnSpc>
                  <a:spcPct val="93000"/>
                </a:lnSpc>
                <a:def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sz="900">
                <a:cs typeface="+mn-ea"/>
                <a:sym typeface="+mn-lt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1A3D742C-ADAB-4E91-864E-9921910C1C9F}"/>
              </a:ext>
            </a:extLst>
          </p:cNvPr>
          <p:cNvSpPr txBox="1"/>
          <p:nvPr/>
        </p:nvSpPr>
        <p:spPr>
          <a:xfrm>
            <a:off x="5609012" y="4935396"/>
            <a:ext cx="163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300" dirty="0">
                <a:solidFill>
                  <a:srgbClr val="B2CFDF"/>
                </a:solidFill>
                <a:cs typeface="+mn-ea"/>
                <a:sym typeface="+mn-lt"/>
              </a:rPr>
              <a:t>The part one</a:t>
            </a:r>
          </a:p>
        </p:txBody>
      </p:sp>
      <p:grpSp>
        <p:nvGrpSpPr>
          <p:cNvPr id="14" name="Group 4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id="{BA1BC6C8-DA10-4276-BE55-A9FCB19776AB}"/>
              </a:ext>
            </a:extLst>
          </p:cNvPr>
          <p:cNvGrpSpPr>
            <a:grpSpLocks noChangeAspect="1"/>
          </p:cNvGrpSpPr>
          <p:nvPr/>
        </p:nvGrpSpPr>
        <p:grpSpPr bwMode="auto">
          <a:xfrm rot="20715039">
            <a:off x="9582514" y="866725"/>
            <a:ext cx="1859182" cy="1640561"/>
            <a:chOff x="1275" y="-205"/>
            <a:chExt cx="5128" cy="4525"/>
          </a:xfrm>
        </p:grpSpPr>
        <p:sp>
          <p:nvSpPr>
            <p:cNvPr id="15" name="AutoShape 39">
              <a:extLst>
                <a:ext uri="{FF2B5EF4-FFF2-40B4-BE49-F238E27FC236}">
                  <a16:creationId xmlns:a16="http://schemas.microsoft.com/office/drawing/2014/main" id="{9CC73B80-1FA8-4AF7-8983-6422388C02E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77" y="0"/>
              <a:ext cx="512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41">
              <a:extLst>
                <a:ext uri="{FF2B5EF4-FFF2-40B4-BE49-F238E27FC236}">
                  <a16:creationId xmlns:a16="http://schemas.microsoft.com/office/drawing/2014/main" id="{23F7A8DC-40BD-4720-80A7-0E4D5C424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911"/>
              <a:ext cx="1499" cy="1680"/>
            </a:xfrm>
            <a:custGeom>
              <a:avLst/>
              <a:gdLst>
                <a:gd name="T0" fmla="*/ 402 w 1109"/>
                <a:gd name="T1" fmla="*/ 46 h 1243"/>
                <a:gd name="T2" fmla="*/ 339 w 1109"/>
                <a:gd name="T3" fmla="*/ 62 h 1243"/>
                <a:gd name="T4" fmla="*/ 290 w 1109"/>
                <a:gd name="T5" fmla="*/ 113 h 1243"/>
                <a:gd name="T6" fmla="*/ 203 w 1109"/>
                <a:gd name="T7" fmla="*/ 181 h 1243"/>
                <a:gd name="T8" fmla="*/ 97 w 1109"/>
                <a:gd name="T9" fmla="*/ 240 h 1243"/>
                <a:gd name="T10" fmla="*/ 9 w 1109"/>
                <a:gd name="T11" fmla="*/ 353 h 1243"/>
                <a:gd name="T12" fmla="*/ 9 w 1109"/>
                <a:gd name="T13" fmla="*/ 414 h 1243"/>
                <a:gd name="T14" fmla="*/ 41 w 1109"/>
                <a:gd name="T15" fmla="*/ 473 h 1243"/>
                <a:gd name="T16" fmla="*/ 92 w 1109"/>
                <a:gd name="T17" fmla="*/ 526 h 1243"/>
                <a:gd name="T18" fmla="*/ 206 w 1109"/>
                <a:gd name="T19" fmla="*/ 659 h 1243"/>
                <a:gd name="T20" fmla="*/ 306 w 1109"/>
                <a:gd name="T21" fmla="*/ 856 h 1243"/>
                <a:gd name="T22" fmla="*/ 341 w 1109"/>
                <a:gd name="T23" fmla="*/ 924 h 1243"/>
                <a:gd name="T24" fmla="*/ 467 w 1109"/>
                <a:gd name="T25" fmla="*/ 972 h 1243"/>
                <a:gd name="T26" fmla="*/ 487 w 1109"/>
                <a:gd name="T27" fmla="*/ 968 h 1243"/>
                <a:gd name="T28" fmla="*/ 516 w 1109"/>
                <a:gd name="T29" fmla="*/ 1021 h 1243"/>
                <a:gd name="T30" fmla="*/ 706 w 1109"/>
                <a:gd name="T31" fmla="*/ 1202 h 1243"/>
                <a:gd name="T32" fmla="*/ 852 w 1109"/>
                <a:gd name="T33" fmla="*/ 1241 h 1243"/>
                <a:gd name="T34" fmla="*/ 994 w 1109"/>
                <a:gd name="T35" fmla="*/ 1182 h 1243"/>
                <a:gd name="T36" fmla="*/ 1094 w 1109"/>
                <a:gd name="T37" fmla="*/ 1036 h 1243"/>
                <a:gd name="T38" fmla="*/ 1096 w 1109"/>
                <a:gd name="T39" fmla="*/ 930 h 1243"/>
                <a:gd name="T40" fmla="*/ 1055 w 1109"/>
                <a:gd name="T41" fmla="*/ 827 h 1243"/>
                <a:gd name="T42" fmla="*/ 959 w 1109"/>
                <a:gd name="T43" fmla="*/ 594 h 1243"/>
                <a:gd name="T44" fmla="*/ 916 w 1109"/>
                <a:gd name="T45" fmla="*/ 383 h 1243"/>
                <a:gd name="T46" fmla="*/ 853 w 1109"/>
                <a:gd name="T47" fmla="*/ 125 h 1243"/>
                <a:gd name="T48" fmla="*/ 798 w 1109"/>
                <a:gd name="T49" fmla="*/ 63 h 1243"/>
                <a:gd name="T50" fmla="*/ 754 w 1109"/>
                <a:gd name="T51" fmla="*/ 43 h 1243"/>
                <a:gd name="T52" fmla="*/ 432 w 1109"/>
                <a:gd name="T53" fmla="*/ 42 h 1243"/>
                <a:gd name="T54" fmla="*/ 402 w 1109"/>
                <a:gd name="T55" fmla="*/ 46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09" h="1243">
                  <a:moveTo>
                    <a:pt x="402" y="46"/>
                  </a:moveTo>
                  <a:cubicBezTo>
                    <a:pt x="377" y="39"/>
                    <a:pt x="357" y="46"/>
                    <a:pt x="339" y="62"/>
                  </a:cubicBezTo>
                  <a:cubicBezTo>
                    <a:pt x="321" y="78"/>
                    <a:pt x="304" y="95"/>
                    <a:pt x="290" y="113"/>
                  </a:cubicBezTo>
                  <a:cubicBezTo>
                    <a:pt x="266" y="143"/>
                    <a:pt x="237" y="164"/>
                    <a:pt x="203" y="181"/>
                  </a:cubicBezTo>
                  <a:cubicBezTo>
                    <a:pt x="167" y="199"/>
                    <a:pt x="131" y="219"/>
                    <a:pt x="97" y="240"/>
                  </a:cubicBezTo>
                  <a:cubicBezTo>
                    <a:pt x="55" y="267"/>
                    <a:pt x="27" y="306"/>
                    <a:pt x="9" y="353"/>
                  </a:cubicBezTo>
                  <a:cubicBezTo>
                    <a:pt x="2" y="373"/>
                    <a:pt x="0" y="394"/>
                    <a:pt x="9" y="414"/>
                  </a:cubicBezTo>
                  <a:cubicBezTo>
                    <a:pt x="18" y="434"/>
                    <a:pt x="27" y="455"/>
                    <a:pt x="41" y="473"/>
                  </a:cubicBezTo>
                  <a:cubicBezTo>
                    <a:pt x="55" y="493"/>
                    <a:pt x="74" y="509"/>
                    <a:pt x="92" y="526"/>
                  </a:cubicBezTo>
                  <a:cubicBezTo>
                    <a:pt x="136" y="565"/>
                    <a:pt x="179" y="606"/>
                    <a:pt x="206" y="659"/>
                  </a:cubicBezTo>
                  <a:cubicBezTo>
                    <a:pt x="241" y="724"/>
                    <a:pt x="273" y="790"/>
                    <a:pt x="306" y="856"/>
                  </a:cubicBezTo>
                  <a:cubicBezTo>
                    <a:pt x="317" y="879"/>
                    <a:pt x="328" y="903"/>
                    <a:pt x="341" y="924"/>
                  </a:cubicBezTo>
                  <a:cubicBezTo>
                    <a:pt x="370" y="969"/>
                    <a:pt x="415" y="985"/>
                    <a:pt x="467" y="972"/>
                  </a:cubicBezTo>
                  <a:cubicBezTo>
                    <a:pt x="473" y="971"/>
                    <a:pt x="480" y="970"/>
                    <a:pt x="487" y="968"/>
                  </a:cubicBezTo>
                  <a:cubicBezTo>
                    <a:pt x="498" y="988"/>
                    <a:pt x="504" y="1006"/>
                    <a:pt x="516" y="1021"/>
                  </a:cubicBezTo>
                  <a:cubicBezTo>
                    <a:pt x="569" y="1092"/>
                    <a:pt x="632" y="1153"/>
                    <a:pt x="706" y="1202"/>
                  </a:cubicBezTo>
                  <a:cubicBezTo>
                    <a:pt x="750" y="1231"/>
                    <a:pt x="801" y="1243"/>
                    <a:pt x="852" y="1241"/>
                  </a:cubicBezTo>
                  <a:cubicBezTo>
                    <a:pt x="906" y="1239"/>
                    <a:pt x="954" y="1217"/>
                    <a:pt x="994" y="1182"/>
                  </a:cubicBezTo>
                  <a:cubicBezTo>
                    <a:pt x="1040" y="1142"/>
                    <a:pt x="1073" y="1093"/>
                    <a:pt x="1094" y="1036"/>
                  </a:cubicBezTo>
                  <a:cubicBezTo>
                    <a:pt x="1106" y="1001"/>
                    <a:pt x="1109" y="965"/>
                    <a:pt x="1096" y="930"/>
                  </a:cubicBezTo>
                  <a:cubicBezTo>
                    <a:pt x="1083" y="895"/>
                    <a:pt x="1069" y="861"/>
                    <a:pt x="1055" y="827"/>
                  </a:cubicBezTo>
                  <a:cubicBezTo>
                    <a:pt x="1023" y="749"/>
                    <a:pt x="989" y="672"/>
                    <a:pt x="959" y="594"/>
                  </a:cubicBezTo>
                  <a:cubicBezTo>
                    <a:pt x="933" y="526"/>
                    <a:pt x="917" y="456"/>
                    <a:pt x="916" y="383"/>
                  </a:cubicBezTo>
                  <a:cubicBezTo>
                    <a:pt x="914" y="292"/>
                    <a:pt x="884" y="208"/>
                    <a:pt x="853" y="125"/>
                  </a:cubicBezTo>
                  <a:cubicBezTo>
                    <a:pt x="843" y="97"/>
                    <a:pt x="824" y="77"/>
                    <a:pt x="798" y="63"/>
                  </a:cubicBezTo>
                  <a:cubicBezTo>
                    <a:pt x="784" y="55"/>
                    <a:pt x="769" y="48"/>
                    <a:pt x="754" y="43"/>
                  </a:cubicBezTo>
                  <a:cubicBezTo>
                    <a:pt x="647" y="7"/>
                    <a:pt x="539" y="0"/>
                    <a:pt x="432" y="42"/>
                  </a:cubicBezTo>
                  <a:cubicBezTo>
                    <a:pt x="422" y="46"/>
                    <a:pt x="411" y="49"/>
                    <a:pt x="402" y="4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42">
              <a:extLst>
                <a:ext uri="{FF2B5EF4-FFF2-40B4-BE49-F238E27FC236}">
                  <a16:creationId xmlns:a16="http://schemas.microsoft.com/office/drawing/2014/main" id="{59B8339E-B9DF-440C-99AC-8C1082C1CF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5" y="-205"/>
              <a:ext cx="5128" cy="4321"/>
            </a:xfrm>
            <a:custGeom>
              <a:avLst/>
              <a:gdLst>
                <a:gd name="T0" fmla="*/ 2161 w 3794"/>
                <a:gd name="T1" fmla="*/ 2773 h 3196"/>
                <a:gd name="T2" fmla="*/ 2080 w 3794"/>
                <a:gd name="T3" fmla="*/ 3054 h 3196"/>
                <a:gd name="T4" fmla="*/ 1694 w 3794"/>
                <a:gd name="T5" fmla="*/ 2153 h 3196"/>
                <a:gd name="T6" fmla="*/ 1001 w 3794"/>
                <a:gd name="T7" fmla="*/ 504 h 3196"/>
                <a:gd name="T8" fmla="*/ 18 w 3794"/>
                <a:gd name="T9" fmla="*/ 122 h 3196"/>
                <a:gd name="T10" fmla="*/ 817 w 3794"/>
                <a:gd name="T11" fmla="*/ 126 h 3196"/>
                <a:gd name="T12" fmla="*/ 1541 w 3794"/>
                <a:gd name="T13" fmla="*/ 565 h 3196"/>
                <a:gd name="T14" fmla="*/ 3765 w 3794"/>
                <a:gd name="T15" fmla="*/ 376 h 3196"/>
                <a:gd name="T16" fmla="*/ 2661 w 3794"/>
                <a:gd name="T17" fmla="*/ 978 h 3196"/>
                <a:gd name="T18" fmla="*/ 2189 w 3794"/>
                <a:gd name="T19" fmla="*/ 1167 h 3196"/>
                <a:gd name="T20" fmla="*/ 2066 w 3794"/>
                <a:gd name="T21" fmla="*/ 1297 h 3196"/>
                <a:gd name="T22" fmla="*/ 2206 w 3794"/>
                <a:gd name="T23" fmla="*/ 1770 h 3196"/>
                <a:gd name="T24" fmla="*/ 1919 w 3794"/>
                <a:gd name="T25" fmla="*/ 1710 h 3196"/>
                <a:gd name="T26" fmla="*/ 1357 w 3794"/>
                <a:gd name="T27" fmla="*/ 717 h 3196"/>
                <a:gd name="T28" fmla="*/ 1433 w 3794"/>
                <a:gd name="T29" fmla="*/ 1061 h 3196"/>
                <a:gd name="T30" fmla="*/ 1303 w 3794"/>
                <a:gd name="T31" fmla="*/ 936 h 3196"/>
                <a:gd name="T32" fmla="*/ 1660 w 3794"/>
                <a:gd name="T33" fmla="*/ 1946 h 3196"/>
                <a:gd name="T34" fmla="*/ 2052 w 3794"/>
                <a:gd name="T35" fmla="*/ 2771 h 3196"/>
                <a:gd name="T36" fmla="*/ 2056 w 3794"/>
                <a:gd name="T37" fmla="*/ 2420 h 3196"/>
                <a:gd name="T38" fmla="*/ 2717 w 3794"/>
                <a:gd name="T39" fmla="*/ 413 h 3196"/>
                <a:gd name="T40" fmla="*/ 3246 w 3794"/>
                <a:gd name="T41" fmla="*/ 563 h 3196"/>
                <a:gd name="T42" fmla="*/ 2781 w 3794"/>
                <a:gd name="T43" fmla="*/ 865 h 3196"/>
                <a:gd name="T44" fmla="*/ 2130 w 3794"/>
                <a:gd name="T45" fmla="*/ 725 h 3196"/>
                <a:gd name="T46" fmla="*/ 1602 w 3794"/>
                <a:gd name="T47" fmla="*/ 750 h 3196"/>
                <a:gd name="T48" fmla="*/ 1076 w 3794"/>
                <a:gd name="T49" fmla="*/ 849 h 3196"/>
                <a:gd name="T50" fmla="*/ 1370 w 3794"/>
                <a:gd name="T51" fmla="*/ 1731 h 3196"/>
                <a:gd name="T52" fmla="*/ 2356 w 3794"/>
                <a:gd name="T53" fmla="*/ 1058 h 3196"/>
                <a:gd name="T54" fmla="*/ 1823 w 3794"/>
                <a:gd name="T55" fmla="*/ 1252 h 3196"/>
                <a:gd name="T56" fmla="*/ 2072 w 3794"/>
                <a:gd name="T57" fmla="*/ 1115 h 3196"/>
                <a:gd name="T58" fmla="*/ 1388 w 3794"/>
                <a:gd name="T59" fmla="*/ 432 h 3196"/>
                <a:gd name="T60" fmla="*/ 1080 w 3794"/>
                <a:gd name="T61" fmla="*/ 303 h 3196"/>
                <a:gd name="T62" fmla="*/ 1307 w 3794"/>
                <a:gd name="T63" fmla="*/ 653 h 3196"/>
                <a:gd name="T64" fmla="*/ 2141 w 3794"/>
                <a:gd name="T65" fmla="*/ 962 h 3196"/>
                <a:gd name="T66" fmla="*/ 1684 w 3794"/>
                <a:gd name="T67" fmla="*/ 889 h 3196"/>
                <a:gd name="T68" fmla="*/ 1463 w 3794"/>
                <a:gd name="T69" fmla="*/ 787 h 3196"/>
                <a:gd name="T70" fmla="*/ 1911 w 3794"/>
                <a:gd name="T71" fmla="*/ 1687 h 3196"/>
                <a:gd name="T72" fmla="*/ 1528 w 3794"/>
                <a:gd name="T73" fmla="*/ 944 h 3196"/>
                <a:gd name="T74" fmla="*/ 1542 w 3794"/>
                <a:gd name="T75" fmla="*/ 1888 h 3196"/>
                <a:gd name="T76" fmla="*/ 1031 w 3794"/>
                <a:gd name="T77" fmla="*/ 694 h 3196"/>
                <a:gd name="T78" fmla="*/ 1587 w 3794"/>
                <a:gd name="T79" fmla="*/ 1983 h 3196"/>
                <a:gd name="T80" fmla="*/ 1754 w 3794"/>
                <a:gd name="T81" fmla="*/ 1947 h 3196"/>
                <a:gd name="T82" fmla="*/ 2052 w 3794"/>
                <a:gd name="T83" fmla="*/ 2956 h 3196"/>
                <a:gd name="T84" fmla="*/ 2216 w 3794"/>
                <a:gd name="T85" fmla="*/ 525 h 3196"/>
                <a:gd name="T86" fmla="*/ 1643 w 3794"/>
                <a:gd name="T87" fmla="*/ 682 h 3196"/>
                <a:gd name="T88" fmla="*/ 3384 w 3794"/>
                <a:gd name="T89" fmla="*/ 642 h 3196"/>
                <a:gd name="T90" fmla="*/ 2706 w 3794"/>
                <a:gd name="T91" fmla="*/ 954 h 3196"/>
                <a:gd name="T92" fmla="*/ 649 w 3794"/>
                <a:gd name="T93" fmla="*/ 103 h 3196"/>
                <a:gd name="T94" fmla="*/ 892 w 3794"/>
                <a:gd name="T95" fmla="*/ 309 h 3196"/>
                <a:gd name="T96" fmla="*/ 2108 w 3794"/>
                <a:gd name="T97" fmla="*/ 3049 h 3196"/>
                <a:gd name="T98" fmla="*/ 973 w 3794"/>
                <a:gd name="T99" fmla="*/ 345 h 3196"/>
                <a:gd name="T100" fmla="*/ 2424 w 3794"/>
                <a:gd name="T101" fmla="*/ 1086 h 3196"/>
                <a:gd name="T102" fmla="*/ 2050 w 3794"/>
                <a:gd name="T103" fmla="*/ 1222 h 3196"/>
                <a:gd name="T104" fmla="*/ 1521 w 3794"/>
                <a:gd name="T105" fmla="*/ 1238 h 3196"/>
                <a:gd name="T106" fmla="*/ 1623 w 3794"/>
                <a:gd name="T107" fmla="*/ 775 h 3196"/>
                <a:gd name="T108" fmla="*/ 803 w 3794"/>
                <a:gd name="T109" fmla="*/ 146 h 3196"/>
                <a:gd name="T110" fmla="*/ 1745 w 3794"/>
                <a:gd name="T111" fmla="*/ 2252 h 3196"/>
                <a:gd name="T112" fmla="*/ 1148 w 3794"/>
                <a:gd name="T113" fmla="*/ 361 h 3196"/>
                <a:gd name="T114" fmla="*/ 1915 w 3794"/>
                <a:gd name="T115" fmla="*/ 1285 h 3196"/>
                <a:gd name="T116" fmla="*/ 348 w 3794"/>
                <a:gd name="T117" fmla="*/ 31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94" h="3196">
                  <a:moveTo>
                    <a:pt x="1880" y="1303"/>
                  </a:moveTo>
                  <a:cubicBezTo>
                    <a:pt x="1872" y="1301"/>
                    <a:pt x="1864" y="1299"/>
                    <a:pt x="1855" y="1296"/>
                  </a:cubicBezTo>
                  <a:cubicBezTo>
                    <a:pt x="1855" y="1299"/>
                    <a:pt x="1855" y="1302"/>
                    <a:pt x="1856" y="1303"/>
                  </a:cubicBezTo>
                  <a:cubicBezTo>
                    <a:pt x="1884" y="1352"/>
                    <a:pt x="1899" y="1406"/>
                    <a:pt x="1910" y="1461"/>
                  </a:cubicBezTo>
                  <a:cubicBezTo>
                    <a:pt x="1920" y="1506"/>
                    <a:pt x="1932" y="1551"/>
                    <a:pt x="1942" y="1597"/>
                  </a:cubicBezTo>
                  <a:cubicBezTo>
                    <a:pt x="1952" y="1647"/>
                    <a:pt x="1961" y="1697"/>
                    <a:pt x="1968" y="1747"/>
                  </a:cubicBezTo>
                  <a:cubicBezTo>
                    <a:pt x="1978" y="1824"/>
                    <a:pt x="1993" y="1900"/>
                    <a:pt x="2010" y="1976"/>
                  </a:cubicBezTo>
                  <a:cubicBezTo>
                    <a:pt x="2021" y="2032"/>
                    <a:pt x="2030" y="2089"/>
                    <a:pt x="2029" y="2145"/>
                  </a:cubicBezTo>
                  <a:cubicBezTo>
                    <a:pt x="2027" y="2240"/>
                    <a:pt x="2040" y="2332"/>
                    <a:pt x="2070" y="2422"/>
                  </a:cubicBezTo>
                  <a:cubicBezTo>
                    <a:pt x="2094" y="2496"/>
                    <a:pt x="2112" y="2571"/>
                    <a:pt x="2124" y="2648"/>
                  </a:cubicBezTo>
                  <a:cubicBezTo>
                    <a:pt x="2131" y="2691"/>
                    <a:pt x="2144" y="2733"/>
                    <a:pt x="2161" y="2773"/>
                  </a:cubicBezTo>
                  <a:cubicBezTo>
                    <a:pt x="2189" y="2839"/>
                    <a:pt x="2217" y="2906"/>
                    <a:pt x="2254" y="2968"/>
                  </a:cubicBezTo>
                  <a:cubicBezTo>
                    <a:pt x="2288" y="3026"/>
                    <a:pt x="2328" y="3080"/>
                    <a:pt x="2377" y="3125"/>
                  </a:cubicBezTo>
                  <a:cubicBezTo>
                    <a:pt x="2389" y="3136"/>
                    <a:pt x="2400" y="3148"/>
                    <a:pt x="2410" y="3160"/>
                  </a:cubicBezTo>
                  <a:cubicBezTo>
                    <a:pt x="2415" y="3165"/>
                    <a:pt x="2420" y="3171"/>
                    <a:pt x="2423" y="3178"/>
                  </a:cubicBezTo>
                  <a:cubicBezTo>
                    <a:pt x="2430" y="3190"/>
                    <a:pt x="2426" y="3196"/>
                    <a:pt x="2413" y="3196"/>
                  </a:cubicBezTo>
                  <a:cubicBezTo>
                    <a:pt x="2402" y="3196"/>
                    <a:pt x="2391" y="3194"/>
                    <a:pt x="2381" y="3191"/>
                  </a:cubicBezTo>
                  <a:cubicBezTo>
                    <a:pt x="2368" y="3187"/>
                    <a:pt x="2355" y="3181"/>
                    <a:pt x="2342" y="3177"/>
                  </a:cubicBezTo>
                  <a:cubicBezTo>
                    <a:pt x="2334" y="3174"/>
                    <a:pt x="2325" y="3172"/>
                    <a:pt x="2317" y="3171"/>
                  </a:cubicBezTo>
                  <a:cubicBezTo>
                    <a:pt x="2274" y="3167"/>
                    <a:pt x="2234" y="3154"/>
                    <a:pt x="2199" y="3130"/>
                  </a:cubicBezTo>
                  <a:cubicBezTo>
                    <a:pt x="2184" y="3121"/>
                    <a:pt x="2171" y="3110"/>
                    <a:pt x="2156" y="3100"/>
                  </a:cubicBezTo>
                  <a:cubicBezTo>
                    <a:pt x="2131" y="3084"/>
                    <a:pt x="2105" y="3069"/>
                    <a:pt x="2080" y="3054"/>
                  </a:cubicBezTo>
                  <a:cubicBezTo>
                    <a:pt x="2072" y="3049"/>
                    <a:pt x="2063" y="3045"/>
                    <a:pt x="2056" y="3039"/>
                  </a:cubicBezTo>
                  <a:cubicBezTo>
                    <a:pt x="2002" y="2990"/>
                    <a:pt x="1945" y="2945"/>
                    <a:pt x="1917" y="2874"/>
                  </a:cubicBezTo>
                  <a:cubicBezTo>
                    <a:pt x="1908" y="2851"/>
                    <a:pt x="1894" y="2830"/>
                    <a:pt x="1884" y="2807"/>
                  </a:cubicBezTo>
                  <a:cubicBezTo>
                    <a:pt x="1870" y="2780"/>
                    <a:pt x="1858" y="2752"/>
                    <a:pt x="1845" y="2725"/>
                  </a:cubicBezTo>
                  <a:cubicBezTo>
                    <a:pt x="1836" y="2706"/>
                    <a:pt x="1828" y="2687"/>
                    <a:pt x="1819" y="2669"/>
                  </a:cubicBezTo>
                  <a:cubicBezTo>
                    <a:pt x="1809" y="2648"/>
                    <a:pt x="1801" y="2627"/>
                    <a:pt x="1797" y="2603"/>
                  </a:cubicBezTo>
                  <a:cubicBezTo>
                    <a:pt x="1788" y="2542"/>
                    <a:pt x="1777" y="2482"/>
                    <a:pt x="1780" y="2419"/>
                  </a:cubicBezTo>
                  <a:cubicBezTo>
                    <a:pt x="1780" y="2408"/>
                    <a:pt x="1777" y="2396"/>
                    <a:pt x="1774" y="2385"/>
                  </a:cubicBezTo>
                  <a:cubicBezTo>
                    <a:pt x="1766" y="2362"/>
                    <a:pt x="1756" y="2339"/>
                    <a:pt x="1749" y="2316"/>
                  </a:cubicBezTo>
                  <a:cubicBezTo>
                    <a:pt x="1736" y="2279"/>
                    <a:pt x="1725" y="2242"/>
                    <a:pt x="1713" y="2206"/>
                  </a:cubicBezTo>
                  <a:cubicBezTo>
                    <a:pt x="1707" y="2188"/>
                    <a:pt x="1702" y="2169"/>
                    <a:pt x="1694" y="2153"/>
                  </a:cubicBezTo>
                  <a:cubicBezTo>
                    <a:pt x="1672" y="2112"/>
                    <a:pt x="1648" y="2072"/>
                    <a:pt x="1624" y="2032"/>
                  </a:cubicBezTo>
                  <a:cubicBezTo>
                    <a:pt x="1619" y="2023"/>
                    <a:pt x="1610" y="2015"/>
                    <a:pt x="1601" y="2010"/>
                  </a:cubicBezTo>
                  <a:cubicBezTo>
                    <a:pt x="1528" y="1968"/>
                    <a:pt x="1461" y="1917"/>
                    <a:pt x="1396" y="1862"/>
                  </a:cubicBezTo>
                  <a:cubicBezTo>
                    <a:pt x="1365" y="1836"/>
                    <a:pt x="1339" y="1805"/>
                    <a:pt x="1316" y="1770"/>
                  </a:cubicBezTo>
                  <a:cubicBezTo>
                    <a:pt x="1256" y="1678"/>
                    <a:pt x="1197" y="1585"/>
                    <a:pt x="1137" y="1491"/>
                  </a:cubicBezTo>
                  <a:cubicBezTo>
                    <a:pt x="1090" y="1418"/>
                    <a:pt x="1065" y="1336"/>
                    <a:pt x="1045" y="1253"/>
                  </a:cubicBezTo>
                  <a:cubicBezTo>
                    <a:pt x="1033" y="1205"/>
                    <a:pt x="1025" y="1157"/>
                    <a:pt x="1017" y="1109"/>
                  </a:cubicBezTo>
                  <a:cubicBezTo>
                    <a:pt x="1004" y="1036"/>
                    <a:pt x="991" y="963"/>
                    <a:pt x="979" y="890"/>
                  </a:cubicBezTo>
                  <a:cubicBezTo>
                    <a:pt x="969" y="827"/>
                    <a:pt x="971" y="764"/>
                    <a:pt x="981" y="701"/>
                  </a:cubicBezTo>
                  <a:cubicBezTo>
                    <a:pt x="985" y="676"/>
                    <a:pt x="989" y="651"/>
                    <a:pt x="994" y="626"/>
                  </a:cubicBezTo>
                  <a:cubicBezTo>
                    <a:pt x="1002" y="586"/>
                    <a:pt x="1005" y="545"/>
                    <a:pt x="1001" y="504"/>
                  </a:cubicBezTo>
                  <a:cubicBezTo>
                    <a:pt x="997" y="468"/>
                    <a:pt x="988" y="434"/>
                    <a:pt x="959" y="407"/>
                  </a:cubicBezTo>
                  <a:cubicBezTo>
                    <a:pt x="942" y="391"/>
                    <a:pt x="930" y="369"/>
                    <a:pt x="918" y="348"/>
                  </a:cubicBezTo>
                  <a:cubicBezTo>
                    <a:pt x="912" y="337"/>
                    <a:pt x="905" y="330"/>
                    <a:pt x="893" y="326"/>
                  </a:cubicBezTo>
                  <a:cubicBezTo>
                    <a:pt x="884" y="322"/>
                    <a:pt x="876" y="318"/>
                    <a:pt x="867" y="314"/>
                  </a:cubicBezTo>
                  <a:cubicBezTo>
                    <a:pt x="812" y="293"/>
                    <a:pt x="768" y="255"/>
                    <a:pt x="726" y="214"/>
                  </a:cubicBezTo>
                  <a:cubicBezTo>
                    <a:pt x="709" y="197"/>
                    <a:pt x="688" y="182"/>
                    <a:pt x="667" y="169"/>
                  </a:cubicBezTo>
                  <a:cubicBezTo>
                    <a:pt x="619" y="140"/>
                    <a:pt x="565" y="120"/>
                    <a:pt x="511" y="104"/>
                  </a:cubicBezTo>
                  <a:cubicBezTo>
                    <a:pt x="480" y="95"/>
                    <a:pt x="449" y="93"/>
                    <a:pt x="418" y="96"/>
                  </a:cubicBezTo>
                  <a:cubicBezTo>
                    <a:pt x="346" y="103"/>
                    <a:pt x="274" y="98"/>
                    <a:pt x="203" y="83"/>
                  </a:cubicBezTo>
                  <a:cubicBezTo>
                    <a:pt x="163" y="74"/>
                    <a:pt x="124" y="78"/>
                    <a:pt x="85" y="87"/>
                  </a:cubicBezTo>
                  <a:cubicBezTo>
                    <a:pt x="60" y="93"/>
                    <a:pt x="36" y="103"/>
                    <a:pt x="18" y="122"/>
                  </a:cubicBezTo>
                  <a:cubicBezTo>
                    <a:pt x="15" y="126"/>
                    <a:pt x="9" y="128"/>
                    <a:pt x="0" y="133"/>
                  </a:cubicBezTo>
                  <a:cubicBezTo>
                    <a:pt x="2" y="123"/>
                    <a:pt x="1" y="118"/>
                    <a:pt x="4" y="115"/>
                  </a:cubicBezTo>
                  <a:cubicBezTo>
                    <a:pt x="12" y="106"/>
                    <a:pt x="20" y="97"/>
                    <a:pt x="29" y="91"/>
                  </a:cubicBezTo>
                  <a:cubicBezTo>
                    <a:pt x="63" y="67"/>
                    <a:pt x="101" y="50"/>
                    <a:pt x="142" y="42"/>
                  </a:cubicBezTo>
                  <a:cubicBezTo>
                    <a:pt x="161" y="39"/>
                    <a:pt x="179" y="34"/>
                    <a:pt x="197" y="29"/>
                  </a:cubicBezTo>
                  <a:cubicBezTo>
                    <a:pt x="226" y="20"/>
                    <a:pt x="255" y="16"/>
                    <a:pt x="285" y="15"/>
                  </a:cubicBezTo>
                  <a:cubicBezTo>
                    <a:pt x="310" y="14"/>
                    <a:pt x="335" y="9"/>
                    <a:pt x="361" y="6"/>
                  </a:cubicBezTo>
                  <a:cubicBezTo>
                    <a:pt x="411" y="0"/>
                    <a:pt x="461" y="0"/>
                    <a:pt x="510" y="10"/>
                  </a:cubicBezTo>
                  <a:cubicBezTo>
                    <a:pt x="588" y="27"/>
                    <a:pt x="664" y="49"/>
                    <a:pt x="735" y="86"/>
                  </a:cubicBezTo>
                  <a:cubicBezTo>
                    <a:pt x="750" y="95"/>
                    <a:pt x="766" y="101"/>
                    <a:pt x="782" y="108"/>
                  </a:cubicBezTo>
                  <a:cubicBezTo>
                    <a:pt x="794" y="114"/>
                    <a:pt x="807" y="118"/>
                    <a:pt x="817" y="126"/>
                  </a:cubicBezTo>
                  <a:cubicBezTo>
                    <a:pt x="860" y="159"/>
                    <a:pt x="911" y="167"/>
                    <a:pt x="962" y="173"/>
                  </a:cubicBezTo>
                  <a:cubicBezTo>
                    <a:pt x="990" y="176"/>
                    <a:pt x="1018" y="177"/>
                    <a:pt x="1045" y="178"/>
                  </a:cubicBezTo>
                  <a:cubicBezTo>
                    <a:pt x="1091" y="180"/>
                    <a:pt x="1134" y="193"/>
                    <a:pt x="1175" y="212"/>
                  </a:cubicBezTo>
                  <a:cubicBezTo>
                    <a:pt x="1222" y="233"/>
                    <a:pt x="1265" y="258"/>
                    <a:pt x="1301" y="297"/>
                  </a:cubicBezTo>
                  <a:cubicBezTo>
                    <a:pt x="1320" y="318"/>
                    <a:pt x="1343" y="337"/>
                    <a:pt x="1364" y="357"/>
                  </a:cubicBezTo>
                  <a:cubicBezTo>
                    <a:pt x="1385" y="376"/>
                    <a:pt x="1398" y="399"/>
                    <a:pt x="1403" y="428"/>
                  </a:cubicBezTo>
                  <a:cubicBezTo>
                    <a:pt x="1415" y="497"/>
                    <a:pt x="1428" y="565"/>
                    <a:pt x="1440" y="634"/>
                  </a:cubicBezTo>
                  <a:cubicBezTo>
                    <a:pt x="1443" y="652"/>
                    <a:pt x="1443" y="670"/>
                    <a:pt x="1447" y="689"/>
                  </a:cubicBezTo>
                  <a:cubicBezTo>
                    <a:pt x="1449" y="684"/>
                    <a:pt x="1452" y="680"/>
                    <a:pt x="1454" y="675"/>
                  </a:cubicBezTo>
                  <a:cubicBezTo>
                    <a:pt x="1460" y="659"/>
                    <a:pt x="1465" y="642"/>
                    <a:pt x="1473" y="626"/>
                  </a:cubicBezTo>
                  <a:cubicBezTo>
                    <a:pt x="1487" y="597"/>
                    <a:pt x="1509" y="576"/>
                    <a:pt x="1541" y="565"/>
                  </a:cubicBezTo>
                  <a:cubicBezTo>
                    <a:pt x="1556" y="560"/>
                    <a:pt x="1572" y="555"/>
                    <a:pt x="1589" y="551"/>
                  </a:cubicBezTo>
                  <a:cubicBezTo>
                    <a:pt x="1667" y="531"/>
                    <a:pt x="1746" y="510"/>
                    <a:pt x="1825" y="491"/>
                  </a:cubicBezTo>
                  <a:cubicBezTo>
                    <a:pt x="1902" y="472"/>
                    <a:pt x="1975" y="444"/>
                    <a:pt x="2047" y="414"/>
                  </a:cubicBezTo>
                  <a:cubicBezTo>
                    <a:pt x="2149" y="373"/>
                    <a:pt x="2253" y="341"/>
                    <a:pt x="2361" y="323"/>
                  </a:cubicBezTo>
                  <a:cubicBezTo>
                    <a:pt x="2432" y="312"/>
                    <a:pt x="2504" y="311"/>
                    <a:pt x="2576" y="314"/>
                  </a:cubicBezTo>
                  <a:cubicBezTo>
                    <a:pt x="2677" y="317"/>
                    <a:pt x="2778" y="330"/>
                    <a:pt x="2876" y="356"/>
                  </a:cubicBezTo>
                  <a:cubicBezTo>
                    <a:pt x="2918" y="368"/>
                    <a:pt x="2960" y="384"/>
                    <a:pt x="3002" y="397"/>
                  </a:cubicBezTo>
                  <a:cubicBezTo>
                    <a:pt x="3015" y="401"/>
                    <a:pt x="3029" y="405"/>
                    <a:pt x="3042" y="405"/>
                  </a:cubicBezTo>
                  <a:cubicBezTo>
                    <a:pt x="3178" y="407"/>
                    <a:pt x="3314" y="400"/>
                    <a:pt x="3450" y="394"/>
                  </a:cubicBezTo>
                  <a:cubicBezTo>
                    <a:pt x="3506" y="392"/>
                    <a:pt x="3562" y="392"/>
                    <a:pt x="3617" y="389"/>
                  </a:cubicBezTo>
                  <a:cubicBezTo>
                    <a:pt x="3667" y="386"/>
                    <a:pt x="3716" y="380"/>
                    <a:pt x="3765" y="376"/>
                  </a:cubicBezTo>
                  <a:cubicBezTo>
                    <a:pt x="3775" y="375"/>
                    <a:pt x="3785" y="371"/>
                    <a:pt x="3794" y="379"/>
                  </a:cubicBezTo>
                  <a:cubicBezTo>
                    <a:pt x="3793" y="392"/>
                    <a:pt x="3782" y="392"/>
                    <a:pt x="3775" y="395"/>
                  </a:cubicBezTo>
                  <a:cubicBezTo>
                    <a:pt x="3710" y="415"/>
                    <a:pt x="3654" y="452"/>
                    <a:pt x="3600" y="492"/>
                  </a:cubicBezTo>
                  <a:cubicBezTo>
                    <a:pt x="3533" y="542"/>
                    <a:pt x="3469" y="598"/>
                    <a:pt x="3402" y="653"/>
                  </a:cubicBezTo>
                  <a:cubicBezTo>
                    <a:pt x="3425" y="673"/>
                    <a:pt x="3454" y="687"/>
                    <a:pt x="3481" y="708"/>
                  </a:cubicBezTo>
                  <a:cubicBezTo>
                    <a:pt x="3474" y="713"/>
                    <a:pt x="3471" y="717"/>
                    <a:pt x="3466" y="720"/>
                  </a:cubicBezTo>
                  <a:cubicBezTo>
                    <a:pt x="3453" y="726"/>
                    <a:pt x="3440" y="732"/>
                    <a:pt x="3426" y="738"/>
                  </a:cubicBezTo>
                  <a:cubicBezTo>
                    <a:pt x="3371" y="759"/>
                    <a:pt x="3319" y="786"/>
                    <a:pt x="3269" y="817"/>
                  </a:cubicBezTo>
                  <a:cubicBezTo>
                    <a:pt x="3148" y="893"/>
                    <a:pt x="3017" y="940"/>
                    <a:pt x="2878" y="964"/>
                  </a:cubicBezTo>
                  <a:cubicBezTo>
                    <a:pt x="2817" y="975"/>
                    <a:pt x="2756" y="976"/>
                    <a:pt x="2695" y="967"/>
                  </a:cubicBezTo>
                  <a:cubicBezTo>
                    <a:pt x="2681" y="965"/>
                    <a:pt x="2671" y="967"/>
                    <a:pt x="2661" y="978"/>
                  </a:cubicBezTo>
                  <a:cubicBezTo>
                    <a:pt x="2626" y="1016"/>
                    <a:pt x="2581" y="1037"/>
                    <a:pt x="2531" y="1049"/>
                  </a:cubicBezTo>
                  <a:cubicBezTo>
                    <a:pt x="2506" y="1056"/>
                    <a:pt x="2480" y="1061"/>
                    <a:pt x="2455" y="1067"/>
                  </a:cubicBezTo>
                  <a:cubicBezTo>
                    <a:pt x="2449" y="1068"/>
                    <a:pt x="2444" y="1070"/>
                    <a:pt x="2435" y="1073"/>
                  </a:cubicBezTo>
                  <a:cubicBezTo>
                    <a:pt x="2453" y="1081"/>
                    <a:pt x="2467" y="1087"/>
                    <a:pt x="2481" y="1093"/>
                  </a:cubicBezTo>
                  <a:cubicBezTo>
                    <a:pt x="2495" y="1099"/>
                    <a:pt x="2509" y="1105"/>
                    <a:pt x="2523" y="1111"/>
                  </a:cubicBezTo>
                  <a:cubicBezTo>
                    <a:pt x="2537" y="1116"/>
                    <a:pt x="2550" y="1121"/>
                    <a:pt x="2564" y="1126"/>
                  </a:cubicBezTo>
                  <a:cubicBezTo>
                    <a:pt x="2577" y="1132"/>
                    <a:pt x="2593" y="1132"/>
                    <a:pt x="2607" y="1147"/>
                  </a:cubicBezTo>
                  <a:cubicBezTo>
                    <a:pt x="2598" y="1149"/>
                    <a:pt x="2594" y="1151"/>
                    <a:pt x="2589" y="1151"/>
                  </a:cubicBezTo>
                  <a:cubicBezTo>
                    <a:pt x="2560" y="1147"/>
                    <a:pt x="2533" y="1154"/>
                    <a:pt x="2506" y="1162"/>
                  </a:cubicBezTo>
                  <a:cubicBezTo>
                    <a:pt x="2443" y="1180"/>
                    <a:pt x="2380" y="1190"/>
                    <a:pt x="2314" y="1190"/>
                  </a:cubicBezTo>
                  <a:cubicBezTo>
                    <a:pt x="2271" y="1190"/>
                    <a:pt x="2229" y="1182"/>
                    <a:pt x="2189" y="1167"/>
                  </a:cubicBezTo>
                  <a:cubicBezTo>
                    <a:pt x="2183" y="1165"/>
                    <a:pt x="2177" y="1163"/>
                    <a:pt x="2169" y="1164"/>
                  </a:cubicBezTo>
                  <a:cubicBezTo>
                    <a:pt x="2182" y="1173"/>
                    <a:pt x="2194" y="1182"/>
                    <a:pt x="2206" y="1191"/>
                  </a:cubicBezTo>
                  <a:cubicBezTo>
                    <a:pt x="2219" y="1200"/>
                    <a:pt x="2232" y="1209"/>
                    <a:pt x="2245" y="1219"/>
                  </a:cubicBezTo>
                  <a:cubicBezTo>
                    <a:pt x="2250" y="1223"/>
                    <a:pt x="2255" y="1228"/>
                    <a:pt x="2259" y="1233"/>
                  </a:cubicBezTo>
                  <a:cubicBezTo>
                    <a:pt x="2269" y="1245"/>
                    <a:pt x="2266" y="1255"/>
                    <a:pt x="2249" y="1256"/>
                  </a:cubicBezTo>
                  <a:cubicBezTo>
                    <a:pt x="2209" y="1258"/>
                    <a:pt x="2169" y="1257"/>
                    <a:pt x="2130" y="1248"/>
                  </a:cubicBezTo>
                  <a:cubicBezTo>
                    <a:pt x="2127" y="1248"/>
                    <a:pt x="2124" y="1247"/>
                    <a:pt x="2119" y="1246"/>
                  </a:cubicBezTo>
                  <a:cubicBezTo>
                    <a:pt x="2132" y="1269"/>
                    <a:pt x="2159" y="1279"/>
                    <a:pt x="2168" y="1303"/>
                  </a:cubicBezTo>
                  <a:cubicBezTo>
                    <a:pt x="2156" y="1311"/>
                    <a:pt x="2146" y="1309"/>
                    <a:pt x="2136" y="1306"/>
                  </a:cubicBezTo>
                  <a:cubicBezTo>
                    <a:pt x="2129" y="1304"/>
                    <a:pt x="2123" y="1301"/>
                    <a:pt x="2116" y="1298"/>
                  </a:cubicBezTo>
                  <a:cubicBezTo>
                    <a:pt x="2100" y="1290"/>
                    <a:pt x="2083" y="1288"/>
                    <a:pt x="2066" y="1297"/>
                  </a:cubicBezTo>
                  <a:cubicBezTo>
                    <a:pt x="2059" y="1301"/>
                    <a:pt x="2051" y="1302"/>
                    <a:pt x="2042" y="1305"/>
                  </a:cubicBezTo>
                  <a:cubicBezTo>
                    <a:pt x="2043" y="1311"/>
                    <a:pt x="2043" y="1316"/>
                    <a:pt x="2043" y="1322"/>
                  </a:cubicBezTo>
                  <a:cubicBezTo>
                    <a:pt x="2044" y="1338"/>
                    <a:pt x="2037" y="1343"/>
                    <a:pt x="2022" y="1339"/>
                  </a:cubicBezTo>
                  <a:cubicBezTo>
                    <a:pt x="2015" y="1337"/>
                    <a:pt x="2010" y="1333"/>
                    <a:pt x="2004" y="1330"/>
                  </a:cubicBezTo>
                  <a:cubicBezTo>
                    <a:pt x="1986" y="1320"/>
                    <a:pt x="1967" y="1310"/>
                    <a:pt x="1949" y="1300"/>
                  </a:cubicBezTo>
                  <a:cubicBezTo>
                    <a:pt x="1942" y="1296"/>
                    <a:pt x="1936" y="1296"/>
                    <a:pt x="1928" y="1299"/>
                  </a:cubicBezTo>
                  <a:cubicBezTo>
                    <a:pt x="1920" y="1303"/>
                    <a:pt x="1910" y="1304"/>
                    <a:pt x="1899" y="1307"/>
                  </a:cubicBezTo>
                  <a:cubicBezTo>
                    <a:pt x="1904" y="1318"/>
                    <a:pt x="1907" y="1329"/>
                    <a:pt x="1914" y="1338"/>
                  </a:cubicBezTo>
                  <a:cubicBezTo>
                    <a:pt x="1931" y="1362"/>
                    <a:pt x="1950" y="1386"/>
                    <a:pt x="1969" y="1409"/>
                  </a:cubicBezTo>
                  <a:cubicBezTo>
                    <a:pt x="2009" y="1457"/>
                    <a:pt x="2051" y="1504"/>
                    <a:pt x="2091" y="1554"/>
                  </a:cubicBezTo>
                  <a:cubicBezTo>
                    <a:pt x="2142" y="1619"/>
                    <a:pt x="2180" y="1692"/>
                    <a:pt x="2206" y="1770"/>
                  </a:cubicBezTo>
                  <a:cubicBezTo>
                    <a:pt x="2207" y="1774"/>
                    <a:pt x="2208" y="1777"/>
                    <a:pt x="2209" y="1780"/>
                  </a:cubicBezTo>
                  <a:cubicBezTo>
                    <a:pt x="2209" y="1781"/>
                    <a:pt x="2209" y="1782"/>
                    <a:pt x="2208" y="1784"/>
                  </a:cubicBezTo>
                  <a:cubicBezTo>
                    <a:pt x="2206" y="1782"/>
                    <a:pt x="2205" y="1780"/>
                    <a:pt x="2204" y="1778"/>
                  </a:cubicBezTo>
                  <a:cubicBezTo>
                    <a:pt x="2165" y="1684"/>
                    <a:pt x="2109" y="1602"/>
                    <a:pt x="2045" y="1524"/>
                  </a:cubicBezTo>
                  <a:cubicBezTo>
                    <a:pt x="2020" y="1493"/>
                    <a:pt x="1993" y="1464"/>
                    <a:pt x="1968" y="1435"/>
                  </a:cubicBezTo>
                  <a:cubicBezTo>
                    <a:pt x="1953" y="1417"/>
                    <a:pt x="1937" y="1399"/>
                    <a:pt x="1923" y="1381"/>
                  </a:cubicBezTo>
                  <a:cubicBezTo>
                    <a:pt x="1904" y="1359"/>
                    <a:pt x="1889" y="1334"/>
                    <a:pt x="1880" y="1303"/>
                  </a:cubicBezTo>
                  <a:close/>
                  <a:moveTo>
                    <a:pt x="1914" y="1554"/>
                  </a:moveTo>
                  <a:cubicBezTo>
                    <a:pt x="1913" y="1594"/>
                    <a:pt x="1908" y="1635"/>
                    <a:pt x="1921" y="1674"/>
                  </a:cubicBezTo>
                  <a:cubicBezTo>
                    <a:pt x="1923" y="1681"/>
                    <a:pt x="1925" y="1688"/>
                    <a:pt x="1925" y="1696"/>
                  </a:cubicBezTo>
                  <a:cubicBezTo>
                    <a:pt x="1925" y="1701"/>
                    <a:pt x="1923" y="1707"/>
                    <a:pt x="1919" y="1710"/>
                  </a:cubicBezTo>
                  <a:cubicBezTo>
                    <a:pt x="1918" y="1712"/>
                    <a:pt x="1909" y="1710"/>
                    <a:pt x="1906" y="1707"/>
                  </a:cubicBezTo>
                  <a:cubicBezTo>
                    <a:pt x="1895" y="1697"/>
                    <a:pt x="1885" y="1687"/>
                    <a:pt x="1875" y="1676"/>
                  </a:cubicBezTo>
                  <a:cubicBezTo>
                    <a:pt x="1839" y="1635"/>
                    <a:pt x="1802" y="1593"/>
                    <a:pt x="1768" y="1550"/>
                  </a:cubicBezTo>
                  <a:cubicBezTo>
                    <a:pt x="1743" y="1521"/>
                    <a:pt x="1719" y="1490"/>
                    <a:pt x="1699" y="1457"/>
                  </a:cubicBezTo>
                  <a:cubicBezTo>
                    <a:pt x="1659" y="1390"/>
                    <a:pt x="1633" y="1317"/>
                    <a:pt x="1637" y="1236"/>
                  </a:cubicBezTo>
                  <a:cubicBezTo>
                    <a:pt x="1638" y="1216"/>
                    <a:pt x="1634" y="1196"/>
                    <a:pt x="1628" y="1176"/>
                  </a:cubicBezTo>
                  <a:cubicBezTo>
                    <a:pt x="1618" y="1141"/>
                    <a:pt x="1606" y="1107"/>
                    <a:pt x="1594" y="1073"/>
                  </a:cubicBezTo>
                  <a:cubicBezTo>
                    <a:pt x="1577" y="1028"/>
                    <a:pt x="1553" y="988"/>
                    <a:pt x="1518" y="955"/>
                  </a:cubicBezTo>
                  <a:cubicBezTo>
                    <a:pt x="1494" y="932"/>
                    <a:pt x="1474" y="906"/>
                    <a:pt x="1458" y="877"/>
                  </a:cubicBezTo>
                  <a:cubicBezTo>
                    <a:pt x="1438" y="841"/>
                    <a:pt x="1419" y="804"/>
                    <a:pt x="1397" y="769"/>
                  </a:cubicBezTo>
                  <a:cubicBezTo>
                    <a:pt x="1386" y="750"/>
                    <a:pt x="1373" y="732"/>
                    <a:pt x="1357" y="717"/>
                  </a:cubicBezTo>
                  <a:cubicBezTo>
                    <a:pt x="1325" y="688"/>
                    <a:pt x="1290" y="660"/>
                    <a:pt x="1255" y="632"/>
                  </a:cubicBezTo>
                  <a:cubicBezTo>
                    <a:pt x="1236" y="617"/>
                    <a:pt x="1214" y="604"/>
                    <a:pt x="1197" y="587"/>
                  </a:cubicBezTo>
                  <a:cubicBezTo>
                    <a:pt x="1153" y="544"/>
                    <a:pt x="1110" y="500"/>
                    <a:pt x="1104" y="434"/>
                  </a:cubicBezTo>
                  <a:cubicBezTo>
                    <a:pt x="1104" y="428"/>
                    <a:pt x="1097" y="420"/>
                    <a:pt x="1092" y="418"/>
                  </a:cubicBezTo>
                  <a:cubicBezTo>
                    <a:pt x="1066" y="406"/>
                    <a:pt x="1039" y="395"/>
                    <a:pt x="1008" y="382"/>
                  </a:cubicBezTo>
                  <a:cubicBezTo>
                    <a:pt x="1011" y="391"/>
                    <a:pt x="1013" y="399"/>
                    <a:pt x="1016" y="405"/>
                  </a:cubicBezTo>
                  <a:cubicBezTo>
                    <a:pt x="1023" y="423"/>
                    <a:pt x="1034" y="439"/>
                    <a:pt x="1039" y="457"/>
                  </a:cubicBezTo>
                  <a:cubicBezTo>
                    <a:pt x="1053" y="503"/>
                    <a:pt x="1079" y="542"/>
                    <a:pt x="1109" y="579"/>
                  </a:cubicBezTo>
                  <a:cubicBezTo>
                    <a:pt x="1142" y="619"/>
                    <a:pt x="1175" y="658"/>
                    <a:pt x="1207" y="699"/>
                  </a:cubicBezTo>
                  <a:cubicBezTo>
                    <a:pt x="1251" y="756"/>
                    <a:pt x="1292" y="815"/>
                    <a:pt x="1325" y="879"/>
                  </a:cubicBezTo>
                  <a:cubicBezTo>
                    <a:pt x="1357" y="942"/>
                    <a:pt x="1391" y="1004"/>
                    <a:pt x="1433" y="1061"/>
                  </a:cubicBezTo>
                  <a:cubicBezTo>
                    <a:pt x="1499" y="1149"/>
                    <a:pt x="1546" y="1247"/>
                    <a:pt x="1590" y="1347"/>
                  </a:cubicBezTo>
                  <a:cubicBezTo>
                    <a:pt x="1597" y="1364"/>
                    <a:pt x="1603" y="1381"/>
                    <a:pt x="1608" y="1399"/>
                  </a:cubicBezTo>
                  <a:cubicBezTo>
                    <a:pt x="1614" y="1423"/>
                    <a:pt x="1619" y="1448"/>
                    <a:pt x="1623" y="1473"/>
                  </a:cubicBezTo>
                  <a:cubicBezTo>
                    <a:pt x="1630" y="1518"/>
                    <a:pt x="1636" y="1564"/>
                    <a:pt x="1641" y="1609"/>
                  </a:cubicBezTo>
                  <a:cubicBezTo>
                    <a:pt x="1642" y="1618"/>
                    <a:pt x="1646" y="1630"/>
                    <a:pt x="1634" y="1639"/>
                  </a:cubicBezTo>
                  <a:cubicBezTo>
                    <a:pt x="1632" y="1633"/>
                    <a:pt x="1630" y="1629"/>
                    <a:pt x="1629" y="1625"/>
                  </a:cubicBezTo>
                  <a:cubicBezTo>
                    <a:pt x="1626" y="1601"/>
                    <a:pt x="1623" y="1577"/>
                    <a:pt x="1621" y="1553"/>
                  </a:cubicBezTo>
                  <a:cubicBezTo>
                    <a:pt x="1614" y="1484"/>
                    <a:pt x="1598" y="1417"/>
                    <a:pt x="1574" y="1352"/>
                  </a:cubicBezTo>
                  <a:cubicBezTo>
                    <a:pt x="1561" y="1321"/>
                    <a:pt x="1545" y="1292"/>
                    <a:pt x="1525" y="1265"/>
                  </a:cubicBezTo>
                  <a:cubicBezTo>
                    <a:pt x="1498" y="1231"/>
                    <a:pt x="1472" y="1196"/>
                    <a:pt x="1448" y="1159"/>
                  </a:cubicBezTo>
                  <a:cubicBezTo>
                    <a:pt x="1399" y="1086"/>
                    <a:pt x="1350" y="1012"/>
                    <a:pt x="1303" y="936"/>
                  </a:cubicBezTo>
                  <a:cubicBezTo>
                    <a:pt x="1229" y="818"/>
                    <a:pt x="1157" y="698"/>
                    <a:pt x="1085" y="579"/>
                  </a:cubicBezTo>
                  <a:cubicBezTo>
                    <a:pt x="1081" y="573"/>
                    <a:pt x="1077" y="568"/>
                    <a:pt x="1071" y="558"/>
                  </a:cubicBezTo>
                  <a:cubicBezTo>
                    <a:pt x="1071" y="565"/>
                    <a:pt x="1071" y="567"/>
                    <a:pt x="1072" y="569"/>
                  </a:cubicBezTo>
                  <a:cubicBezTo>
                    <a:pt x="1087" y="627"/>
                    <a:pt x="1087" y="686"/>
                    <a:pt x="1084" y="745"/>
                  </a:cubicBezTo>
                  <a:cubicBezTo>
                    <a:pt x="1083" y="781"/>
                    <a:pt x="1082" y="817"/>
                    <a:pt x="1090" y="853"/>
                  </a:cubicBezTo>
                  <a:cubicBezTo>
                    <a:pt x="1101" y="901"/>
                    <a:pt x="1124" y="943"/>
                    <a:pt x="1152" y="982"/>
                  </a:cubicBezTo>
                  <a:cubicBezTo>
                    <a:pt x="1205" y="1057"/>
                    <a:pt x="1265" y="1125"/>
                    <a:pt x="1328" y="1190"/>
                  </a:cubicBezTo>
                  <a:cubicBezTo>
                    <a:pt x="1366" y="1228"/>
                    <a:pt x="1397" y="1271"/>
                    <a:pt x="1421" y="1319"/>
                  </a:cubicBezTo>
                  <a:cubicBezTo>
                    <a:pt x="1448" y="1375"/>
                    <a:pt x="1475" y="1431"/>
                    <a:pt x="1504" y="1487"/>
                  </a:cubicBezTo>
                  <a:cubicBezTo>
                    <a:pt x="1531" y="1540"/>
                    <a:pt x="1552" y="1595"/>
                    <a:pt x="1565" y="1654"/>
                  </a:cubicBezTo>
                  <a:cubicBezTo>
                    <a:pt x="1586" y="1754"/>
                    <a:pt x="1616" y="1853"/>
                    <a:pt x="1660" y="1946"/>
                  </a:cubicBezTo>
                  <a:cubicBezTo>
                    <a:pt x="1670" y="1967"/>
                    <a:pt x="1684" y="1987"/>
                    <a:pt x="1697" y="2007"/>
                  </a:cubicBezTo>
                  <a:cubicBezTo>
                    <a:pt x="1699" y="2011"/>
                    <a:pt x="1704" y="2013"/>
                    <a:pt x="1709" y="2017"/>
                  </a:cubicBezTo>
                  <a:cubicBezTo>
                    <a:pt x="1710" y="2012"/>
                    <a:pt x="1711" y="2009"/>
                    <a:pt x="1710" y="2007"/>
                  </a:cubicBezTo>
                  <a:cubicBezTo>
                    <a:pt x="1708" y="1948"/>
                    <a:pt x="1723" y="1891"/>
                    <a:pt x="1727" y="1833"/>
                  </a:cubicBezTo>
                  <a:cubicBezTo>
                    <a:pt x="1727" y="1826"/>
                    <a:pt x="1726" y="1813"/>
                    <a:pt x="1738" y="1813"/>
                  </a:cubicBezTo>
                  <a:cubicBezTo>
                    <a:pt x="1749" y="1814"/>
                    <a:pt x="1747" y="1825"/>
                    <a:pt x="1748" y="1833"/>
                  </a:cubicBezTo>
                  <a:cubicBezTo>
                    <a:pt x="1761" y="1906"/>
                    <a:pt x="1772" y="1979"/>
                    <a:pt x="1786" y="2052"/>
                  </a:cubicBezTo>
                  <a:cubicBezTo>
                    <a:pt x="1804" y="2145"/>
                    <a:pt x="1820" y="2238"/>
                    <a:pt x="1823" y="2333"/>
                  </a:cubicBezTo>
                  <a:cubicBezTo>
                    <a:pt x="1824" y="2375"/>
                    <a:pt x="1837" y="2414"/>
                    <a:pt x="1858" y="2451"/>
                  </a:cubicBezTo>
                  <a:cubicBezTo>
                    <a:pt x="1872" y="2475"/>
                    <a:pt x="1886" y="2500"/>
                    <a:pt x="1901" y="2524"/>
                  </a:cubicBezTo>
                  <a:cubicBezTo>
                    <a:pt x="1954" y="2605"/>
                    <a:pt x="2006" y="2686"/>
                    <a:pt x="2052" y="2771"/>
                  </a:cubicBezTo>
                  <a:cubicBezTo>
                    <a:pt x="2060" y="2784"/>
                    <a:pt x="2068" y="2797"/>
                    <a:pt x="2077" y="2810"/>
                  </a:cubicBezTo>
                  <a:cubicBezTo>
                    <a:pt x="2139" y="2899"/>
                    <a:pt x="2207" y="2983"/>
                    <a:pt x="2279" y="3064"/>
                  </a:cubicBezTo>
                  <a:cubicBezTo>
                    <a:pt x="2300" y="3088"/>
                    <a:pt x="2325" y="3108"/>
                    <a:pt x="2348" y="3131"/>
                  </a:cubicBezTo>
                  <a:cubicBezTo>
                    <a:pt x="2359" y="3141"/>
                    <a:pt x="2368" y="3152"/>
                    <a:pt x="2356" y="3170"/>
                  </a:cubicBezTo>
                  <a:cubicBezTo>
                    <a:pt x="2374" y="3175"/>
                    <a:pt x="2390" y="3180"/>
                    <a:pt x="2406" y="3185"/>
                  </a:cubicBezTo>
                  <a:cubicBezTo>
                    <a:pt x="2407" y="3183"/>
                    <a:pt x="2408" y="3181"/>
                    <a:pt x="2409" y="3180"/>
                  </a:cubicBezTo>
                  <a:cubicBezTo>
                    <a:pt x="2396" y="3165"/>
                    <a:pt x="2383" y="3149"/>
                    <a:pt x="2368" y="3136"/>
                  </a:cubicBezTo>
                  <a:cubicBezTo>
                    <a:pt x="2317" y="3089"/>
                    <a:pt x="2274" y="3034"/>
                    <a:pt x="2241" y="2973"/>
                  </a:cubicBezTo>
                  <a:cubicBezTo>
                    <a:pt x="2208" y="2910"/>
                    <a:pt x="2179" y="2845"/>
                    <a:pt x="2149" y="2781"/>
                  </a:cubicBezTo>
                  <a:cubicBezTo>
                    <a:pt x="2130" y="2739"/>
                    <a:pt x="2118" y="2696"/>
                    <a:pt x="2111" y="2651"/>
                  </a:cubicBezTo>
                  <a:cubicBezTo>
                    <a:pt x="2099" y="2573"/>
                    <a:pt x="2079" y="2496"/>
                    <a:pt x="2056" y="2420"/>
                  </a:cubicBezTo>
                  <a:cubicBezTo>
                    <a:pt x="2045" y="2383"/>
                    <a:pt x="2037" y="2346"/>
                    <a:pt x="2027" y="2309"/>
                  </a:cubicBezTo>
                  <a:cubicBezTo>
                    <a:pt x="2016" y="2267"/>
                    <a:pt x="2017" y="2225"/>
                    <a:pt x="2018" y="2183"/>
                  </a:cubicBezTo>
                  <a:cubicBezTo>
                    <a:pt x="2019" y="2111"/>
                    <a:pt x="2013" y="2039"/>
                    <a:pt x="1995" y="1969"/>
                  </a:cubicBezTo>
                  <a:cubicBezTo>
                    <a:pt x="1975" y="1885"/>
                    <a:pt x="1963" y="1800"/>
                    <a:pt x="1951" y="1715"/>
                  </a:cubicBezTo>
                  <a:cubicBezTo>
                    <a:pt x="1944" y="1661"/>
                    <a:pt x="1933" y="1607"/>
                    <a:pt x="1914" y="1554"/>
                  </a:cubicBezTo>
                  <a:close/>
                  <a:moveTo>
                    <a:pt x="3246" y="563"/>
                  </a:moveTo>
                  <a:cubicBezTo>
                    <a:pt x="3244" y="560"/>
                    <a:pt x="3244" y="559"/>
                    <a:pt x="3243" y="558"/>
                  </a:cubicBezTo>
                  <a:cubicBezTo>
                    <a:pt x="3188" y="514"/>
                    <a:pt x="3129" y="474"/>
                    <a:pt x="3065" y="444"/>
                  </a:cubicBezTo>
                  <a:cubicBezTo>
                    <a:pt x="3031" y="429"/>
                    <a:pt x="2995" y="420"/>
                    <a:pt x="2957" y="421"/>
                  </a:cubicBezTo>
                  <a:cubicBezTo>
                    <a:pt x="2927" y="421"/>
                    <a:pt x="2897" y="421"/>
                    <a:pt x="2868" y="420"/>
                  </a:cubicBezTo>
                  <a:cubicBezTo>
                    <a:pt x="2818" y="418"/>
                    <a:pt x="2767" y="414"/>
                    <a:pt x="2717" y="413"/>
                  </a:cubicBezTo>
                  <a:cubicBezTo>
                    <a:pt x="2622" y="411"/>
                    <a:pt x="2530" y="430"/>
                    <a:pt x="2441" y="466"/>
                  </a:cubicBezTo>
                  <a:cubicBezTo>
                    <a:pt x="2378" y="492"/>
                    <a:pt x="2315" y="515"/>
                    <a:pt x="2249" y="531"/>
                  </a:cubicBezTo>
                  <a:cubicBezTo>
                    <a:pt x="2174" y="550"/>
                    <a:pt x="2105" y="581"/>
                    <a:pt x="2040" y="622"/>
                  </a:cubicBezTo>
                  <a:cubicBezTo>
                    <a:pt x="2018" y="636"/>
                    <a:pt x="1994" y="647"/>
                    <a:pt x="1972" y="660"/>
                  </a:cubicBezTo>
                  <a:cubicBezTo>
                    <a:pt x="1968" y="662"/>
                    <a:pt x="1964" y="665"/>
                    <a:pt x="1957" y="669"/>
                  </a:cubicBezTo>
                  <a:cubicBezTo>
                    <a:pt x="2017" y="684"/>
                    <a:pt x="2073" y="699"/>
                    <a:pt x="2130" y="712"/>
                  </a:cubicBezTo>
                  <a:cubicBezTo>
                    <a:pt x="2258" y="743"/>
                    <a:pt x="2388" y="766"/>
                    <a:pt x="2520" y="757"/>
                  </a:cubicBezTo>
                  <a:cubicBezTo>
                    <a:pt x="2568" y="754"/>
                    <a:pt x="2616" y="750"/>
                    <a:pt x="2663" y="741"/>
                  </a:cubicBezTo>
                  <a:cubicBezTo>
                    <a:pt x="2784" y="719"/>
                    <a:pt x="2899" y="680"/>
                    <a:pt x="3011" y="629"/>
                  </a:cubicBezTo>
                  <a:cubicBezTo>
                    <a:pt x="3054" y="609"/>
                    <a:pt x="3099" y="591"/>
                    <a:pt x="3146" y="581"/>
                  </a:cubicBezTo>
                  <a:cubicBezTo>
                    <a:pt x="3179" y="574"/>
                    <a:pt x="3212" y="569"/>
                    <a:pt x="3246" y="563"/>
                  </a:cubicBezTo>
                  <a:close/>
                  <a:moveTo>
                    <a:pt x="1563" y="906"/>
                  </a:moveTo>
                  <a:cubicBezTo>
                    <a:pt x="1564" y="884"/>
                    <a:pt x="1577" y="879"/>
                    <a:pt x="1593" y="879"/>
                  </a:cubicBezTo>
                  <a:cubicBezTo>
                    <a:pt x="1610" y="879"/>
                    <a:pt x="1626" y="880"/>
                    <a:pt x="1643" y="882"/>
                  </a:cubicBezTo>
                  <a:cubicBezTo>
                    <a:pt x="1655" y="884"/>
                    <a:pt x="1665" y="884"/>
                    <a:pt x="1677" y="879"/>
                  </a:cubicBezTo>
                  <a:cubicBezTo>
                    <a:pt x="1719" y="862"/>
                    <a:pt x="1763" y="849"/>
                    <a:pt x="1808" y="841"/>
                  </a:cubicBezTo>
                  <a:cubicBezTo>
                    <a:pt x="1838" y="835"/>
                    <a:pt x="1868" y="830"/>
                    <a:pt x="1898" y="825"/>
                  </a:cubicBezTo>
                  <a:cubicBezTo>
                    <a:pt x="1982" y="810"/>
                    <a:pt x="2066" y="809"/>
                    <a:pt x="2150" y="822"/>
                  </a:cubicBezTo>
                  <a:cubicBezTo>
                    <a:pt x="2212" y="832"/>
                    <a:pt x="2273" y="846"/>
                    <a:pt x="2333" y="861"/>
                  </a:cubicBezTo>
                  <a:cubicBezTo>
                    <a:pt x="2438" y="887"/>
                    <a:pt x="2542" y="915"/>
                    <a:pt x="2645" y="943"/>
                  </a:cubicBezTo>
                  <a:cubicBezTo>
                    <a:pt x="2661" y="947"/>
                    <a:pt x="2671" y="945"/>
                    <a:pt x="2681" y="932"/>
                  </a:cubicBezTo>
                  <a:cubicBezTo>
                    <a:pt x="2707" y="899"/>
                    <a:pt x="2740" y="875"/>
                    <a:pt x="2781" y="865"/>
                  </a:cubicBezTo>
                  <a:cubicBezTo>
                    <a:pt x="2812" y="858"/>
                    <a:pt x="2844" y="852"/>
                    <a:pt x="2875" y="850"/>
                  </a:cubicBezTo>
                  <a:cubicBezTo>
                    <a:pt x="2914" y="846"/>
                    <a:pt x="2954" y="847"/>
                    <a:pt x="2993" y="845"/>
                  </a:cubicBezTo>
                  <a:cubicBezTo>
                    <a:pt x="3052" y="842"/>
                    <a:pt x="3107" y="826"/>
                    <a:pt x="3157" y="793"/>
                  </a:cubicBezTo>
                  <a:cubicBezTo>
                    <a:pt x="3224" y="749"/>
                    <a:pt x="3291" y="705"/>
                    <a:pt x="3357" y="661"/>
                  </a:cubicBezTo>
                  <a:cubicBezTo>
                    <a:pt x="3361" y="658"/>
                    <a:pt x="3364" y="654"/>
                    <a:pt x="3368" y="651"/>
                  </a:cubicBezTo>
                  <a:cubicBezTo>
                    <a:pt x="3337" y="628"/>
                    <a:pt x="3308" y="607"/>
                    <a:pt x="3279" y="585"/>
                  </a:cubicBezTo>
                  <a:cubicBezTo>
                    <a:pt x="3271" y="580"/>
                    <a:pt x="3263" y="579"/>
                    <a:pt x="3254" y="580"/>
                  </a:cubicBezTo>
                  <a:cubicBezTo>
                    <a:pt x="3169" y="586"/>
                    <a:pt x="3089" y="610"/>
                    <a:pt x="3012" y="645"/>
                  </a:cubicBezTo>
                  <a:cubicBezTo>
                    <a:pt x="2871" y="709"/>
                    <a:pt x="2725" y="756"/>
                    <a:pt x="2571" y="768"/>
                  </a:cubicBezTo>
                  <a:cubicBezTo>
                    <a:pt x="2506" y="772"/>
                    <a:pt x="2441" y="772"/>
                    <a:pt x="2377" y="768"/>
                  </a:cubicBezTo>
                  <a:cubicBezTo>
                    <a:pt x="2293" y="763"/>
                    <a:pt x="2212" y="744"/>
                    <a:pt x="2130" y="725"/>
                  </a:cubicBezTo>
                  <a:cubicBezTo>
                    <a:pt x="2072" y="711"/>
                    <a:pt x="2015" y="695"/>
                    <a:pt x="1957" y="680"/>
                  </a:cubicBezTo>
                  <a:cubicBezTo>
                    <a:pt x="1946" y="678"/>
                    <a:pt x="1935" y="674"/>
                    <a:pt x="1923" y="680"/>
                  </a:cubicBezTo>
                  <a:cubicBezTo>
                    <a:pt x="1887" y="695"/>
                    <a:pt x="1850" y="709"/>
                    <a:pt x="1814" y="725"/>
                  </a:cubicBezTo>
                  <a:cubicBezTo>
                    <a:pt x="1777" y="741"/>
                    <a:pt x="1738" y="756"/>
                    <a:pt x="1698" y="767"/>
                  </a:cubicBezTo>
                  <a:cubicBezTo>
                    <a:pt x="1677" y="772"/>
                    <a:pt x="1657" y="782"/>
                    <a:pt x="1637" y="790"/>
                  </a:cubicBezTo>
                  <a:cubicBezTo>
                    <a:pt x="1632" y="792"/>
                    <a:pt x="1625" y="795"/>
                    <a:pt x="1623" y="800"/>
                  </a:cubicBezTo>
                  <a:cubicBezTo>
                    <a:pt x="1615" y="815"/>
                    <a:pt x="1600" y="817"/>
                    <a:pt x="1586" y="818"/>
                  </a:cubicBezTo>
                  <a:cubicBezTo>
                    <a:pt x="1579" y="819"/>
                    <a:pt x="1569" y="824"/>
                    <a:pt x="1567" y="813"/>
                  </a:cubicBezTo>
                  <a:cubicBezTo>
                    <a:pt x="1566" y="804"/>
                    <a:pt x="1576" y="804"/>
                    <a:pt x="1582" y="801"/>
                  </a:cubicBezTo>
                  <a:cubicBezTo>
                    <a:pt x="1607" y="792"/>
                    <a:pt x="1609" y="789"/>
                    <a:pt x="1606" y="763"/>
                  </a:cubicBezTo>
                  <a:cubicBezTo>
                    <a:pt x="1605" y="759"/>
                    <a:pt x="1603" y="755"/>
                    <a:pt x="1602" y="750"/>
                  </a:cubicBezTo>
                  <a:cubicBezTo>
                    <a:pt x="1555" y="760"/>
                    <a:pt x="1510" y="770"/>
                    <a:pt x="1470" y="800"/>
                  </a:cubicBezTo>
                  <a:cubicBezTo>
                    <a:pt x="1497" y="837"/>
                    <a:pt x="1525" y="873"/>
                    <a:pt x="1563" y="906"/>
                  </a:cubicBezTo>
                  <a:close/>
                  <a:moveTo>
                    <a:pt x="1688" y="2019"/>
                  </a:moveTo>
                  <a:cubicBezTo>
                    <a:pt x="1659" y="1983"/>
                    <a:pt x="1643" y="1945"/>
                    <a:pt x="1627" y="1907"/>
                  </a:cubicBezTo>
                  <a:cubicBezTo>
                    <a:pt x="1594" y="1827"/>
                    <a:pt x="1569" y="1745"/>
                    <a:pt x="1551" y="1661"/>
                  </a:cubicBezTo>
                  <a:cubicBezTo>
                    <a:pt x="1539" y="1609"/>
                    <a:pt x="1523" y="1558"/>
                    <a:pt x="1499" y="1509"/>
                  </a:cubicBezTo>
                  <a:cubicBezTo>
                    <a:pt x="1469" y="1451"/>
                    <a:pt x="1441" y="1392"/>
                    <a:pt x="1412" y="1333"/>
                  </a:cubicBezTo>
                  <a:cubicBezTo>
                    <a:pt x="1387" y="1281"/>
                    <a:pt x="1355" y="1234"/>
                    <a:pt x="1313" y="1194"/>
                  </a:cubicBezTo>
                  <a:cubicBezTo>
                    <a:pt x="1304" y="1185"/>
                    <a:pt x="1296" y="1176"/>
                    <a:pt x="1287" y="1167"/>
                  </a:cubicBezTo>
                  <a:cubicBezTo>
                    <a:pt x="1235" y="1111"/>
                    <a:pt x="1186" y="1053"/>
                    <a:pt x="1142" y="991"/>
                  </a:cubicBezTo>
                  <a:cubicBezTo>
                    <a:pt x="1111" y="947"/>
                    <a:pt x="1086" y="902"/>
                    <a:pt x="1076" y="849"/>
                  </a:cubicBezTo>
                  <a:cubicBezTo>
                    <a:pt x="1068" y="808"/>
                    <a:pt x="1069" y="767"/>
                    <a:pt x="1072" y="725"/>
                  </a:cubicBezTo>
                  <a:cubicBezTo>
                    <a:pt x="1077" y="653"/>
                    <a:pt x="1064" y="583"/>
                    <a:pt x="1044" y="515"/>
                  </a:cubicBezTo>
                  <a:cubicBezTo>
                    <a:pt x="1039" y="498"/>
                    <a:pt x="1029" y="484"/>
                    <a:pt x="1013" y="471"/>
                  </a:cubicBezTo>
                  <a:cubicBezTo>
                    <a:pt x="1014" y="480"/>
                    <a:pt x="1015" y="485"/>
                    <a:pt x="1016" y="491"/>
                  </a:cubicBezTo>
                  <a:cubicBezTo>
                    <a:pt x="1034" y="581"/>
                    <a:pt x="1047" y="671"/>
                    <a:pt x="1053" y="763"/>
                  </a:cubicBezTo>
                  <a:cubicBezTo>
                    <a:pt x="1061" y="859"/>
                    <a:pt x="1072" y="955"/>
                    <a:pt x="1092" y="1050"/>
                  </a:cubicBezTo>
                  <a:cubicBezTo>
                    <a:pt x="1107" y="1122"/>
                    <a:pt x="1130" y="1191"/>
                    <a:pt x="1166" y="1256"/>
                  </a:cubicBezTo>
                  <a:cubicBezTo>
                    <a:pt x="1189" y="1297"/>
                    <a:pt x="1209" y="1340"/>
                    <a:pt x="1232" y="1381"/>
                  </a:cubicBezTo>
                  <a:cubicBezTo>
                    <a:pt x="1265" y="1439"/>
                    <a:pt x="1284" y="1501"/>
                    <a:pt x="1289" y="1567"/>
                  </a:cubicBezTo>
                  <a:cubicBezTo>
                    <a:pt x="1292" y="1599"/>
                    <a:pt x="1302" y="1630"/>
                    <a:pt x="1320" y="1657"/>
                  </a:cubicBezTo>
                  <a:cubicBezTo>
                    <a:pt x="1336" y="1682"/>
                    <a:pt x="1353" y="1707"/>
                    <a:pt x="1370" y="1731"/>
                  </a:cubicBezTo>
                  <a:cubicBezTo>
                    <a:pt x="1393" y="1766"/>
                    <a:pt x="1422" y="1795"/>
                    <a:pt x="1453" y="1823"/>
                  </a:cubicBezTo>
                  <a:cubicBezTo>
                    <a:pt x="1469" y="1837"/>
                    <a:pt x="1487" y="1848"/>
                    <a:pt x="1508" y="1852"/>
                  </a:cubicBezTo>
                  <a:cubicBezTo>
                    <a:pt x="1517" y="1853"/>
                    <a:pt x="1525" y="1856"/>
                    <a:pt x="1534" y="1859"/>
                  </a:cubicBezTo>
                  <a:cubicBezTo>
                    <a:pt x="1547" y="1864"/>
                    <a:pt x="1557" y="1872"/>
                    <a:pt x="1560" y="1888"/>
                  </a:cubicBezTo>
                  <a:cubicBezTo>
                    <a:pt x="1562" y="1899"/>
                    <a:pt x="1567" y="1910"/>
                    <a:pt x="1573" y="1920"/>
                  </a:cubicBezTo>
                  <a:cubicBezTo>
                    <a:pt x="1588" y="1945"/>
                    <a:pt x="1605" y="1970"/>
                    <a:pt x="1621" y="1995"/>
                  </a:cubicBezTo>
                  <a:cubicBezTo>
                    <a:pt x="1624" y="2000"/>
                    <a:pt x="1628" y="2005"/>
                    <a:pt x="1633" y="2007"/>
                  </a:cubicBezTo>
                  <a:cubicBezTo>
                    <a:pt x="1649" y="2014"/>
                    <a:pt x="1666" y="2019"/>
                    <a:pt x="1688" y="2019"/>
                  </a:cubicBezTo>
                  <a:close/>
                  <a:moveTo>
                    <a:pt x="2378" y="1072"/>
                  </a:moveTo>
                  <a:cubicBezTo>
                    <a:pt x="2378" y="1070"/>
                    <a:pt x="2378" y="1069"/>
                    <a:pt x="2378" y="1068"/>
                  </a:cubicBezTo>
                  <a:cubicBezTo>
                    <a:pt x="2371" y="1064"/>
                    <a:pt x="2363" y="1061"/>
                    <a:pt x="2356" y="1058"/>
                  </a:cubicBezTo>
                  <a:cubicBezTo>
                    <a:pt x="2278" y="1031"/>
                    <a:pt x="2200" y="1004"/>
                    <a:pt x="2122" y="976"/>
                  </a:cubicBezTo>
                  <a:cubicBezTo>
                    <a:pt x="2111" y="972"/>
                    <a:pt x="2100" y="969"/>
                    <a:pt x="2090" y="962"/>
                  </a:cubicBezTo>
                  <a:cubicBezTo>
                    <a:pt x="2084" y="958"/>
                    <a:pt x="2079" y="956"/>
                    <a:pt x="2072" y="957"/>
                  </a:cubicBezTo>
                  <a:cubicBezTo>
                    <a:pt x="2065" y="958"/>
                    <a:pt x="2058" y="959"/>
                    <a:pt x="2051" y="960"/>
                  </a:cubicBezTo>
                  <a:cubicBezTo>
                    <a:pt x="1962" y="972"/>
                    <a:pt x="1875" y="965"/>
                    <a:pt x="1790" y="937"/>
                  </a:cubicBezTo>
                  <a:cubicBezTo>
                    <a:pt x="1762" y="928"/>
                    <a:pt x="1734" y="918"/>
                    <a:pt x="1705" y="911"/>
                  </a:cubicBezTo>
                  <a:cubicBezTo>
                    <a:pt x="1646" y="896"/>
                    <a:pt x="1644" y="897"/>
                    <a:pt x="1606" y="945"/>
                  </a:cubicBezTo>
                  <a:cubicBezTo>
                    <a:pt x="1605" y="945"/>
                    <a:pt x="1605" y="946"/>
                    <a:pt x="1605" y="947"/>
                  </a:cubicBezTo>
                  <a:cubicBezTo>
                    <a:pt x="1606" y="949"/>
                    <a:pt x="1608" y="952"/>
                    <a:pt x="1610" y="954"/>
                  </a:cubicBezTo>
                  <a:cubicBezTo>
                    <a:pt x="1658" y="1001"/>
                    <a:pt x="1698" y="1055"/>
                    <a:pt x="1736" y="1112"/>
                  </a:cubicBezTo>
                  <a:cubicBezTo>
                    <a:pt x="1767" y="1157"/>
                    <a:pt x="1795" y="1205"/>
                    <a:pt x="1823" y="1252"/>
                  </a:cubicBezTo>
                  <a:cubicBezTo>
                    <a:pt x="1836" y="1274"/>
                    <a:pt x="1856" y="1280"/>
                    <a:pt x="1878" y="1285"/>
                  </a:cubicBezTo>
                  <a:cubicBezTo>
                    <a:pt x="1879" y="1284"/>
                    <a:pt x="1880" y="1283"/>
                    <a:pt x="1880" y="1282"/>
                  </a:cubicBezTo>
                  <a:cubicBezTo>
                    <a:pt x="1881" y="1280"/>
                    <a:pt x="1881" y="1278"/>
                    <a:pt x="1882" y="1276"/>
                  </a:cubicBezTo>
                  <a:cubicBezTo>
                    <a:pt x="1885" y="1257"/>
                    <a:pt x="1891" y="1255"/>
                    <a:pt x="1908" y="1263"/>
                  </a:cubicBezTo>
                  <a:cubicBezTo>
                    <a:pt x="1917" y="1267"/>
                    <a:pt x="1925" y="1271"/>
                    <a:pt x="1933" y="1275"/>
                  </a:cubicBezTo>
                  <a:cubicBezTo>
                    <a:pt x="1950" y="1265"/>
                    <a:pt x="1966" y="1255"/>
                    <a:pt x="1983" y="1247"/>
                  </a:cubicBezTo>
                  <a:cubicBezTo>
                    <a:pt x="2002" y="1239"/>
                    <a:pt x="2020" y="1229"/>
                    <a:pt x="2034" y="1214"/>
                  </a:cubicBezTo>
                  <a:cubicBezTo>
                    <a:pt x="2056" y="1193"/>
                    <a:pt x="2081" y="1178"/>
                    <a:pt x="2109" y="1165"/>
                  </a:cubicBezTo>
                  <a:cubicBezTo>
                    <a:pt x="2114" y="1163"/>
                    <a:pt x="2120" y="1160"/>
                    <a:pt x="2128" y="1155"/>
                  </a:cubicBezTo>
                  <a:cubicBezTo>
                    <a:pt x="2117" y="1148"/>
                    <a:pt x="2108" y="1143"/>
                    <a:pt x="2099" y="1136"/>
                  </a:cubicBezTo>
                  <a:cubicBezTo>
                    <a:pt x="2089" y="1130"/>
                    <a:pt x="2080" y="1123"/>
                    <a:pt x="2072" y="1115"/>
                  </a:cubicBezTo>
                  <a:cubicBezTo>
                    <a:pt x="2069" y="1113"/>
                    <a:pt x="2069" y="1107"/>
                    <a:pt x="2068" y="1103"/>
                  </a:cubicBezTo>
                  <a:cubicBezTo>
                    <a:pt x="2073" y="1102"/>
                    <a:pt x="2077" y="1100"/>
                    <a:pt x="2082" y="1101"/>
                  </a:cubicBezTo>
                  <a:cubicBezTo>
                    <a:pt x="2086" y="1102"/>
                    <a:pt x="2091" y="1104"/>
                    <a:pt x="2096" y="1107"/>
                  </a:cubicBezTo>
                  <a:cubicBezTo>
                    <a:pt x="2113" y="1115"/>
                    <a:pt x="2131" y="1123"/>
                    <a:pt x="2148" y="1132"/>
                  </a:cubicBezTo>
                  <a:cubicBezTo>
                    <a:pt x="2161" y="1139"/>
                    <a:pt x="2172" y="1141"/>
                    <a:pt x="2185" y="1135"/>
                  </a:cubicBezTo>
                  <a:cubicBezTo>
                    <a:pt x="2197" y="1130"/>
                    <a:pt x="2209" y="1128"/>
                    <a:pt x="2221" y="1124"/>
                  </a:cubicBezTo>
                  <a:cubicBezTo>
                    <a:pt x="2273" y="1106"/>
                    <a:pt x="2325" y="1089"/>
                    <a:pt x="2378" y="1072"/>
                  </a:cubicBezTo>
                  <a:close/>
                  <a:moveTo>
                    <a:pt x="1425" y="778"/>
                  </a:moveTo>
                  <a:cubicBezTo>
                    <a:pt x="1428" y="762"/>
                    <a:pt x="1433" y="746"/>
                    <a:pt x="1433" y="731"/>
                  </a:cubicBezTo>
                  <a:cubicBezTo>
                    <a:pt x="1432" y="697"/>
                    <a:pt x="1430" y="664"/>
                    <a:pt x="1424" y="631"/>
                  </a:cubicBezTo>
                  <a:cubicBezTo>
                    <a:pt x="1413" y="564"/>
                    <a:pt x="1400" y="498"/>
                    <a:pt x="1388" y="432"/>
                  </a:cubicBezTo>
                  <a:cubicBezTo>
                    <a:pt x="1384" y="405"/>
                    <a:pt x="1371" y="384"/>
                    <a:pt x="1352" y="366"/>
                  </a:cubicBezTo>
                  <a:cubicBezTo>
                    <a:pt x="1332" y="347"/>
                    <a:pt x="1310" y="330"/>
                    <a:pt x="1292" y="309"/>
                  </a:cubicBezTo>
                  <a:cubicBezTo>
                    <a:pt x="1265" y="280"/>
                    <a:pt x="1233" y="258"/>
                    <a:pt x="1198" y="240"/>
                  </a:cubicBezTo>
                  <a:cubicBezTo>
                    <a:pt x="1145" y="212"/>
                    <a:pt x="1090" y="193"/>
                    <a:pt x="1029" y="193"/>
                  </a:cubicBezTo>
                  <a:cubicBezTo>
                    <a:pt x="1003" y="193"/>
                    <a:pt x="976" y="190"/>
                    <a:pt x="949" y="186"/>
                  </a:cubicBezTo>
                  <a:cubicBezTo>
                    <a:pt x="930" y="184"/>
                    <a:pt x="912" y="180"/>
                    <a:pt x="893" y="177"/>
                  </a:cubicBezTo>
                  <a:cubicBezTo>
                    <a:pt x="899" y="183"/>
                    <a:pt x="905" y="185"/>
                    <a:pt x="912" y="188"/>
                  </a:cubicBezTo>
                  <a:cubicBezTo>
                    <a:pt x="938" y="198"/>
                    <a:pt x="963" y="210"/>
                    <a:pt x="983" y="229"/>
                  </a:cubicBezTo>
                  <a:cubicBezTo>
                    <a:pt x="1000" y="246"/>
                    <a:pt x="1016" y="262"/>
                    <a:pt x="1033" y="278"/>
                  </a:cubicBezTo>
                  <a:cubicBezTo>
                    <a:pt x="1042" y="287"/>
                    <a:pt x="1052" y="294"/>
                    <a:pt x="1062" y="301"/>
                  </a:cubicBezTo>
                  <a:cubicBezTo>
                    <a:pt x="1067" y="305"/>
                    <a:pt x="1073" y="307"/>
                    <a:pt x="1080" y="303"/>
                  </a:cubicBezTo>
                  <a:cubicBezTo>
                    <a:pt x="1099" y="293"/>
                    <a:pt x="1119" y="296"/>
                    <a:pt x="1139" y="301"/>
                  </a:cubicBezTo>
                  <a:cubicBezTo>
                    <a:pt x="1163" y="307"/>
                    <a:pt x="1172" y="322"/>
                    <a:pt x="1175" y="344"/>
                  </a:cubicBezTo>
                  <a:cubicBezTo>
                    <a:pt x="1178" y="369"/>
                    <a:pt x="1166" y="385"/>
                    <a:pt x="1141" y="387"/>
                  </a:cubicBezTo>
                  <a:cubicBezTo>
                    <a:pt x="1109" y="389"/>
                    <a:pt x="1079" y="369"/>
                    <a:pt x="1069" y="339"/>
                  </a:cubicBezTo>
                  <a:cubicBezTo>
                    <a:pt x="1069" y="336"/>
                    <a:pt x="1068" y="334"/>
                    <a:pt x="1065" y="327"/>
                  </a:cubicBezTo>
                  <a:cubicBezTo>
                    <a:pt x="1051" y="343"/>
                    <a:pt x="1039" y="357"/>
                    <a:pt x="1025" y="373"/>
                  </a:cubicBezTo>
                  <a:cubicBezTo>
                    <a:pt x="1047" y="383"/>
                    <a:pt x="1068" y="392"/>
                    <a:pt x="1089" y="400"/>
                  </a:cubicBezTo>
                  <a:cubicBezTo>
                    <a:pt x="1108" y="407"/>
                    <a:pt x="1119" y="418"/>
                    <a:pt x="1120" y="440"/>
                  </a:cubicBezTo>
                  <a:cubicBezTo>
                    <a:pt x="1120" y="459"/>
                    <a:pt x="1127" y="478"/>
                    <a:pt x="1138" y="495"/>
                  </a:cubicBezTo>
                  <a:cubicBezTo>
                    <a:pt x="1162" y="531"/>
                    <a:pt x="1188" y="564"/>
                    <a:pt x="1223" y="590"/>
                  </a:cubicBezTo>
                  <a:cubicBezTo>
                    <a:pt x="1251" y="611"/>
                    <a:pt x="1279" y="632"/>
                    <a:pt x="1307" y="653"/>
                  </a:cubicBezTo>
                  <a:cubicBezTo>
                    <a:pt x="1328" y="670"/>
                    <a:pt x="1349" y="687"/>
                    <a:pt x="1367" y="707"/>
                  </a:cubicBezTo>
                  <a:cubicBezTo>
                    <a:pt x="1387" y="728"/>
                    <a:pt x="1404" y="752"/>
                    <a:pt x="1425" y="778"/>
                  </a:cubicBezTo>
                  <a:close/>
                  <a:moveTo>
                    <a:pt x="1684" y="889"/>
                  </a:moveTo>
                  <a:cubicBezTo>
                    <a:pt x="1721" y="900"/>
                    <a:pt x="1754" y="909"/>
                    <a:pt x="1785" y="919"/>
                  </a:cubicBezTo>
                  <a:cubicBezTo>
                    <a:pt x="1876" y="951"/>
                    <a:pt x="1969" y="956"/>
                    <a:pt x="2064" y="943"/>
                  </a:cubicBezTo>
                  <a:cubicBezTo>
                    <a:pt x="2106" y="937"/>
                    <a:pt x="2148" y="932"/>
                    <a:pt x="2190" y="929"/>
                  </a:cubicBezTo>
                  <a:cubicBezTo>
                    <a:pt x="2229" y="925"/>
                    <a:pt x="2256" y="950"/>
                    <a:pt x="2281" y="976"/>
                  </a:cubicBezTo>
                  <a:cubicBezTo>
                    <a:pt x="2289" y="984"/>
                    <a:pt x="2285" y="993"/>
                    <a:pt x="2273" y="993"/>
                  </a:cubicBezTo>
                  <a:cubicBezTo>
                    <a:pt x="2260" y="992"/>
                    <a:pt x="2248" y="990"/>
                    <a:pt x="2236" y="987"/>
                  </a:cubicBezTo>
                  <a:cubicBezTo>
                    <a:pt x="2210" y="980"/>
                    <a:pt x="2185" y="972"/>
                    <a:pt x="2159" y="965"/>
                  </a:cubicBezTo>
                  <a:cubicBezTo>
                    <a:pt x="2153" y="963"/>
                    <a:pt x="2147" y="963"/>
                    <a:pt x="2141" y="962"/>
                  </a:cubicBezTo>
                  <a:cubicBezTo>
                    <a:pt x="2143" y="966"/>
                    <a:pt x="2144" y="967"/>
                    <a:pt x="2146" y="968"/>
                  </a:cubicBezTo>
                  <a:cubicBezTo>
                    <a:pt x="2230" y="998"/>
                    <a:pt x="2313" y="1028"/>
                    <a:pt x="2396" y="1058"/>
                  </a:cubicBezTo>
                  <a:cubicBezTo>
                    <a:pt x="2402" y="1060"/>
                    <a:pt x="2409" y="1061"/>
                    <a:pt x="2415" y="1060"/>
                  </a:cubicBezTo>
                  <a:cubicBezTo>
                    <a:pt x="2458" y="1050"/>
                    <a:pt x="2501" y="1040"/>
                    <a:pt x="2544" y="1028"/>
                  </a:cubicBezTo>
                  <a:cubicBezTo>
                    <a:pt x="2581" y="1018"/>
                    <a:pt x="2614" y="1000"/>
                    <a:pt x="2642" y="974"/>
                  </a:cubicBezTo>
                  <a:cubicBezTo>
                    <a:pt x="2646" y="970"/>
                    <a:pt x="2649" y="965"/>
                    <a:pt x="2654" y="960"/>
                  </a:cubicBezTo>
                  <a:cubicBezTo>
                    <a:pt x="2641" y="956"/>
                    <a:pt x="2630" y="954"/>
                    <a:pt x="2620" y="951"/>
                  </a:cubicBezTo>
                  <a:cubicBezTo>
                    <a:pt x="2520" y="924"/>
                    <a:pt x="2420" y="896"/>
                    <a:pt x="2319" y="869"/>
                  </a:cubicBezTo>
                  <a:cubicBezTo>
                    <a:pt x="2250" y="850"/>
                    <a:pt x="2180" y="834"/>
                    <a:pt x="2108" y="828"/>
                  </a:cubicBezTo>
                  <a:cubicBezTo>
                    <a:pt x="1984" y="817"/>
                    <a:pt x="1864" y="838"/>
                    <a:pt x="1746" y="868"/>
                  </a:cubicBezTo>
                  <a:cubicBezTo>
                    <a:pt x="1726" y="873"/>
                    <a:pt x="1708" y="881"/>
                    <a:pt x="1684" y="889"/>
                  </a:cubicBezTo>
                  <a:close/>
                  <a:moveTo>
                    <a:pt x="2923" y="390"/>
                  </a:moveTo>
                  <a:cubicBezTo>
                    <a:pt x="2923" y="389"/>
                    <a:pt x="2923" y="388"/>
                    <a:pt x="2923" y="386"/>
                  </a:cubicBezTo>
                  <a:cubicBezTo>
                    <a:pt x="2896" y="379"/>
                    <a:pt x="2869" y="371"/>
                    <a:pt x="2842" y="365"/>
                  </a:cubicBezTo>
                  <a:cubicBezTo>
                    <a:pt x="2759" y="346"/>
                    <a:pt x="2674" y="335"/>
                    <a:pt x="2589" y="331"/>
                  </a:cubicBezTo>
                  <a:cubicBezTo>
                    <a:pt x="2512" y="328"/>
                    <a:pt x="2435" y="328"/>
                    <a:pt x="2359" y="341"/>
                  </a:cubicBezTo>
                  <a:cubicBezTo>
                    <a:pt x="2255" y="358"/>
                    <a:pt x="2155" y="389"/>
                    <a:pt x="2058" y="428"/>
                  </a:cubicBezTo>
                  <a:cubicBezTo>
                    <a:pt x="1969" y="464"/>
                    <a:pt x="1880" y="496"/>
                    <a:pt x="1787" y="517"/>
                  </a:cubicBezTo>
                  <a:cubicBezTo>
                    <a:pt x="1712" y="534"/>
                    <a:pt x="1638" y="555"/>
                    <a:pt x="1563" y="574"/>
                  </a:cubicBezTo>
                  <a:cubicBezTo>
                    <a:pt x="1519" y="585"/>
                    <a:pt x="1490" y="612"/>
                    <a:pt x="1476" y="655"/>
                  </a:cubicBezTo>
                  <a:cubicBezTo>
                    <a:pt x="1468" y="679"/>
                    <a:pt x="1460" y="703"/>
                    <a:pt x="1453" y="727"/>
                  </a:cubicBezTo>
                  <a:cubicBezTo>
                    <a:pt x="1447" y="747"/>
                    <a:pt x="1452" y="765"/>
                    <a:pt x="1463" y="787"/>
                  </a:cubicBezTo>
                  <a:cubicBezTo>
                    <a:pt x="1505" y="754"/>
                    <a:pt x="1555" y="748"/>
                    <a:pt x="1603" y="734"/>
                  </a:cubicBezTo>
                  <a:cubicBezTo>
                    <a:pt x="1601" y="693"/>
                    <a:pt x="1623" y="670"/>
                    <a:pt x="1656" y="655"/>
                  </a:cubicBezTo>
                  <a:cubicBezTo>
                    <a:pt x="1658" y="655"/>
                    <a:pt x="1659" y="654"/>
                    <a:pt x="1660" y="654"/>
                  </a:cubicBezTo>
                  <a:cubicBezTo>
                    <a:pt x="1708" y="634"/>
                    <a:pt x="1755" y="613"/>
                    <a:pt x="1804" y="597"/>
                  </a:cubicBezTo>
                  <a:cubicBezTo>
                    <a:pt x="1916" y="561"/>
                    <a:pt x="2025" y="519"/>
                    <a:pt x="2128" y="464"/>
                  </a:cubicBezTo>
                  <a:cubicBezTo>
                    <a:pt x="2225" y="413"/>
                    <a:pt x="2328" y="387"/>
                    <a:pt x="2436" y="383"/>
                  </a:cubicBezTo>
                  <a:cubicBezTo>
                    <a:pt x="2550" y="379"/>
                    <a:pt x="2664" y="377"/>
                    <a:pt x="2778" y="374"/>
                  </a:cubicBezTo>
                  <a:cubicBezTo>
                    <a:pt x="2795" y="374"/>
                    <a:pt x="2811" y="375"/>
                    <a:pt x="2828" y="377"/>
                  </a:cubicBezTo>
                  <a:cubicBezTo>
                    <a:pt x="2860" y="381"/>
                    <a:pt x="2891" y="385"/>
                    <a:pt x="2923" y="390"/>
                  </a:cubicBezTo>
                  <a:close/>
                  <a:moveTo>
                    <a:pt x="1905" y="1689"/>
                  </a:moveTo>
                  <a:cubicBezTo>
                    <a:pt x="1907" y="1688"/>
                    <a:pt x="1909" y="1688"/>
                    <a:pt x="1911" y="1687"/>
                  </a:cubicBezTo>
                  <a:cubicBezTo>
                    <a:pt x="1896" y="1650"/>
                    <a:pt x="1896" y="1611"/>
                    <a:pt x="1898" y="1573"/>
                  </a:cubicBezTo>
                  <a:cubicBezTo>
                    <a:pt x="1901" y="1521"/>
                    <a:pt x="1889" y="1472"/>
                    <a:pt x="1865" y="1426"/>
                  </a:cubicBezTo>
                  <a:cubicBezTo>
                    <a:pt x="1861" y="1420"/>
                    <a:pt x="1858" y="1413"/>
                    <a:pt x="1856" y="1407"/>
                  </a:cubicBezTo>
                  <a:cubicBezTo>
                    <a:pt x="1839" y="1368"/>
                    <a:pt x="1823" y="1330"/>
                    <a:pt x="1823" y="1288"/>
                  </a:cubicBezTo>
                  <a:cubicBezTo>
                    <a:pt x="1823" y="1282"/>
                    <a:pt x="1820" y="1275"/>
                    <a:pt x="1817" y="1270"/>
                  </a:cubicBezTo>
                  <a:cubicBezTo>
                    <a:pt x="1784" y="1217"/>
                    <a:pt x="1753" y="1164"/>
                    <a:pt x="1719" y="1113"/>
                  </a:cubicBezTo>
                  <a:cubicBezTo>
                    <a:pt x="1684" y="1061"/>
                    <a:pt x="1646" y="1011"/>
                    <a:pt x="1601" y="967"/>
                  </a:cubicBezTo>
                  <a:cubicBezTo>
                    <a:pt x="1551" y="917"/>
                    <a:pt x="1498" y="868"/>
                    <a:pt x="1458" y="809"/>
                  </a:cubicBezTo>
                  <a:cubicBezTo>
                    <a:pt x="1453" y="801"/>
                    <a:pt x="1446" y="800"/>
                    <a:pt x="1437" y="804"/>
                  </a:cubicBezTo>
                  <a:cubicBezTo>
                    <a:pt x="1447" y="824"/>
                    <a:pt x="1458" y="844"/>
                    <a:pt x="1468" y="864"/>
                  </a:cubicBezTo>
                  <a:cubicBezTo>
                    <a:pt x="1484" y="894"/>
                    <a:pt x="1504" y="920"/>
                    <a:pt x="1528" y="944"/>
                  </a:cubicBezTo>
                  <a:cubicBezTo>
                    <a:pt x="1566" y="980"/>
                    <a:pt x="1592" y="1024"/>
                    <a:pt x="1610" y="1073"/>
                  </a:cubicBezTo>
                  <a:cubicBezTo>
                    <a:pt x="1620" y="1100"/>
                    <a:pt x="1628" y="1128"/>
                    <a:pt x="1638" y="1156"/>
                  </a:cubicBezTo>
                  <a:cubicBezTo>
                    <a:pt x="1649" y="1187"/>
                    <a:pt x="1653" y="1219"/>
                    <a:pt x="1652" y="1252"/>
                  </a:cubicBezTo>
                  <a:cubicBezTo>
                    <a:pt x="1652" y="1274"/>
                    <a:pt x="1654" y="1297"/>
                    <a:pt x="1659" y="1319"/>
                  </a:cubicBezTo>
                  <a:cubicBezTo>
                    <a:pt x="1677" y="1404"/>
                    <a:pt x="1720" y="1476"/>
                    <a:pt x="1778" y="1541"/>
                  </a:cubicBezTo>
                  <a:cubicBezTo>
                    <a:pt x="1814" y="1582"/>
                    <a:pt x="1849" y="1625"/>
                    <a:pt x="1885" y="1667"/>
                  </a:cubicBezTo>
                  <a:cubicBezTo>
                    <a:pt x="1892" y="1674"/>
                    <a:pt x="1899" y="1682"/>
                    <a:pt x="1905" y="1689"/>
                  </a:cubicBezTo>
                  <a:close/>
                  <a:moveTo>
                    <a:pt x="1587" y="1983"/>
                  </a:moveTo>
                  <a:cubicBezTo>
                    <a:pt x="1588" y="1982"/>
                    <a:pt x="1589" y="1981"/>
                    <a:pt x="1590" y="1980"/>
                  </a:cubicBezTo>
                  <a:cubicBezTo>
                    <a:pt x="1588" y="1976"/>
                    <a:pt x="1586" y="1972"/>
                    <a:pt x="1584" y="1969"/>
                  </a:cubicBezTo>
                  <a:cubicBezTo>
                    <a:pt x="1568" y="1943"/>
                    <a:pt x="1550" y="1918"/>
                    <a:pt x="1542" y="1888"/>
                  </a:cubicBezTo>
                  <a:cubicBezTo>
                    <a:pt x="1540" y="1883"/>
                    <a:pt x="1534" y="1878"/>
                    <a:pt x="1529" y="1875"/>
                  </a:cubicBezTo>
                  <a:cubicBezTo>
                    <a:pt x="1520" y="1871"/>
                    <a:pt x="1511" y="1868"/>
                    <a:pt x="1502" y="1867"/>
                  </a:cubicBezTo>
                  <a:cubicBezTo>
                    <a:pt x="1482" y="1864"/>
                    <a:pt x="1466" y="1855"/>
                    <a:pt x="1451" y="1843"/>
                  </a:cubicBezTo>
                  <a:cubicBezTo>
                    <a:pt x="1439" y="1833"/>
                    <a:pt x="1428" y="1822"/>
                    <a:pt x="1417" y="1812"/>
                  </a:cubicBezTo>
                  <a:cubicBezTo>
                    <a:pt x="1377" y="1775"/>
                    <a:pt x="1349" y="1729"/>
                    <a:pt x="1318" y="1685"/>
                  </a:cubicBezTo>
                  <a:cubicBezTo>
                    <a:pt x="1292" y="1647"/>
                    <a:pt x="1276" y="1606"/>
                    <a:pt x="1272" y="1560"/>
                  </a:cubicBezTo>
                  <a:cubicBezTo>
                    <a:pt x="1268" y="1502"/>
                    <a:pt x="1250" y="1449"/>
                    <a:pt x="1223" y="1399"/>
                  </a:cubicBezTo>
                  <a:cubicBezTo>
                    <a:pt x="1192" y="1342"/>
                    <a:pt x="1162" y="1285"/>
                    <a:pt x="1133" y="1227"/>
                  </a:cubicBezTo>
                  <a:cubicBezTo>
                    <a:pt x="1118" y="1197"/>
                    <a:pt x="1105" y="1166"/>
                    <a:pt x="1096" y="1134"/>
                  </a:cubicBezTo>
                  <a:cubicBezTo>
                    <a:pt x="1074" y="1054"/>
                    <a:pt x="1058" y="972"/>
                    <a:pt x="1049" y="890"/>
                  </a:cubicBezTo>
                  <a:cubicBezTo>
                    <a:pt x="1042" y="825"/>
                    <a:pt x="1037" y="760"/>
                    <a:pt x="1031" y="694"/>
                  </a:cubicBezTo>
                  <a:cubicBezTo>
                    <a:pt x="1028" y="661"/>
                    <a:pt x="1023" y="628"/>
                    <a:pt x="1019" y="595"/>
                  </a:cubicBezTo>
                  <a:cubicBezTo>
                    <a:pt x="1018" y="595"/>
                    <a:pt x="1016" y="595"/>
                    <a:pt x="1015" y="595"/>
                  </a:cubicBezTo>
                  <a:cubicBezTo>
                    <a:pt x="1009" y="625"/>
                    <a:pt x="1004" y="655"/>
                    <a:pt x="999" y="685"/>
                  </a:cubicBezTo>
                  <a:cubicBezTo>
                    <a:pt x="986" y="761"/>
                    <a:pt x="983" y="837"/>
                    <a:pt x="998" y="913"/>
                  </a:cubicBezTo>
                  <a:cubicBezTo>
                    <a:pt x="1007" y="958"/>
                    <a:pt x="1015" y="1003"/>
                    <a:pt x="1023" y="1048"/>
                  </a:cubicBezTo>
                  <a:cubicBezTo>
                    <a:pt x="1036" y="1128"/>
                    <a:pt x="1048" y="1209"/>
                    <a:pt x="1070" y="1287"/>
                  </a:cubicBezTo>
                  <a:cubicBezTo>
                    <a:pt x="1090" y="1357"/>
                    <a:pt x="1114" y="1426"/>
                    <a:pt x="1154" y="1488"/>
                  </a:cubicBezTo>
                  <a:cubicBezTo>
                    <a:pt x="1212" y="1578"/>
                    <a:pt x="1270" y="1669"/>
                    <a:pt x="1329" y="1759"/>
                  </a:cubicBezTo>
                  <a:cubicBezTo>
                    <a:pt x="1353" y="1797"/>
                    <a:pt x="1382" y="1831"/>
                    <a:pt x="1418" y="1860"/>
                  </a:cubicBezTo>
                  <a:cubicBezTo>
                    <a:pt x="1459" y="1892"/>
                    <a:pt x="1501" y="1923"/>
                    <a:pt x="1543" y="1954"/>
                  </a:cubicBezTo>
                  <a:cubicBezTo>
                    <a:pt x="1557" y="1965"/>
                    <a:pt x="1572" y="1974"/>
                    <a:pt x="1587" y="1983"/>
                  </a:cubicBezTo>
                  <a:close/>
                  <a:moveTo>
                    <a:pt x="2343" y="3154"/>
                  </a:moveTo>
                  <a:cubicBezTo>
                    <a:pt x="2344" y="3152"/>
                    <a:pt x="2346" y="3150"/>
                    <a:pt x="2347" y="3148"/>
                  </a:cubicBezTo>
                  <a:cubicBezTo>
                    <a:pt x="2340" y="3143"/>
                    <a:pt x="2333" y="3139"/>
                    <a:pt x="2328" y="3134"/>
                  </a:cubicBezTo>
                  <a:cubicBezTo>
                    <a:pt x="2301" y="3107"/>
                    <a:pt x="2272" y="3082"/>
                    <a:pt x="2248" y="3053"/>
                  </a:cubicBezTo>
                  <a:cubicBezTo>
                    <a:pt x="2202" y="3000"/>
                    <a:pt x="2158" y="2945"/>
                    <a:pt x="2115" y="2889"/>
                  </a:cubicBezTo>
                  <a:cubicBezTo>
                    <a:pt x="2084" y="2847"/>
                    <a:pt x="2055" y="2803"/>
                    <a:pt x="2028" y="2759"/>
                  </a:cubicBezTo>
                  <a:cubicBezTo>
                    <a:pt x="1992" y="2703"/>
                    <a:pt x="1959" y="2646"/>
                    <a:pt x="1925" y="2589"/>
                  </a:cubicBezTo>
                  <a:cubicBezTo>
                    <a:pt x="1900" y="2549"/>
                    <a:pt x="1875" y="2509"/>
                    <a:pt x="1850" y="2469"/>
                  </a:cubicBezTo>
                  <a:cubicBezTo>
                    <a:pt x="1823" y="2424"/>
                    <a:pt x="1810" y="2375"/>
                    <a:pt x="1808" y="2322"/>
                  </a:cubicBezTo>
                  <a:cubicBezTo>
                    <a:pt x="1806" y="2279"/>
                    <a:pt x="1802" y="2236"/>
                    <a:pt x="1796" y="2194"/>
                  </a:cubicBezTo>
                  <a:cubicBezTo>
                    <a:pt x="1783" y="2111"/>
                    <a:pt x="1768" y="2029"/>
                    <a:pt x="1754" y="1947"/>
                  </a:cubicBezTo>
                  <a:cubicBezTo>
                    <a:pt x="1750" y="1923"/>
                    <a:pt x="1745" y="1899"/>
                    <a:pt x="1741" y="1875"/>
                  </a:cubicBezTo>
                  <a:cubicBezTo>
                    <a:pt x="1730" y="1925"/>
                    <a:pt x="1720" y="1975"/>
                    <a:pt x="1727" y="2025"/>
                  </a:cubicBezTo>
                  <a:cubicBezTo>
                    <a:pt x="1734" y="2028"/>
                    <a:pt x="1741" y="2030"/>
                    <a:pt x="1748" y="2033"/>
                  </a:cubicBezTo>
                  <a:cubicBezTo>
                    <a:pt x="1748" y="2035"/>
                    <a:pt x="1748" y="2036"/>
                    <a:pt x="1748" y="2038"/>
                  </a:cubicBezTo>
                  <a:cubicBezTo>
                    <a:pt x="1741" y="2041"/>
                    <a:pt x="1735" y="2044"/>
                    <a:pt x="1728" y="2047"/>
                  </a:cubicBezTo>
                  <a:cubicBezTo>
                    <a:pt x="1728" y="2050"/>
                    <a:pt x="1728" y="2053"/>
                    <a:pt x="1728" y="2056"/>
                  </a:cubicBezTo>
                  <a:cubicBezTo>
                    <a:pt x="1736" y="2105"/>
                    <a:pt x="1743" y="2155"/>
                    <a:pt x="1753" y="2204"/>
                  </a:cubicBezTo>
                  <a:cubicBezTo>
                    <a:pt x="1766" y="2269"/>
                    <a:pt x="1779" y="2334"/>
                    <a:pt x="1797" y="2397"/>
                  </a:cubicBezTo>
                  <a:cubicBezTo>
                    <a:pt x="1815" y="2463"/>
                    <a:pt x="1839" y="2527"/>
                    <a:pt x="1867" y="2590"/>
                  </a:cubicBezTo>
                  <a:cubicBezTo>
                    <a:pt x="1886" y="2633"/>
                    <a:pt x="1905" y="2676"/>
                    <a:pt x="1922" y="2720"/>
                  </a:cubicBezTo>
                  <a:cubicBezTo>
                    <a:pt x="1955" y="2804"/>
                    <a:pt x="2000" y="2882"/>
                    <a:pt x="2052" y="2956"/>
                  </a:cubicBezTo>
                  <a:cubicBezTo>
                    <a:pt x="2096" y="3019"/>
                    <a:pt x="2150" y="3073"/>
                    <a:pt x="2213" y="3117"/>
                  </a:cubicBezTo>
                  <a:cubicBezTo>
                    <a:pt x="2247" y="3140"/>
                    <a:pt x="2284" y="3150"/>
                    <a:pt x="2323" y="3156"/>
                  </a:cubicBezTo>
                  <a:cubicBezTo>
                    <a:pt x="2330" y="3157"/>
                    <a:pt x="2337" y="3155"/>
                    <a:pt x="2343" y="3154"/>
                  </a:cubicBezTo>
                  <a:close/>
                  <a:moveTo>
                    <a:pt x="1621" y="729"/>
                  </a:moveTo>
                  <a:cubicBezTo>
                    <a:pt x="1632" y="726"/>
                    <a:pt x="1641" y="724"/>
                    <a:pt x="1648" y="720"/>
                  </a:cubicBezTo>
                  <a:cubicBezTo>
                    <a:pt x="1680" y="705"/>
                    <a:pt x="1711" y="690"/>
                    <a:pt x="1742" y="675"/>
                  </a:cubicBezTo>
                  <a:cubicBezTo>
                    <a:pt x="1764" y="664"/>
                    <a:pt x="1785" y="652"/>
                    <a:pt x="1810" y="653"/>
                  </a:cubicBezTo>
                  <a:cubicBezTo>
                    <a:pt x="1843" y="654"/>
                    <a:pt x="1877" y="655"/>
                    <a:pt x="1910" y="659"/>
                  </a:cubicBezTo>
                  <a:cubicBezTo>
                    <a:pt x="1922" y="660"/>
                    <a:pt x="1933" y="660"/>
                    <a:pt x="1943" y="654"/>
                  </a:cubicBezTo>
                  <a:cubicBezTo>
                    <a:pt x="1975" y="638"/>
                    <a:pt x="2007" y="623"/>
                    <a:pt x="2038" y="605"/>
                  </a:cubicBezTo>
                  <a:cubicBezTo>
                    <a:pt x="2094" y="571"/>
                    <a:pt x="2152" y="541"/>
                    <a:pt x="2216" y="525"/>
                  </a:cubicBezTo>
                  <a:cubicBezTo>
                    <a:pt x="2297" y="504"/>
                    <a:pt x="2375" y="475"/>
                    <a:pt x="2453" y="445"/>
                  </a:cubicBezTo>
                  <a:cubicBezTo>
                    <a:pt x="2536" y="412"/>
                    <a:pt x="2622" y="396"/>
                    <a:pt x="2711" y="397"/>
                  </a:cubicBezTo>
                  <a:cubicBezTo>
                    <a:pt x="2756" y="397"/>
                    <a:pt x="2801" y="401"/>
                    <a:pt x="2846" y="403"/>
                  </a:cubicBezTo>
                  <a:cubicBezTo>
                    <a:pt x="2857" y="403"/>
                    <a:pt x="2867" y="403"/>
                    <a:pt x="2878" y="403"/>
                  </a:cubicBezTo>
                  <a:cubicBezTo>
                    <a:pt x="2878" y="402"/>
                    <a:pt x="2878" y="400"/>
                    <a:pt x="2878" y="399"/>
                  </a:cubicBezTo>
                  <a:cubicBezTo>
                    <a:pt x="2847" y="396"/>
                    <a:pt x="2815" y="391"/>
                    <a:pt x="2783" y="391"/>
                  </a:cubicBezTo>
                  <a:cubicBezTo>
                    <a:pt x="2668" y="393"/>
                    <a:pt x="2552" y="396"/>
                    <a:pt x="2437" y="400"/>
                  </a:cubicBezTo>
                  <a:cubicBezTo>
                    <a:pt x="2330" y="403"/>
                    <a:pt x="2229" y="430"/>
                    <a:pt x="2134" y="480"/>
                  </a:cubicBezTo>
                  <a:cubicBezTo>
                    <a:pt x="2051" y="523"/>
                    <a:pt x="1965" y="562"/>
                    <a:pt x="1876" y="590"/>
                  </a:cubicBezTo>
                  <a:cubicBezTo>
                    <a:pt x="1808" y="612"/>
                    <a:pt x="1741" y="637"/>
                    <a:pt x="1676" y="665"/>
                  </a:cubicBezTo>
                  <a:cubicBezTo>
                    <a:pt x="1664" y="670"/>
                    <a:pt x="1653" y="675"/>
                    <a:pt x="1643" y="682"/>
                  </a:cubicBezTo>
                  <a:cubicBezTo>
                    <a:pt x="1628" y="692"/>
                    <a:pt x="1618" y="706"/>
                    <a:pt x="1621" y="729"/>
                  </a:cubicBezTo>
                  <a:close/>
                  <a:moveTo>
                    <a:pt x="3726" y="397"/>
                  </a:moveTo>
                  <a:cubicBezTo>
                    <a:pt x="3507" y="410"/>
                    <a:pt x="3289" y="414"/>
                    <a:pt x="3071" y="424"/>
                  </a:cubicBezTo>
                  <a:cubicBezTo>
                    <a:pt x="3080" y="428"/>
                    <a:pt x="3089" y="431"/>
                    <a:pt x="3099" y="434"/>
                  </a:cubicBezTo>
                  <a:cubicBezTo>
                    <a:pt x="3213" y="465"/>
                    <a:pt x="3323" y="507"/>
                    <a:pt x="3432" y="555"/>
                  </a:cubicBezTo>
                  <a:cubicBezTo>
                    <a:pt x="3438" y="558"/>
                    <a:pt x="3443" y="562"/>
                    <a:pt x="3448" y="566"/>
                  </a:cubicBezTo>
                  <a:cubicBezTo>
                    <a:pt x="3443" y="578"/>
                    <a:pt x="3435" y="575"/>
                    <a:pt x="3428" y="575"/>
                  </a:cubicBezTo>
                  <a:cubicBezTo>
                    <a:pt x="3394" y="575"/>
                    <a:pt x="3360" y="575"/>
                    <a:pt x="3326" y="575"/>
                  </a:cubicBezTo>
                  <a:cubicBezTo>
                    <a:pt x="3318" y="576"/>
                    <a:pt x="3310" y="577"/>
                    <a:pt x="3302" y="578"/>
                  </a:cubicBezTo>
                  <a:cubicBezTo>
                    <a:pt x="3302" y="580"/>
                    <a:pt x="3302" y="581"/>
                    <a:pt x="3302" y="583"/>
                  </a:cubicBezTo>
                  <a:cubicBezTo>
                    <a:pt x="3329" y="603"/>
                    <a:pt x="3357" y="622"/>
                    <a:pt x="3384" y="642"/>
                  </a:cubicBezTo>
                  <a:cubicBezTo>
                    <a:pt x="3391" y="637"/>
                    <a:pt x="3396" y="634"/>
                    <a:pt x="3400" y="631"/>
                  </a:cubicBezTo>
                  <a:cubicBezTo>
                    <a:pt x="3446" y="595"/>
                    <a:pt x="3492" y="559"/>
                    <a:pt x="3537" y="523"/>
                  </a:cubicBezTo>
                  <a:cubicBezTo>
                    <a:pt x="3571" y="496"/>
                    <a:pt x="3602" y="467"/>
                    <a:pt x="3641" y="447"/>
                  </a:cubicBezTo>
                  <a:cubicBezTo>
                    <a:pt x="3670" y="432"/>
                    <a:pt x="3697" y="414"/>
                    <a:pt x="3726" y="397"/>
                  </a:cubicBezTo>
                  <a:close/>
                  <a:moveTo>
                    <a:pt x="3385" y="661"/>
                  </a:moveTo>
                  <a:cubicBezTo>
                    <a:pt x="3320" y="705"/>
                    <a:pt x="3255" y="745"/>
                    <a:pt x="3193" y="789"/>
                  </a:cubicBezTo>
                  <a:cubicBezTo>
                    <a:pt x="3126" y="838"/>
                    <a:pt x="3052" y="862"/>
                    <a:pt x="2969" y="863"/>
                  </a:cubicBezTo>
                  <a:cubicBezTo>
                    <a:pt x="2935" y="863"/>
                    <a:pt x="2900" y="865"/>
                    <a:pt x="2865" y="867"/>
                  </a:cubicBezTo>
                  <a:cubicBezTo>
                    <a:pt x="2831" y="869"/>
                    <a:pt x="2797" y="875"/>
                    <a:pt x="2765" y="888"/>
                  </a:cubicBezTo>
                  <a:cubicBezTo>
                    <a:pt x="2734" y="901"/>
                    <a:pt x="2710" y="922"/>
                    <a:pt x="2687" y="950"/>
                  </a:cubicBezTo>
                  <a:cubicBezTo>
                    <a:pt x="2696" y="952"/>
                    <a:pt x="2701" y="953"/>
                    <a:pt x="2706" y="954"/>
                  </a:cubicBezTo>
                  <a:cubicBezTo>
                    <a:pt x="2756" y="962"/>
                    <a:pt x="2807" y="960"/>
                    <a:pt x="2856" y="952"/>
                  </a:cubicBezTo>
                  <a:cubicBezTo>
                    <a:pt x="2992" y="931"/>
                    <a:pt x="3120" y="888"/>
                    <a:pt x="3238" y="818"/>
                  </a:cubicBezTo>
                  <a:cubicBezTo>
                    <a:pt x="3301" y="780"/>
                    <a:pt x="3365" y="744"/>
                    <a:pt x="3434" y="718"/>
                  </a:cubicBezTo>
                  <a:cubicBezTo>
                    <a:pt x="3440" y="716"/>
                    <a:pt x="3446" y="713"/>
                    <a:pt x="3455" y="709"/>
                  </a:cubicBezTo>
                  <a:cubicBezTo>
                    <a:pt x="3430" y="692"/>
                    <a:pt x="3408" y="677"/>
                    <a:pt x="3385" y="661"/>
                  </a:cubicBezTo>
                  <a:close/>
                  <a:moveTo>
                    <a:pt x="892" y="309"/>
                  </a:moveTo>
                  <a:cubicBezTo>
                    <a:pt x="893" y="308"/>
                    <a:pt x="894" y="306"/>
                    <a:pt x="896" y="305"/>
                  </a:cubicBezTo>
                  <a:cubicBezTo>
                    <a:pt x="890" y="298"/>
                    <a:pt x="886" y="289"/>
                    <a:pt x="880" y="282"/>
                  </a:cubicBezTo>
                  <a:cubicBezTo>
                    <a:pt x="845" y="247"/>
                    <a:pt x="810" y="212"/>
                    <a:pt x="775" y="177"/>
                  </a:cubicBezTo>
                  <a:cubicBezTo>
                    <a:pt x="770" y="171"/>
                    <a:pt x="763" y="167"/>
                    <a:pt x="756" y="163"/>
                  </a:cubicBezTo>
                  <a:cubicBezTo>
                    <a:pt x="721" y="143"/>
                    <a:pt x="685" y="123"/>
                    <a:pt x="649" y="103"/>
                  </a:cubicBezTo>
                  <a:cubicBezTo>
                    <a:pt x="641" y="99"/>
                    <a:pt x="631" y="95"/>
                    <a:pt x="621" y="92"/>
                  </a:cubicBezTo>
                  <a:cubicBezTo>
                    <a:pt x="581" y="80"/>
                    <a:pt x="540" y="69"/>
                    <a:pt x="500" y="58"/>
                  </a:cubicBezTo>
                  <a:cubicBezTo>
                    <a:pt x="431" y="39"/>
                    <a:pt x="362" y="40"/>
                    <a:pt x="292" y="41"/>
                  </a:cubicBezTo>
                  <a:cubicBezTo>
                    <a:pt x="287" y="41"/>
                    <a:pt x="281" y="42"/>
                    <a:pt x="277" y="44"/>
                  </a:cubicBezTo>
                  <a:cubicBezTo>
                    <a:pt x="260" y="53"/>
                    <a:pt x="243" y="62"/>
                    <a:pt x="226" y="71"/>
                  </a:cubicBezTo>
                  <a:cubicBezTo>
                    <a:pt x="280" y="83"/>
                    <a:pt x="334" y="84"/>
                    <a:pt x="389" y="82"/>
                  </a:cubicBezTo>
                  <a:cubicBezTo>
                    <a:pt x="422" y="81"/>
                    <a:pt x="456" y="79"/>
                    <a:pt x="488" y="85"/>
                  </a:cubicBezTo>
                  <a:cubicBezTo>
                    <a:pt x="558" y="97"/>
                    <a:pt x="623" y="125"/>
                    <a:pt x="684" y="162"/>
                  </a:cubicBezTo>
                  <a:cubicBezTo>
                    <a:pt x="703" y="173"/>
                    <a:pt x="719" y="188"/>
                    <a:pt x="735" y="202"/>
                  </a:cubicBezTo>
                  <a:cubicBezTo>
                    <a:pt x="759" y="222"/>
                    <a:pt x="781" y="244"/>
                    <a:pt x="806" y="264"/>
                  </a:cubicBezTo>
                  <a:cubicBezTo>
                    <a:pt x="831" y="284"/>
                    <a:pt x="862" y="295"/>
                    <a:pt x="892" y="309"/>
                  </a:cubicBezTo>
                  <a:close/>
                  <a:moveTo>
                    <a:pt x="1800" y="2465"/>
                  </a:moveTo>
                  <a:cubicBezTo>
                    <a:pt x="1799" y="2465"/>
                    <a:pt x="1797" y="2465"/>
                    <a:pt x="1795" y="2466"/>
                  </a:cubicBezTo>
                  <a:cubicBezTo>
                    <a:pt x="1796" y="2479"/>
                    <a:pt x="1796" y="2493"/>
                    <a:pt x="1798" y="2507"/>
                  </a:cubicBezTo>
                  <a:cubicBezTo>
                    <a:pt x="1802" y="2535"/>
                    <a:pt x="1808" y="2563"/>
                    <a:pt x="1811" y="2591"/>
                  </a:cubicBezTo>
                  <a:cubicBezTo>
                    <a:pt x="1814" y="2618"/>
                    <a:pt x="1822" y="2643"/>
                    <a:pt x="1835" y="2667"/>
                  </a:cubicBezTo>
                  <a:cubicBezTo>
                    <a:pt x="1843" y="2683"/>
                    <a:pt x="1850" y="2700"/>
                    <a:pt x="1858" y="2717"/>
                  </a:cubicBezTo>
                  <a:cubicBezTo>
                    <a:pt x="1871" y="2746"/>
                    <a:pt x="1885" y="2776"/>
                    <a:pt x="1899" y="2805"/>
                  </a:cubicBezTo>
                  <a:cubicBezTo>
                    <a:pt x="1912" y="2832"/>
                    <a:pt x="1925" y="2858"/>
                    <a:pt x="1938" y="2883"/>
                  </a:cubicBezTo>
                  <a:cubicBezTo>
                    <a:pt x="1947" y="2901"/>
                    <a:pt x="1955" y="2920"/>
                    <a:pt x="1968" y="2934"/>
                  </a:cubicBezTo>
                  <a:cubicBezTo>
                    <a:pt x="1998" y="2966"/>
                    <a:pt x="2029" y="2996"/>
                    <a:pt x="2061" y="3025"/>
                  </a:cubicBezTo>
                  <a:cubicBezTo>
                    <a:pt x="2074" y="3037"/>
                    <a:pt x="2089" y="3044"/>
                    <a:pt x="2108" y="3049"/>
                  </a:cubicBezTo>
                  <a:cubicBezTo>
                    <a:pt x="2089" y="3026"/>
                    <a:pt x="2071" y="3006"/>
                    <a:pt x="2055" y="2985"/>
                  </a:cubicBezTo>
                  <a:cubicBezTo>
                    <a:pt x="1996" y="2906"/>
                    <a:pt x="1946" y="2822"/>
                    <a:pt x="1909" y="2730"/>
                  </a:cubicBezTo>
                  <a:cubicBezTo>
                    <a:pt x="1892" y="2688"/>
                    <a:pt x="1873" y="2646"/>
                    <a:pt x="1856" y="2604"/>
                  </a:cubicBezTo>
                  <a:cubicBezTo>
                    <a:pt x="1839" y="2563"/>
                    <a:pt x="1823" y="2521"/>
                    <a:pt x="1807" y="2480"/>
                  </a:cubicBezTo>
                  <a:cubicBezTo>
                    <a:pt x="1805" y="2475"/>
                    <a:pt x="1802" y="2470"/>
                    <a:pt x="1800" y="2465"/>
                  </a:cubicBezTo>
                  <a:close/>
                  <a:moveTo>
                    <a:pt x="710" y="120"/>
                  </a:moveTo>
                  <a:cubicBezTo>
                    <a:pt x="709" y="121"/>
                    <a:pt x="708" y="122"/>
                    <a:pt x="708" y="123"/>
                  </a:cubicBezTo>
                  <a:cubicBezTo>
                    <a:pt x="709" y="124"/>
                    <a:pt x="711" y="126"/>
                    <a:pt x="713" y="127"/>
                  </a:cubicBezTo>
                  <a:cubicBezTo>
                    <a:pt x="718" y="130"/>
                    <a:pt x="723" y="132"/>
                    <a:pt x="728" y="135"/>
                  </a:cubicBezTo>
                  <a:cubicBezTo>
                    <a:pt x="798" y="167"/>
                    <a:pt x="846" y="224"/>
                    <a:pt x="895" y="279"/>
                  </a:cubicBezTo>
                  <a:cubicBezTo>
                    <a:pt x="908" y="316"/>
                    <a:pt x="939" y="333"/>
                    <a:pt x="973" y="345"/>
                  </a:cubicBezTo>
                  <a:cubicBezTo>
                    <a:pt x="980" y="348"/>
                    <a:pt x="987" y="353"/>
                    <a:pt x="994" y="356"/>
                  </a:cubicBezTo>
                  <a:cubicBezTo>
                    <a:pt x="1009" y="363"/>
                    <a:pt x="1015" y="362"/>
                    <a:pt x="1025" y="351"/>
                  </a:cubicBezTo>
                  <a:cubicBezTo>
                    <a:pt x="1035" y="339"/>
                    <a:pt x="1044" y="327"/>
                    <a:pt x="1053" y="316"/>
                  </a:cubicBezTo>
                  <a:cubicBezTo>
                    <a:pt x="1034" y="299"/>
                    <a:pt x="1014" y="282"/>
                    <a:pt x="998" y="264"/>
                  </a:cubicBezTo>
                  <a:cubicBezTo>
                    <a:pt x="964" y="227"/>
                    <a:pt x="923" y="205"/>
                    <a:pt x="876" y="190"/>
                  </a:cubicBezTo>
                  <a:cubicBezTo>
                    <a:pt x="847" y="181"/>
                    <a:pt x="819" y="168"/>
                    <a:pt x="791" y="156"/>
                  </a:cubicBezTo>
                  <a:cubicBezTo>
                    <a:pt x="764" y="144"/>
                    <a:pt x="737" y="132"/>
                    <a:pt x="710" y="120"/>
                  </a:cubicBezTo>
                  <a:close/>
                  <a:moveTo>
                    <a:pt x="2193" y="1151"/>
                  </a:moveTo>
                  <a:cubicBezTo>
                    <a:pt x="2252" y="1177"/>
                    <a:pt x="2310" y="1176"/>
                    <a:pt x="2369" y="1173"/>
                  </a:cubicBezTo>
                  <a:cubicBezTo>
                    <a:pt x="2427" y="1169"/>
                    <a:pt x="2483" y="1154"/>
                    <a:pt x="2543" y="1136"/>
                  </a:cubicBezTo>
                  <a:cubicBezTo>
                    <a:pt x="2500" y="1118"/>
                    <a:pt x="2462" y="1102"/>
                    <a:pt x="2424" y="1086"/>
                  </a:cubicBezTo>
                  <a:cubicBezTo>
                    <a:pt x="2413" y="1081"/>
                    <a:pt x="2403" y="1080"/>
                    <a:pt x="2391" y="1084"/>
                  </a:cubicBezTo>
                  <a:cubicBezTo>
                    <a:pt x="2330" y="1105"/>
                    <a:pt x="2268" y="1125"/>
                    <a:pt x="2207" y="1145"/>
                  </a:cubicBezTo>
                  <a:cubicBezTo>
                    <a:pt x="2203" y="1146"/>
                    <a:pt x="2199" y="1148"/>
                    <a:pt x="2193" y="1151"/>
                  </a:cubicBezTo>
                  <a:close/>
                  <a:moveTo>
                    <a:pt x="2066" y="1221"/>
                  </a:moveTo>
                  <a:cubicBezTo>
                    <a:pt x="2075" y="1212"/>
                    <a:pt x="2082" y="1217"/>
                    <a:pt x="2089" y="1219"/>
                  </a:cubicBezTo>
                  <a:cubicBezTo>
                    <a:pt x="2119" y="1231"/>
                    <a:pt x="2149" y="1238"/>
                    <a:pt x="2180" y="1240"/>
                  </a:cubicBezTo>
                  <a:cubicBezTo>
                    <a:pt x="2200" y="1242"/>
                    <a:pt x="2220" y="1242"/>
                    <a:pt x="2241" y="1241"/>
                  </a:cubicBezTo>
                  <a:cubicBezTo>
                    <a:pt x="2239" y="1237"/>
                    <a:pt x="2239" y="1235"/>
                    <a:pt x="2238" y="1235"/>
                  </a:cubicBezTo>
                  <a:cubicBezTo>
                    <a:pt x="2209" y="1214"/>
                    <a:pt x="2181" y="1192"/>
                    <a:pt x="2152" y="1172"/>
                  </a:cubicBezTo>
                  <a:cubicBezTo>
                    <a:pt x="2148" y="1169"/>
                    <a:pt x="2140" y="1169"/>
                    <a:pt x="2136" y="1171"/>
                  </a:cubicBezTo>
                  <a:cubicBezTo>
                    <a:pt x="2104" y="1183"/>
                    <a:pt x="2074" y="1198"/>
                    <a:pt x="2050" y="1222"/>
                  </a:cubicBezTo>
                  <a:cubicBezTo>
                    <a:pt x="2031" y="1240"/>
                    <a:pt x="2009" y="1254"/>
                    <a:pt x="1984" y="1264"/>
                  </a:cubicBezTo>
                  <a:cubicBezTo>
                    <a:pt x="1973" y="1268"/>
                    <a:pt x="1963" y="1275"/>
                    <a:pt x="1950" y="1283"/>
                  </a:cubicBezTo>
                  <a:cubicBezTo>
                    <a:pt x="1966" y="1290"/>
                    <a:pt x="1978" y="1296"/>
                    <a:pt x="1989" y="1302"/>
                  </a:cubicBezTo>
                  <a:cubicBezTo>
                    <a:pt x="2001" y="1308"/>
                    <a:pt x="2012" y="1316"/>
                    <a:pt x="2024" y="1323"/>
                  </a:cubicBezTo>
                  <a:cubicBezTo>
                    <a:pt x="2025" y="1319"/>
                    <a:pt x="2026" y="1318"/>
                    <a:pt x="2026" y="1316"/>
                  </a:cubicBezTo>
                  <a:cubicBezTo>
                    <a:pt x="2022" y="1290"/>
                    <a:pt x="2029" y="1286"/>
                    <a:pt x="2050" y="1286"/>
                  </a:cubicBezTo>
                  <a:cubicBezTo>
                    <a:pt x="2054" y="1286"/>
                    <a:pt x="2058" y="1284"/>
                    <a:pt x="2062" y="1282"/>
                  </a:cubicBezTo>
                  <a:cubicBezTo>
                    <a:pt x="2080" y="1274"/>
                    <a:pt x="2097" y="1275"/>
                    <a:pt x="2115" y="1282"/>
                  </a:cubicBezTo>
                  <a:cubicBezTo>
                    <a:pt x="2120" y="1283"/>
                    <a:pt x="2124" y="1284"/>
                    <a:pt x="2133" y="1287"/>
                  </a:cubicBezTo>
                  <a:cubicBezTo>
                    <a:pt x="2112" y="1260"/>
                    <a:pt x="2084" y="1246"/>
                    <a:pt x="2066" y="1221"/>
                  </a:cubicBezTo>
                  <a:close/>
                  <a:moveTo>
                    <a:pt x="1521" y="1238"/>
                  </a:moveTo>
                  <a:cubicBezTo>
                    <a:pt x="1504" y="1194"/>
                    <a:pt x="1480" y="1154"/>
                    <a:pt x="1454" y="1116"/>
                  </a:cubicBezTo>
                  <a:cubicBezTo>
                    <a:pt x="1412" y="1054"/>
                    <a:pt x="1368" y="993"/>
                    <a:pt x="1335" y="926"/>
                  </a:cubicBezTo>
                  <a:cubicBezTo>
                    <a:pt x="1286" y="828"/>
                    <a:pt x="1223" y="739"/>
                    <a:pt x="1154" y="654"/>
                  </a:cubicBezTo>
                  <a:cubicBezTo>
                    <a:pt x="1151" y="650"/>
                    <a:pt x="1147" y="647"/>
                    <a:pt x="1144" y="643"/>
                  </a:cubicBezTo>
                  <a:cubicBezTo>
                    <a:pt x="1261" y="847"/>
                    <a:pt x="1386" y="1046"/>
                    <a:pt x="1521" y="1238"/>
                  </a:cubicBezTo>
                  <a:close/>
                  <a:moveTo>
                    <a:pt x="1623" y="775"/>
                  </a:moveTo>
                  <a:cubicBezTo>
                    <a:pt x="1718" y="746"/>
                    <a:pt x="1809" y="714"/>
                    <a:pt x="1895" y="670"/>
                  </a:cubicBezTo>
                  <a:cubicBezTo>
                    <a:pt x="1845" y="664"/>
                    <a:pt x="1795" y="655"/>
                    <a:pt x="1749" y="686"/>
                  </a:cubicBezTo>
                  <a:cubicBezTo>
                    <a:pt x="1712" y="710"/>
                    <a:pt x="1672" y="728"/>
                    <a:pt x="1631" y="741"/>
                  </a:cubicBezTo>
                  <a:cubicBezTo>
                    <a:pt x="1627" y="742"/>
                    <a:pt x="1624" y="744"/>
                    <a:pt x="1620" y="746"/>
                  </a:cubicBezTo>
                  <a:cubicBezTo>
                    <a:pt x="1621" y="756"/>
                    <a:pt x="1622" y="766"/>
                    <a:pt x="1623" y="775"/>
                  </a:cubicBezTo>
                  <a:close/>
                  <a:moveTo>
                    <a:pt x="3390" y="562"/>
                  </a:moveTo>
                  <a:cubicBezTo>
                    <a:pt x="3390" y="560"/>
                    <a:pt x="3391" y="557"/>
                    <a:pt x="3391" y="555"/>
                  </a:cubicBezTo>
                  <a:cubicBezTo>
                    <a:pt x="3311" y="521"/>
                    <a:pt x="3231" y="490"/>
                    <a:pt x="3145" y="465"/>
                  </a:cubicBezTo>
                  <a:cubicBezTo>
                    <a:pt x="3147" y="468"/>
                    <a:pt x="3148" y="470"/>
                    <a:pt x="3149" y="471"/>
                  </a:cubicBezTo>
                  <a:cubicBezTo>
                    <a:pt x="3188" y="499"/>
                    <a:pt x="3228" y="528"/>
                    <a:pt x="3267" y="556"/>
                  </a:cubicBezTo>
                  <a:cubicBezTo>
                    <a:pt x="3272" y="559"/>
                    <a:pt x="3278" y="562"/>
                    <a:pt x="3283" y="562"/>
                  </a:cubicBezTo>
                  <a:cubicBezTo>
                    <a:pt x="3319" y="562"/>
                    <a:pt x="3354" y="562"/>
                    <a:pt x="3390" y="562"/>
                  </a:cubicBezTo>
                  <a:close/>
                  <a:moveTo>
                    <a:pt x="435" y="22"/>
                  </a:moveTo>
                  <a:cubicBezTo>
                    <a:pt x="503" y="33"/>
                    <a:pt x="563" y="70"/>
                    <a:pt x="632" y="77"/>
                  </a:cubicBezTo>
                  <a:cubicBezTo>
                    <a:pt x="640" y="78"/>
                    <a:pt x="647" y="81"/>
                    <a:pt x="655" y="84"/>
                  </a:cubicBezTo>
                  <a:cubicBezTo>
                    <a:pt x="704" y="105"/>
                    <a:pt x="754" y="126"/>
                    <a:pt x="803" y="146"/>
                  </a:cubicBezTo>
                  <a:cubicBezTo>
                    <a:pt x="814" y="151"/>
                    <a:pt x="824" y="155"/>
                    <a:pt x="834" y="160"/>
                  </a:cubicBezTo>
                  <a:cubicBezTo>
                    <a:pt x="835" y="158"/>
                    <a:pt x="836" y="157"/>
                    <a:pt x="837" y="155"/>
                  </a:cubicBezTo>
                  <a:cubicBezTo>
                    <a:pt x="819" y="145"/>
                    <a:pt x="801" y="134"/>
                    <a:pt x="782" y="125"/>
                  </a:cubicBezTo>
                  <a:cubicBezTo>
                    <a:pt x="765" y="116"/>
                    <a:pt x="746" y="110"/>
                    <a:pt x="729" y="101"/>
                  </a:cubicBezTo>
                  <a:cubicBezTo>
                    <a:pt x="665" y="67"/>
                    <a:pt x="598" y="45"/>
                    <a:pt x="528" y="30"/>
                  </a:cubicBezTo>
                  <a:cubicBezTo>
                    <a:pt x="498" y="24"/>
                    <a:pt x="467" y="16"/>
                    <a:pt x="435" y="22"/>
                  </a:cubicBezTo>
                  <a:close/>
                  <a:moveTo>
                    <a:pt x="1745" y="2252"/>
                  </a:moveTo>
                  <a:cubicBezTo>
                    <a:pt x="1733" y="2184"/>
                    <a:pt x="1721" y="2113"/>
                    <a:pt x="1709" y="2041"/>
                  </a:cubicBezTo>
                  <a:cubicBezTo>
                    <a:pt x="1689" y="2037"/>
                    <a:pt x="1668" y="2033"/>
                    <a:pt x="1644" y="2029"/>
                  </a:cubicBezTo>
                  <a:cubicBezTo>
                    <a:pt x="1665" y="2067"/>
                    <a:pt x="1687" y="2101"/>
                    <a:pt x="1703" y="2138"/>
                  </a:cubicBezTo>
                  <a:cubicBezTo>
                    <a:pt x="1720" y="2175"/>
                    <a:pt x="1732" y="2215"/>
                    <a:pt x="1745" y="2252"/>
                  </a:cubicBezTo>
                  <a:close/>
                  <a:moveTo>
                    <a:pt x="1629" y="895"/>
                  </a:moveTo>
                  <a:cubicBezTo>
                    <a:pt x="1626" y="894"/>
                    <a:pt x="1624" y="893"/>
                    <a:pt x="1621" y="893"/>
                  </a:cubicBezTo>
                  <a:cubicBezTo>
                    <a:pt x="1614" y="893"/>
                    <a:pt x="1607" y="892"/>
                    <a:pt x="1599" y="893"/>
                  </a:cubicBezTo>
                  <a:cubicBezTo>
                    <a:pt x="1576" y="893"/>
                    <a:pt x="1571" y="902"/>
                    <a:pt x="1582" y="923"/>
                  </a:cubicBezTo>
                  <a:cubicBezTo>
                    <a:pt x="1585" y="927"/>
                    <a:pt x="1589" y="930"/>
                    <a:pt x="1594" y="936"/>
                  </a:cubicBezTo>
                  <a:cubicBezTo>
                    <a:pt x="1606" y="922"/>
                    <a:pt x="1617" y="909"/>
                    <a:pt x="1629" y="895"/>
                  </a:cubicBezTo>
                  <a:close/>
                  <a:moveTo>
                    <a:pt x="1842" y="1316"/>
                  </a:moveTo>
                  <a:cubicBezTo>
                    <a:pt x="1850" y="1360"/>
                    <a:pt x="1867" y="1400"/>
                    <a:pt x="1889" y="1439"/>
                  </a:cubicBezTo>
                  <a:cubicBezTo>
                    <a:pt x="1881" y="1395"/>
                    <a:pt x="1867" y="1353"/>
                    <a:pt x="1842" y="1316"/>
                  </a:cubicBezTo>
                  <a:close/>
                  <a:moveTo>
                    <a:pt x="1104" y="343"/>
                  </a:moveTo>
                  <a:cubicBezTo>
                    <a:pt x="1109" y="367"/>
                    <a:pt x="1123" y="373"/>
                    <a:pt x="1148" y="361"/>
                  </a:cubicBezTo>
                  <a:cubicBezTo>
                    <a:pt x="1147" y="339"/>
                    <a:pt x="1145" y="337"/>
                    <a:pt x="1132" y="328"/>
                  </a:cubicBezTo>
                  <a:cubicBezTo>
                    <a:pt x="1122" y="333"/>
                    <a:pt x="1114" y="337"/>
                    <a:pt x="1104" y="343"/>
                  </a:cubicBezTo>
                  <a:close/>
                  <a:moveTo>
                    <a:pt x="2160" y="948"/>
                  </a:moveTo>
                  <a:cubicBezTo>
                    <a:pt x="2192" y="957"/>
                    <a:pt x="2223" y="970"/>
                    <a:pt x="2259" y="977"/>
                  </a:cubicBezTo>
                  <a:cubicBezTo>
                    <a:pt x="2230" y="943"/>
                    <a:pt x="2197" y="940"/>
                    <a:pt x="2160" y="948"/>
                  </a:cubicBezTo>
                  <a:close/>
                  <a:moveTo>
                    <a:pt x="170" y="58"/>
                  </a:moveTo>
                  <a:cubicBezTo>
                    <a:pt x="199" y="56"/>
                    <a:pt x="228" y="58"/>
                    <a:pt x="254" y="42"/>
                  </a:cubicBezTo>
                  <a:cubicBezTo>
                    <a:pt x="225" y="42"/>
                    <a:pt x="197" y="46"/>
                    <a:pt x="170" y="58"/>
                  </a:cubicBezTo>
                  <a:close/>
                  <a:moveTo>
                    <a:pt x="1899" y="1276"/>
                  </a:moveTo>
                  <a:cubicBezTo>
                    <a:pt x="1896" y="1288"/>
                    <a:pt x="1902" y="1290"/>
                    <a:pt x="1910" y="1289"/>
                  </a:cubicBezTo>
                  <a:cubicBezTo>
                    <a:pt x="1911" y="1288"/>
                    <a:pt x="1913" y="1286"/>
                    <a:pt x="1915" y="1285"/>
                  </a:cubicBezTo>
                  <a:cubicBezTo>
                    <a:pt x="1912" y="1283"/>
                    <a:pt x="1911" y="1281"/>
                    <a:pt x="1909" y="1280"/>
                  </a:cubicBezTo>
                  <a:cubicBezTo>
                    <a:pt x="1907" y="1279"/>
                    <a:pt x="1904" y="1278"/>
                    <a:pt x="1899" y="1276"/>
                  </a:cubicBezTo>
                  <a:close/>
                  <a:moveTo>
                    <a:pt x="998" y="424"/>
                  </a:moveTo>
                  <a:cubicBezTo>
                    <a:pt x="998" y="406"/>
                    <a:pt x="998" y="406"/>
                    <a:pt x="986" y="396"/>
                  </a:cubicBezTo>
                  <a:cubicBezTo>
                    <a:pt x="991" y="407"/>
                    <a:pt x="994" y="415"/>
                    <a:pt x="998" y="424"/>
                  </a:cubicBezTo>
                  <a:close/>
                  <a:moveTo>
                    <a:pt x="957" y="383"/>
                  </a:moveTo>
                  <a:cubicBezTo>
                    <a:pt x="955" y="372"/>
                    <a:pt x="955" y="372"/>
                    <a:pt x="944" y="362"/>
                  </a:cubicBezTo>
                  <a:cubicBezTo>
                    <a:pt x="950" y="372"/>
                    <a:pt x="954" y="378"/>
                    <a:pt x="957" y="383"/>
                  </a:cubicBezTo>
                  <a:close/>
                  <a:moveTo>
                    <a:pt x="368" y="32"/>
                  </a:moveTo>
                  <a:cubicBezTo>
                    <a:pt x="368" y="32"/>
                    <a:pt x="368" y="31"/>
                    <a:pt x="368" y="31"/>
                  </a:cubicBezTo>
                  <a:cubicBezTo>
                    <a:pt x="361" y="31"/>
                    <a:pt x="354" y="31"/>
                    <a:pt x="348" y="31"/>
                  </a:cubicBezTo>
                  <a:cubicBezTo>
                    <a:pt x="348" y="31"/>
                    <a:pt x="348" y="32"/>
                    <a:pt x="348" y="32"/>
                  </a:cubicBezTo>
                  <a:cubicBezTo>
                    <a:pt x="355" y="32"/>
                    <a:pt x="362" y="32"/>
                    <a:pt x="368" y="32"/>
                  </a:cubicBezTo>
                  <a:close/>
                  <a:moveTo>
                    <a:pt x="409" y="36"/>
                  </a:moveTo>
                  <a:cubicBezTo>
                    <a:pt x="409" y="35"/>
                    <a:pt x="408" y="35"/>
                    <a:pt x="408" y="35"/>
                  </a:cubicBezTo>
                  <a:cubicBezTo>
                    <a:pt x="403" y="35"/>
                    <a:pt x="399" y="35"/>
                    <a:pt x="394" y="35"/>
                  </a:cubicBezTo>
                  <a:cubicBezTo>
                    <a:pt x="394" y="35"/>
                    <a:pt x="394" y="35"/>
                    <a:pt x="394" y="36"/>
                  </a:cubicBezTo>
                  <a:cubicBezTo>
                    <a:pt x="399" y="36"/>
                    <a:pt x="404" y="36"/>
                    <a:pt x="409" y="36"/>
                  </a:cubicBezTo>
                  <a:close/>
                </a:path>
              </a:pathLst>
            </a:custGeom>
            <a:solidFill>
              <a:srgbClr val="3B24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Freeform 6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id="{9F4D61DF-4B1E-45F9-A596-36316DB1E13B}"/>
              </a:ext>
            </a:extLst>
          </p:cNvPr>
          <p:cNvSpPr>
            <a:spLocks/>
          </p:cNvSpPr>
          <p:nvPr/>
        </p:nvSpPr>
        <p:spPr bwMode="auto">
          <a:xfrm>
            <a:off x="2825084" y="2363725"/>
            <a:ext cx="1874525" cy="3324748"/>
          </a:xfrm>
          <a:custGeom>
            <a:avLst/>
            <a:gdLst>
              <a:gd name="T0" fmla="*/ 87 w 290"/>
              <a:gd name="T1" fmla="*/ 64 h 562"/>
              <a:gd name="T2" fmla="*/ 80 w 290"/>
              <a:gd name="T3" fmla="*/ 70 h 562"/>
              <a:gd name="T4" fmla="*/ 79 w 290"/>
              <a:gd name="T5" fmla="*/ 57 h 562"/>
              <a:gd name="T6" fmla="*/ 42 w 290"/>
              <a:gd name="T7" fmla="*/ 27 h 562"/>
              <a:gd name="T8" fmla="*/ 35 w 290"/>
              <a:gd name="T9" fmla="*/ 39 h 562"/>
              <a:gd name="T10" fmla="*/ 32 w 290"/>
              <a:gd name="T11" fmla="*/ 23 h 562"/>
              <a:gd name="T12" fmla="*/ 12 w 290"/>
              <a:gd name="T13" fmla="*/ 19 h 562"/>
              <a:gd name="T14" fmla="*/ 9 w 290"/>
              <a:gd name="T15" fmla="*/ 1 h 562"/>
              <a:gd name="T16" fmla="*/ 14 w 290"/>
              <a:gd name="T17" fmla="*/ 15 h 562"/>
              <a:gd name="T18" fmla="*/ 56 w 290"/>
              <a:gd name="T19" fmla="*/ 30 h 562"/>
              <a:gd name="T20" fmla="*/ 65 w 290"/>
              <a:gd name="T21" fmla="*/ 24 h 562"/>
              <a:gd name="T22" fmla="*/ 68 w 290"/>
              <a:gd name="T23" fmla="*/ 37 h 562"/>
              <a:gd name="T24" fmla="*/ 103 w 290"/>
              <a:gd name="T25" fmla="*/ 85 h 562"/>
              <a:gd name="T26" fmla="*/ 124 w 290"/>
              <a:gd name="T27" fmla="*/ 60 h 562"/>
              <a:gd name="T28" fmla="*/ 129 w 290"/>
              <a:gd name="T29" fmla="*/ 65 h 562"/>
              <a:gd name="T30" fmla="*/ 108 w 290"/>
              <a:gd name="T31" fmla="*/ 93 h 562"/>
              <a:gd name="T32" fmla="*/ 110 w 290"/>
              <a:gd name="T33" fmla="*/ 130 h 562"/>
              <a:gd name="T34" fmla="*/ 108 w 290"/>
              <a:gd name="T35" fmla="*/ 172 h 562"/>
              <a:gd name="T36" fmla="*/ 134 w 290"/>
              <a:gd name="T37" fmla="*/ 157 h 562"/>
              <a:gd name="T38" fmla="*/ 157 w 290"/>
              <a:gd name="T39" fmla="*/ 155 h 562"/>
              <a:gd name="T40" fmla="*/ 160 w 290"/>
              <a:gd name="T41" fmla="*/ 161 h 562"/>
              <a:gd name="T42" fmla="*/ 113 w 290"/>
              <a:gd name="T43" fmla="*/ 182 h 562"/>
              <a:gd name="T44" fmla="*/ 106 w 290"/>
              <a:gd name="T45" fmla="*/ 185 h 562"/>
              <a:gd name="T46" fmla="*/ 101 w 290"/>
              <a:gd name="T47" fmla="*/ 223 h 562"/>
              <a:gd name="T48" fmla="*/ 101 w 290"/>
              <a:gd name="T49" fmla="*/ 253 h 562"/>
              <a:gd name="T50" fmla="*/ 124 w 290"/>
              <a:gd name="T51" fmla="*/ 234 h 562"/>
              <a:gd name="T52" fmla="*/ 160 w 290"/>
              <a:gd name="T53" fmla="*/ 234 h 562"/>
              <a:gd name="T54" fmla="*/ 153 w 290"/>
              <a:gd name="T55" fmla="*/ 246 h 562"/>
              <a:gd name="T56" fmla="*/ 103 w 290"/>
              <a:gd name="T57" fmla="*/ 263 h 562"/>
              <a:gd name="T58" fmla="*/ 108 w 290"/>
              <a:gd name="T59" fmla="*/ 293 h 562"/>
              <a:gd name="T60" fmla="*/ 156 w 290"/>
              <a:gd name="T61" fmla="*/ 375 h 562"/>
              <a:gd name="T62" fmla="*/ 222 w 290"/>
              <a:gd name="T63" fmla="*/ 444 h 562"/>
              <a:gd name="T64" fmla="*/ 279 w 290"/>
              <a:gd name="T65" fmla="*/ 513 h 562"/>
              <a:gd name="T66" fmla="*/ 290 w 290"/>
              <a:gd name="T67" fmla="*/ 560 h 562"/>
              <a:gd name="T68" fmla="*/ 287 w 290"/>
              <a:gd name="T69" fmla="*/ 562 h 562"/>
              <a:gd name="T70" fmla="*/ 280 w 290"/>
              <a:gd name="T71" fmla="*/ 525 h 562"/>
              <a:gd name="T72" fmla="*/ 221 w 290"/>
              <a:gd name="T73" fmla="*/ 448 h 562"/>
              <a:gd name="T74" fmla="*/ 136 w 290"/>
              <a:gd name="T75" fmla="*/ 355 h 562"/>
              <a:gd name="T76" fmla="*/ 110 w 290"/>
              <a:gd name="T77" fmla="*/ 315 h 562"/>
              <a:gd name="T78" fmla="*/ 55 w 290"/>
              <a:gd name="T79" fmla="*/ 318 h 562"/>
              <a:gd name="T80" fmla="*/ 43 w 290"/>
              <a:gd name="T81" fmla="*/ 311 h 562"/>
              <a:gd name="T82" fmla="*/ 61 w 290"/>
              <a:gd name="T83" fmla="*/ 301 h 562"/>
              <a:gd name="T84" fmla="*/ 105 w 290"/>
              <a:gd name="T85" fmla="*/ 304 h 562"/>
              <a:gd name="T86" fmla="*/ 107 w 290"/>
              <a:gd name="T87" fmla="*/ 301 h 562"/>
              <a:gd name="T88" fmla="*/ 97 w 290"/>
              <a:gd name="T89" fmla="*/ 232 h 562"/>
              <a:gd name="T90" fmla="*/ 96 w 290"/>
              <a:gd name="T91" fmla="*/ 221 h 562"/>
              <a:gd name="T92" fmla="*/ 51 w 290"/>
              <a:gd name="T93" fmla="*/ 198 h 562"/>
              <a:gd name="T94" fmla="*/ 36 w 290"/>
              <a:gd name="T95" fmla="*/ 180 h 562"/>
              <a:gd name="T96" fmla="*/ 62 w 290"/>
              <a:gd name="T97" fmla="*/ 178 h 562"/>
              <a:gd name="T98" fmla="*/ 99 w 290"/>
              <a:gd name="T99" fmla="*/ 206 h 562"/>
              <a:gd name="T100" fmla="*/ 100 w 290"/>
              <a:gd name="T101" fmla="*/ 204 h 562"/>
              <a:gd name="T102" fmla="*/ 107 w 290"/>
              <a:gd name="T103" fmla="*/ 140 h 562"/>
              <a:gd name="T104" fmla="*/ 75 w 290"/>
              <a:gd name="T105" fmla="*/ 129 h 562"/>
              <a:gd name="T106" fmla="*/ 60 w 290"/>
              <a:gd name="T107" fmla="*/ 115 h 562"/>
              <a:gd name="T108" fmla="*/ 92 w 290"/>
              <a:gd name="T109" fmla="*/ 116 h 562"/>
              <a:gd name="T110" fmla="*/ 107 w 290"/>
              <a:gd name="T111" fmla="*/ 125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0" h="562">
                <a:moveTo>
                  <a:pt x="107" y="125"/>
                </a:moveTo>
                <a:cubicBezTo>
                  <a:pt x="106" y="103"/>
                  <a:pt x="100" y="83"/>
                  <a:pt x="87" y="64"/>
                </a:cubicBezTo>
                <a:cubicBezTo>
                  <a:pt x="87" y="65"/>
                  <a:pt x="86" y="66"/>
                  <a:pt x="86" y="67"/>
                </a:cubicBezTo>
                <a:cubicBezTo>
                  <a:pt x="84" y="69"/>
                  <a:pt x="82" y="70"/>
                  <a:pt x="80" y="70"/>
                </a:cubicBezTo>
                <a:cubicBezTo>
                  <a:pt x="75" y="71"/>
                  <a:pt x="72" y="66"/>
                  <a:pt x="74" y="62"/>
                </a:cubicBezTo>
                <a:cubicBezTo>
                  <a:pt x="75" y="60"/>
                  <a:pt x="77" y="58"/>
                  <a:pt x="79" y="57"/>
                </a:cubicBezTo>
                <a:cubicBezTo>
                  <a:pt x="80" y="57"/>
                  <a:pt x="81" y="57"/>
                  <a:pt x="81" y="56"/>
                </a:cubicBezTo>
                <a:cubicBezTo>
                  <a:pt x="71" y="43"/>
                  <a:pt x="58" y="34"/>
                  <a:pt x="42" y="27"/>
                </a:cubicBezTo>
                <a:cubicBezTo>
                  <a:pt x="43" y="29"/>
                  <a:pt x="43" y="31"/>
                  <a:pt x="43" y="33"/>
                </a:cubicBezTo>
                <a:cubicBezTo>
                  <a:pt x="42" y="37"/>
                  <a:pt x="39" y="40"/>
                  <a:pt x="35" y="39"/>
                </a:cubicBezTo>
                <a:cubicBezTo>
                  <a:pt x="31" y="39"/>
                  <a:pt x="28" y="35"/>
                  <a:pt x="28" y="30"/>
                </a:cubicBezTo>
                <a:cubicBezTo>
                  <a:pt x="29" y="28"/>
                  <a:pt x="30" y="25"/>
                  <a:pt x="32" y="23"/>
                </a:cubicBezTo>
                <a:cubicBezTo>
                  <a:pt x="32" y="22"/>
                  <a:pt x="31" y="22"/>
                  <a:pt x="30" y="22"/>
                </a:cubicBezTo>
                <a:cubicBezTo>
                  <a:pt x="24" y="20"/>
                  <a:pt x="18" y="19"/>
                  <a:pt x="12" y="19"/>
                </a:cubicBezTo>
                <a:cubicBezTo>
                  <a:pt x="6" y="18"/>
                  <a:pt x="0" y="11"/>
                  <a:pt x="3" y="4"/>
                </a:cubicBezTo>
                <a:cubicBezTo>
                  <a:pt x="4" y="1"/>
                  <a:pt x="6" y="0"/>
                  <a:pt x="9" y="1"/>
                </a:cubicBezTo>
                <a:cubicBezTo>
                  <a:pt x="11" y="1"/>
                  <a:pt x="13" y="3"/>
                  <a:pt x="14" y="5"/>
                </a:cubicBezTo>
                <a:cubicBezTo>
                  <a:pt x="16" y="8"/>
                  <a:pt x="16" y="12"/>
                  <a:pt x="14" y="15"/>
                </a:cubicBezTo>
                <a:cubicBezTo>
                  <a:pt x="15" y="15"/>
                  <a:pt x="15" y="16"/>
                  <a:pt x="15" y="16"/>
                </a:cubicBezTo>
                <a:cubicBezTo>
                  <a:pt x="30" y="17"/>
                  <a:pt x="44" y="23"/>
                  <a:pt x="56" y="30"/>
                </a:cubicBezTo>
                <a:cubicBezTo>
                  <a:pt x="59" y="32"/>
                  <a:pt x="59" y="32"/>
                  <a:pt x="60" y="29"/>
                </a:cubicBezTo>
                <a:cubicBezTo>
                  <a:pt x="61" y="26"/>
                  <a:pt x="62" y="25"/>
                  <a:pt x="65" y="24"/>
                </a:cubicBezTo>
                <a:cubicBezTo>
                  <a:pt x="67" y="24"/>
                  <a:pt x="68" y="26"/>
                  <a:pt x="70" y="28"/>
                </a:cubicBezTo>
                <a:cubicBezTo>
                  <a:pt x="71" y="31"/>
                  <a:pt x="71" y="34"/>
                  <a:pt x="68" y="37"/>
                </a:cubicBezTo>
                <a:cubicBezTo>
                  <a:pt x="68" y="37"/>
                  <a:pt x="68" y="37"/>
                  <a:pt x="68" y="38"/>
                </a:cubicBezTo>
                <a:cubicBezTo>
                  <a:pt x="83" y="51"/>
                  <a:pt x="95" y="67"/>
                  <a:pt x="103" y="85"/>
                </a:cubicBezTo>
                <a:cubicBezTo>
                  <a:pt x="104" y="82"/>
                  <a:pt x="105" y="79"/>
                  <a:pt x="106" y="77"/>
                </a:cubicBezTo>
                <a:cubicBezTo>
                  <a:pt x="109" y="69"/>
                  <a:pt x="116" y="63"/>
                  <a:pt x="124" y="60"/>
                </a:cubicBezTo>
                <a:cubicBezTo>
                  <a:pt x="125" y="60"/>
                  <a:pt x="127" y="59"/>
                  <a:pt x="128" y="60"/>
                </a:cubicBezTo>
                <a:cubicBezTo>
                  <a:pt x="130" y="62"/>
                  <a:pt x="129" y="63"/>
                  <a:pt x="129" y="65"/>
                </a:cubicBezTo>
                <a:cubicBezTo>
                  <a:pt x="126" y="71"/>
                  <a:pt x="123" y="77"/>
                  <a:pt x="119" y="82"/>
                </a:cubicBezTo>
                <a:cubicBezTo>
                  <a:pt x="116" y="86"/>
                  <a:pt x="112" y="90"/>
                  <a:pt x="108" y="93"/>
                </a:cubicBezTo>
                <a:cubicBezTo>
                  <a:pt x="106" y="94"/>
                  <a:pt x="106" y="96"/>
                  <a:pt x="106" y="99"/>
                </a:cubicBezTo>
                <a:cubicBezTo>
                  <a:pt x="109" y="109"/>
                  <a:pt x="110" y="120"/>
                  <a:pt x="110" y="130"/>
                </a:cubicBezTo>
                <a:cubicBezTo>
                  <a:pt x="110" y="142"/>
                  <a:pt x="109" y="154"/>
                  <a:pt x="108" y="165"/>
                </a:cubicBezTo>
                <a:cubicBezTo>
                  <a:pt x="108" y="168"/>
                  <a:pt x="108" y="170"/>
                  <a:pt x="108" y="172"/>
                </a:cubicBezTo>
                <a:cubicBezTo>
                  <a:pt x="109" y="173"/>
                  <a:pt x="109" y="172"/>
                  <a:pt x="109" y="172"/>
                </a:cubicBezTo>
                <a:cubicBezTo>
                  <a:pt x="116" y="164"/>
                  <a:pt x="125" y="160"/>
                  <a:pt x="134" y="157"/>
                </a:cubicBezTo>
                <a:cubicBezTo>
                  <a:pt x="140" y="156"/>
                  <a:pt x="146" y="154"/>
                  <a:pt x="152" y="154"/>
                </a:cubicBezTo>
                <a:cubicBezTo>
                  <a:pt x="154" y="154"/>
                  <a:pt x="155" y="154"/>
                  <a:pt x="157" y="155"/>
                </a:cubicBezTo>
                <a:cubicBezTo>
                  <a:pt x="159" y="155"/>
                  <a:pt x="160" y="155"/>
                  <a:pt x="160" y="157"/>
                </a:cubicBezTo>
                <a:cubicBezTo>
                  <a:pt x="161" y="159"/>
                  <a:pt x="161" y="160"/>
                  <a:pt x="160" y="161"/>
                </a:cubicBezTo>
                <a:cubicBezTo>
                  <a:pt x="156" y="165"/>
                  <a:pt x="152" y="168"/>
                  <a:pt x="148" y="171"/>
                </a:cubicBezTo>
                <a:cubicBezTo>
                  <a:pt x="137" y="177"/>
                  <a:pt x="125" y="181"/>
                  <a:pt x="113" y="182"/>
                </a:cubicBezTo>
                <a:cubicBezTo>
                  <a:pt x="111" y="182"/>
                  <a:pt x="110" y="183"/>
                  <a:pt x="109" y="183"/>
                </a:cubicBezTo>
                <a:cubicBezTo>
                  <a:pt x="107" y="183"/>
                  <a:pt x="106" y="183"/>
                  <a:pt x="106" y="185"/>
                </a:cubicBezTo>
                <a:cubicBezTo>
                  <a:pt x="106" y="190"/>
                  <a:pt x="105" y="195"/>
                  <a:pt x="104" y="200"/>
                </a:cubicBezTo>
                <a:cubicBezTo>
                  <a:pt x="103" y="207"/>
                  <a:pt x="102" y="215"/>
                  <a:pt x="101" y="223"/>
                </a:cubicBezTo>
                <a:cubicBezTo>
                  <a:pt x="100" y="232"/>
                  <a:pt x="100" y="242"/>
                  <a:pt x="100" y="252"/>
                </a:cubicBezTo>
                <a:cubicBezTo>
                  <a:pt x="100" y="252"/>
                  <a:pt x="101" y="253"/>
                  <a:pt x="101" y="253"/>
                </a:cubicBezTo>
                <a:cubicBezTo>
                  <a:pt x="102" y="254"/>
                  <a:pt x="102" y="252"/>
                  <a:pt x="103" y="252"/>
                </a:cubicBezTo>
                <a:cubicBezTo>
                  <a:pt x="108" y="243"/>
                  <a:pt x="115" y="237"/>
                  <a:pt x="124" y="234"/>
                </a:cubicBezTo>
                <a:cubicBezTo>
                  <a:pt x="131" y="231"/>
                  <a:pt x="138" y="230"/>
                  <a:pt x="146" y="231"/>
                </a:cubicBezTo>
                <a:cubicBezTo>
                  <a:pt x="150" y="231"/>
                  <a:pt x="155" y="232"/>
                  <a:pt x="160" y="234"/>
                </a:cubicBezTo>
                <a:cubicBezTo>
                  <a:pt x="162" y="234"/>
                  <a:pt x="162" y="235"/>
                  <a:pt x="161" y="237"/>
                </a:cubicBezTo>
                <a:cubicBezTo>
                  <a:pt x="159" y="241"/>
                  <a:pt x="156" y="243"/>
                  <a:pt x="153" y="246"/>
                </a:cubicBezTo>
                <a:cubicBezTo>
                  <a:pt x="147" y="251"/>
                  <a:pt x="140" y="255"/>
                  <a:pt x="132" y="258"/>
                </a:cubicBezTo>
                <a:cubicBezTo>
                  <a:pt x="123" y="261"/>
                  <a:pt x="113" y="263"/>
                  <a:pt x="103" y="263"/>
                </a:cubicBezTo>
                <a:cubicBezTo>
                  <a:pt x="101" y="263"/>
                  <a:pt x="101" y="263"/>
                  <a:pt x="102" y="265"/>
                </a:cubicBezTo>
                <a:cubicBezTo>
                  <a:pt x="103" y="274"/>
                  <a:pt x="105" y="284"/>
                  <a:pt x="108" y="293"/>
                </a:cubicBezTo>
                <a:cubicBezTo>
                  <a:pt x="113" y="308"/>
                  <a:pt x="120" y="323"/>
                  <a:pt x="128" y="337"/>
                </a:cubicBezTo>
                <a:cubicBezTo>
                  <a:pt x="136" y="350"/>
                  <a:pt x="146" y="363"/>
                  <a:pt x="156" y="375"/>
                </a:cubicBezTo>
                <a:cubicBezTo>
                  <a:pt x="169" y="390"/>
                  <a:pt x="182" y="404"/>
                  <a:pt x="196" y="418"/>
                </a:cubicBezTo>
                <a:cubicBezTo>
                  <a:pt x="204" y="427"/>
                  <a:pt x="213" y="436"/>
                  <a:pt x="222" y="444"/>
                </a:cubicBezTo>
                <a:cubicBezTo>
                  <a:pt x="234" y="456"/>
                  <a:pt x="245" y="468"/>
                  <a:pt x="256" y="481"/>
                </a:cubicBezTo>
                <a:cubicBezTo>
                  <a:pt x="265" y="491"/>
                  <a:pt x="272" y="501"/>
                  <a:pt x="279" y="513"/>
                </a:cubicBezTo>
                <a:cubicBezTo>
                  <a:pt x="285" y="526"/>
                  <a:pt x="290" y="539"/>
                  <a:pt x="290" y="554"/>
                </a:cubicBezTo>
                <a:cubicBezTo>
                  <a:pt x="290" y="556"/>
                  <a:pt x="290" y="558"/>
                  <a:pt x="290" y="560"/>
                </a:cubicBezTo>
                <a:cubicBezTo>
                  <a:pt x="290" y="561"/>
                  <a:pt x="289" y="562"/>
                  <a:pt x="289" y="562"/>
                </a:cubicBezTo>
                <a:cubicBezTo>
                  <a:pt x="288" y="562"/>
                  <a:pt x="287" y="562"/>
                  <a:pt x="287" y="562"/>
                </a:cubicBezTo>
                <a:cubicBezTo>
                  <a:pt x="286" y="562"/>
                  <a:pt x="286" y="561"/>
                  <a:pt x="286" y="561"/>
                </a:cubicBezTo>
                <a:cubicBezTo>
                  <a:pt x="288" y="548"/>
                  <a:pt x="285" y="536"/>
                  <a:pt x="280" y="525"/>
                </a:cubicBezTo>
                <a:cubicBezTo>
                  <a:pt x="276" y="513"/>
                  <a:pt x="269" y="503"/>
                  <a:pt x="262" y="493"/>
                </a:cubicBezTo>
                <a:cubicBezTo>
                  <a:pt x="249" y="477"/>
                  <a:pt x="235" y="462"/>
                  <a:pt x="221" y="448"/>
                </a:cubicBezTo>
                <a:cubicBezTo>
                  <a:pt x="202" y="429"/>
                  <a:pt x="183" y="410"/>
                  <a:pt x="165" y="390"/>
                </a:cubicBezTo>
                <a:cubicBezTo>
                  <a:pt x="155" y="379"/>
                  <a:pt x="145" y="367"/>
                  <a:pt x="136" y="355"/>
                </a:cubicBezTo>
                <a:cubicBezTo>
                  <a:pt x="127" y="342"/>
                  <a:pt x="119" y="330"/>
                  <a:pt x="113" y="316"/>
                </a:cubicBezTo>
                <a:cubicBezTo>
                  <a:pt x="112" y="314"/>
                  <a:pt x="112" y="314"/>
                  <a:pt x="110" y="315"/>
                </a:cubicBezTo>
                <a:cubicBezTo>
                  <a:pt x="101" y="320"/>
                  <a:pt x="91" y="323"/>
                  <a:pt x="81" y="323"/>
                </a:cubicBezTo>
                <a:cubicBezTo>
                  <a:pt x="72" y="323"/>
                  <a:pt x="63" y="321"/>
                  <a:pt x="55" y="318"/>
                </a:cubicBezTo>
                <a:cubicBezTo>
                  <a:pt x="51" y="317"/>
                  <a:pt x="48" y="315"/>
                  <a:pt x="45" y="313"/>
                </a:cubicBezTo>
                <a:cubicBezTo>
                  <a:pt x="44" y="312"/>
                  <a:pt x="43" y="312"/>
                  <a:pt x="43" y="311"/>
                </a:cubicBezTo>
                <a:cubicBezTo>
                  <a:pt x="42" y="309"/>
                  <a:pt x="42" y="308"/>
                  <a:pt x="44" y="307"/>
                </a:cubicBezTo>
                <a:cubicBezTo>
                  <a:pt x="50" y="304"/>
                  <a:pt x="55" y="302"/>
                  <a:pt x="61" y="301"/>
                </a:cubicBezTo>
                <a:cubicBezTo>
                  <a:pt x="72" y="298"/>
                  <a:pt x="83" y="297"/>
                  <a:pt x="94" y="300"/>
                </a:cubicBezTo>
                <a:cubicBezTo>
                  <a:pt x="98" y="301"/>
                  <a:pt x="102" y="302"/>
                  <a:pt x="105" y="304"/>
                </a:cubicBezTo>
                <a:cubicBezTo>
                  <a:pt x="106" y="305"/>
                  <a:pt x="107" y="305"/>
                  <a:pt x="108" y="305"/>
                </a:cubicBezTo>
                <a:cubicBezTo>
                  <a:pt x="108" y="303"/>
                  <a:pt x="107" y="302"/>
                  <a:pt x="107" y="301"/>
                </a:cubicBezTo>
                <a:cubicBezTo>
                  <a:pt x="102" y="287"/>
                  <a:pt x="99" y="273"/>
                  <a:pt x="98" y="259"/>
                </a:cubicBezTo>
                <a:cubicBezTo>
                  <a:pt x="97" y="250"/>
                  <a:pt x="97" y="241"/>
                  <a:pt x="97" y="232"/>
                </a:cubicBezTo>
                <a:cubicBezTo>
                  <a:pt x="97" y="229"/>
                  <a:pt x="98" y="226"/>
                  <a:pt x="98" y="223"/>
                </a:cubicBezTo>
                <a:cubicBezTo>
                  <a:pt x="98" y="222"/>
                  <a:pt x="98" y="221"/>
                  <a:pt x="96" y="221"/>
                </a:cubicBezTo>
                <a:cubicBezTo>
                  <a:pt x="90" y="221"/>
                  <a:pt x="84" y="219"/>
                  <a:pt x="78" y="216"/>
                </a:cubicBezTo>
                <a:cubicBezTo>
                  <a:pt x="68" y="211"/>
                  <a:pt x="59" y="205"/>
                  <a:pt x="51" y="198"/>
                </a:cubicBezTo>
                <a:cubicBezTo>
                  <a:pt x="46" y="193"/>
                  <a:pt x="41" y="188"/>
                  <a:pt x="37" y="182"/>
                </a:cubicBezTo>
                <a:cubicBezTo>
                  <a:pt x="37" y="181"/>
                  <a:pt x="36" y="181"/>
                  <a:pt x="36" y="180"/>
                </a:cubicBezTo>
                <a:cubicBezTo>
                  <a:pt x="35" y="177"/>
                  <a:pt x="35" y="176"/>
                  <a:pt x="38" y="176"/>
                </a:cubicBezTo>
                <a:cubicBezTo>
                  <a:pt x="46" y="175"/>
                  <a:pt x="54" y="176"/>
                  <a:pt x="62" y="178"/>
                </a:cubicBezTo>
                <a:cubicBezTo>
                  <a:pt x="71" y="181"/>
                  <a:pt x="78" y="184"/>
                  <a:pt x="85" y="190"/>
                </a:cubicBezTo>
                <a:cubicBezTo>
                  <a:pt x="91" y="194"/>
                  <a:pt x="96" y="199"/>
                  <a:pt x="99" y="206"/>
                </a:cubicBezTo>
                <a:cubicBezTo>
                  <a:pt x="99" y="206"/>
                  <a:pt x="99" y="207"/>
                  <a:pt x="100" y="207"/>
                </a:cubicBezTo>
                <a:cubicBezTo>
                  <a:pt x="100" y="206"/>
                  <a:pt x="100" y="205"/>
                  <a:pt x="100" y="204"/>
                </a:cubicBezTo>
                <a:cubicBezTo>
                  <a:pt x="102" y="193"/>
                  <a:pt x="103" y="182"/>
                  <a:pt x="104" y="171"/>
                </a:cubicBezTo>
                <a:cubicBezTo>
                  <a:pt x="105" y="161"/>
                  <a:pt x="106" y="150"/>
                  <a:pt x="107" y="140"/>
                </a:cubicBezTo>
                <a:cubicBezTo>
                  <a:pt x="107" y="138"/>
                  <a:pt x="107" y="138"/>
                  <a:pt x="104" y="137"/>
                </a:cubicBezTo>
                <a:cubicBezTo>
                  <a:pt x="94" y="137"/>
                  <a:pt x="84" y="133"/>
                  <a:pt x="75" y="129"/>
                </a:cubicBezTo>
                <a:cubicBezTo>
                  <a:pt x="71" y="126"/>
                  <a:pt x="67" y="124"/>
                  <a:pt x="64" y="120"/>
                </a:cubicBezTo>
                <a:cubicBezTo>
                  <a:pt x="62" y="119"/>
                  <a:pt x="61" y="117"/>
                  <a:pt x="60" y="115"/>
                </a:cubicBezTo>
                <a:cubicBezTo>
                  <a:pt x="59" y="113"/>
                  <a:pt x="60" y="111"/>
                  <a:pt x="63" y="111"/>
                </a:cubicBezTo>
                <a:cubicBezTo>
                  <a:pt x="73" y="111"/>
                  <a:pt x="82" y="112"/>
                  <a:pt x="92" y="116"/>
                </a:cubicBezTo>
                <a:cubicBezTo>
                  <a:pt x="97" y="118"/>
                  <a:pt x="101" y="121"/>
                  <a:pt x="105" y="125"/>
                </a:cubicBezTo>
                <a:cubicBezTo>
                  <a:pt x="105" y="125"/>
                  <a:pt x="106" y="125"/>
                  <a:pt x="107" y="125"/>
                </a:cubicBezTo>
                <a:close/>
              </a:path>
            </a:pathLst>
          </a:custGeom>
          <a:solidFill>
            <a:srgbClr val="BEB8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E3949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71376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5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7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9" grpId="1"/>
      <p:bldP spid="12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96966B51-C39C-4215-9EE3-95058AC8DD6C}"/>
              </a:ext>
            </a:extLst>
          </p:cNvPr>
          <p:cNvGrpSpPr/>
          <p:nvPr/>
        </p:nvGrpSpPr>
        <p:grpSpPr>
          <a:xfrm>
            <a:off x="608027" y="455387"/>
            <a:ext cx="467833" cy="467833"/>
            <a:chOff x="1996991" y="4706509"/>
            <a:chExt cx="467833" cy="467833"/>
          </a:xfrm>
          <a:effectLst>
            <a:outerShdw blurRad="762000" dist="381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62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id="{753F57DA-6485-40AE-9619-E6D351D5C500}"/>
                </a:ext>
              </a:extLst>
            </p:cNvPr>
            <p:cNvSpPr/>
            <p:nvPr/>
          </p:nvSpPr>
          <p:spPr>
            <a:xfrm>
              <a:off x="1996991" y="4706509"/>
              <a:ext cx="467833" cy="467833"/>
            </a:xfrm>
            <a:prstGeom prst="ellipse">
              <a:avLst/>
            </a:prstGeom>
            <a:solidFill>
              <a:srgbClr val="B2C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63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id="{8FD8C1B6-163D-4020-BA58-8F8D702B2A98}"/>
                </a:ext>
              </a:extLst>
            </p:cNvPr>
            <p:cNvSpPr/>
            <p:nvPr/>
          </p:nvSpPr>
          <p:spPr>
            <a:xfrm>
              <a:off x="2126208" y="4868989"/>
              <a:ext cx="209401" cy="142875"/>
            </a:xfrm>
            <a:custGeom>
              <a:avLst/>
              <a:gdLst/>
              <a:ahLst/>
              <a:cxnLst/>
              <a:rect l="l" t="t" r="r" b="b"/>
              <a:pathLst>
                <a:path w="209401" h="142875">
                  <a:moveTo>
                    <a:pt x="87734" y="125239"/>
                  </a:moveTo>
                  <a:cubicBezTo>
                    <a:pt x="85799" y="125239"/>
                    <a:pt x="84683" y="125500"/>
                    <a:pt x="84385" y="126021"/>
                  </a:cubicBezTo>
                  <a:lnTo>
                    <a:pt x="78134" y="132160"/>
                  </a:lnTo>
                  <a:lnTo>
                    <a:pt x="77911" y="132383"/>
                  </a:lnTo>
                  <a:cubicBezTo>
                    <a:pt x="77911" y="132978"/>
                    <a:pt x="78916" y="133276"/>
                    <a:pt x="80925" y="133276"/>
                  </a:cubicBezTo>
                  <a:lnTo>
                    <a:pt x="128476" y="133276"/>
                  </a:lnTo>
                  <a:cubicBezTo>
                    <a:pt x="130485" y="133276"/>
                    <a:pt x="131489" y="132978"/>
                    <a:pt x="131489" y="132383"/>
                  </a:cubicBezTo>
                  <a:cubicBezTo>
                    <a:pt x="131489" y="132234"/>
                    <a:pt x="131415" y="132160"/>
                    <a:pt x="131266" y="132160"/>
                  </a:cubicBezTo>
                  <a:lnTo>
                    <a:pt x="125239" y="126021"/>
                  </a:lnTo>
                  <a:cubicBezTo>
                    <a:pt x="124718" y="125500"/>
                    <a:pt x="123527" y="125239"/>
                    <a:pt x="121667" y="125239"/>
                  </a:cubicBezTo>
                  <a:close/>
                  <a:moveTo>
                    <a:pt x="28575" y="9600"/>
                  </a:moveTo>
                  <a:lnTo>
                    <a:pt x="28575" y="114300"/>
                  </a:lnTo>
                  <a:lnTo>
                    <a:pt x="180826" y="114300"/>
                  </a:lnTo>
                  <a:lnTo>
                    <a:pt x="180826" y="9600"/>
                  </a:lnTo>
                  <a:close/>
                  <a:moveTo>
                    <a:pt x="28575" y="0"/>
                  </a:moveTo>
                  <a:lnTo>
                    <a:pt x="180826" y="0"/>
                  </a:lnTo>
                  <a:cubicBezTo>
                    <a:pt x="183207" y="0"/>
                    <a:pt x="185402" y="968"/>
                    <a:pt x="187411" y="2902"/>
                  </a:cubicBezTo>
                  <a:cubicBezTo>
                    <a:pt x="189421" y="4837"/>
                    <a:pt x="190425" y="6995"/>
                    <a:pt x="190425" y="9376"/>
                  </a:cubicBezTo>
                  <a:lnTo>
                    <a:pt x="190425" y="114300"/>
                  </a:lnTo>
                  <a:lnTo>
                    <a:pt x="209401" y="133276"/>
                  </a:lnTo>
                  <a:cubicBezTo>
                    <a:pt x="209401" y="135955"/>
                    <a:pt x="208526" y="138224"/>
                    <a:pt x="206778" y="140085"/>
                  </a:cubicBezTo>
                  <a:cubicBezTo>
                    <a:pt x="205029" y="141945"/>
                    <a:pt x="202778" y="142875"/>
                    <a:pt x="200025" y="142875"/>
                  </a:cubicBezTo>
                  <a:lnTo>
                    <a:pt x="9376" y="142875"/>
                  </a:lnTo>
                  <a:cubicBezTo>
                    <a:pt x="6623" y="142875"/>
                    <a:pt x="4371" y="141982"/>
                    <a:pt x="2623" y="140196"/>
                  </a:cubicBezTo>
                  <a:cubicBezTo>
                    <a:pt x="874" y="138410"/>
                    <a:pt x="0" y="136104"/>
                    <a:pt x="0" y="133276"/>
                  </a:cubicBezTo>
                  <a:lnTo>
                    <a:pt x="18975" y="114300"/>
                  </a:lnTo>
                  <a:lnTo>
                    <a:pt x="18975" y="9376"/>
                  </a:lnTo>
                  <a:cubicBezTo>
                    <a:pt x="18975" y="6995"/>
                    <a:pt x="19980" y="4837"/>
                    <a:pt x="21989" y="2902"/>
                  </a:cubicBezTo>
                  <a:cubicBezTo>
                    <a:pt x="23998" y="968"/>
                    <a:pt x="26193" y="0"/>
                    <a:pt x="285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D14A5BC5-BF52-4C56-B296-667C536211A1}"/>
              </a:ext>
            </a:extLst>
          </p:cNvPr>
          <p:cNvSpPr txBox="1"/>
          <p:nvPr/>
        </p:nvSpPr>
        <p:spPr>
          <a:xfrm>
            <a:off x="1205077" y="504637"/>
            <a:ext cx="233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小组分工</a:t>
            </a:r>
          </a:p>
        </p:txBody>
      </p:sp>
      <p:sp>
        <p:nvSpPr>
          <p:cNvPr id="14" name="任意多边形: 形状 13" descr="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">
            <a:extLst>
              <a:ext uri="{FF2B5EF4-FFF2-40B4-BE49-F238E27FC236}">
                <a16:creationId xmlns:a16="http://schemas.microsoft.com/office/drawing/2014/main" id="{ECD1F760-9501-44A3-99BE-4DFD55898007}"/>
              </a:ext>
            </a:extLst>
          </p:cNvPr>
          <p:cNvSpPr/>
          <p:nvPr/>
        </p:nvSpPr>
        <p:spPr>
          <a:xfrm>
            <a:off x="11108724" y="4931017"/>
            <a:ext cx="1083276" cy="1926983"/>
          </a:xfrm>
          <a:custGeom>
            <a:avLst/>
            <a:gdLst>
              <a:gd name="connsiteX0" fmla="*/ 1083276 w 1083276"/>
              <a:gd name="connsiteY0" fmla="*/ 0 h 1926983"/>
              <a:gd name="connsiteX1" fmla="*/ 1083276 w 1083276"/>
              <a:gd name="connsiteY1" fmla="*/ 1926983 h 1926983"/>
              <a:gd name="connsiteX2" fmla="*/ 0 w 1083276"/>
              <a:gd name="connsiteY2" fmla="*/ 1926983 h 1926983"/>
              <a:gd name="connsiteX3" fmla="*/ 24714 w 1083276"/>
              <a:gd name="connsiteY3" fmla="*/ 1889913 h 1926983"/>
              <a:gd name="connsiteX4" fmla="*/ 111211 w 1083276"/>
              <a:gd name="connsiteY4" fmla="*/ 1778702 h 1926983"/>
              <a:gd name="connsiteX5" fmla="*/ 123568 w 1083276"/>
              <a:gd name="connsiteY5" fmla="*/ 1741632 h 1926983"/>
              <a:gd name="connsiteX6" fmla="*/ 148281 w 1083276"/>
              <a:gd name="connsiteY6" fmla="*/ 1704561 h 1926983"/>
              <a:gd name="connsiteX7" fmla="*/ 160638 w 1083276"/>
              <a:gd name="connsiteY7" fmla="*/ 1618064 h 1926983"/>
              <a:gd name="connsiteX8" fmla="*/ 185352 w 1083276"/>
              <a:gd name="connsiteY8" fmla="*/ 1543924 h 1926983"/>
              <a:gd name="connsiteX9" fmla="*/ 210941 w 1083276"/>
              <a:gd name="connsiteY9" fmla="*/ 1503655 h 1926983"/>
              <a:gd name="connsiteX10" fmla="*/ 208127 w 1083276"/>
              <a:gd name="connsiteY10" fmla="*/ 1513389 h 1926983"/>
              <a:gd name="connsiteX11" fmla="*/ 206600 w 1083276"/>
              <a:gd name="connsiteY11" fmla="*/ 1518191 h 1926983"/>
              <a:gd name="connsiteX12" fmla="*/ 207731 w 1083276"/>
              <a:gd name="connsiteY12" fmla="*/ 1514757 h 1926983"/>
              <a:gd name="connsiteX13" fmla="*/ 208127 w 1083276"/>
              <a:gd name="connsiteY13" fmla="*/ 1513389 h 1926983"/>
              <a:gd name="connsiteX14" fmla="*/ 210510 w 1083276"/>
              <a:gd name="connsiteY14" fmla="*/ 1505889 h 1926983"/>
              <a:gd name="connsiteX15" fmla="*/ 222422 w 1083276"/>
              <a:gd name="connsiteY15" fmla="*/ 1469783 h 1926983"/>
              <a:gd name="connsiteX16" fmla="*/ 271849 w 1083276"/>
              <a:gd name="connsiteY16" fmla="*/ 1395642 h 1926983"/>
              <a:gd name="connsiteX17" fmla="*/ 296562 w 1083276"/>
              <a:gd name="connsiteY17" fmla="*/ 1309145 h 1926983"/>
              <a:gd name="connsiteX18" fmla="*/ 321276 w 1083276"/>
              <a:gd name="connsiteY18" fmla="*/ 1197934 h 1926983"/>
              <a:gd name="connsiteX19" fmla="*/ 345990 w 1083276"/>
              <a:gd name="connsiteY19" fmla="*/ 1123794 h 1926983"/>
              <a:gd name="connsiteX20" fmla="*/ 370703 w 1083276"/>
              <a:gd name="connsiteY20" fmla="*/ 1086724 h 1926983"/>
              <a:gd name="connsiteX21" fmla="*/ 407773 w 1083276"/>
              <a:gd name="connsiteY21" fmla="*/ 1012583 h 1926983"/>
              <a:gd name="connsiteX22" fmla="*/ 469557 w 1083276"/>
              <a:gd name="connsiteY22" fmla="*/ 938442 h 1926983"/>
              <a:gd name="connsiteX23" fmla="*/ 518984 w 1083276"/>
              <a:gd name="connsiteY23" fmla="*/ 864302 h 1926983"/>
              <a:gd name="connsiteX24" fmla="*/ 543698 w 1083276"/>
              <a:gd name="connsiteY24" fmla="*/ 777805 h 1926983"/>
              <a:gd name="connsiteX25" fmla="*/ 556054 w 1083276"/>
              <a:gd name="connsiteY25" fmla="*/ 740734 h 1926983"/>
              <a:gd name="connsiteX26" fmla="*/ 593125 w 1083276"/>
              <a:gd name="connsiteY26" fmla="*/ 629524 h 1926983"/>
              <a:gd name="connsiteX27" fmla="*/ 630195 w 1083276"/>
              <a:gd name="connsiteY27" fmla="*/ 518313 h 1926983"/>
              <a:gd name="connsiteX28" fmla="*/ 667265 w 1083276"/>
              <a:gd name="connsiteY28" fmla="*/ 481242 h 1926983"/>
              <a:gd name="connsiteX29" fmla="*/ 778476 w 1083276"/>
              <a:gd name="connsiteY29" fmla="*/ 419459 h 1926983"/>
              <a:gd name="connsiteX30" fmla="*/ 815546 w 1083276"/>
              <a:gd name="connsiteY30" fmla="*/ 345318 h 1926983"/>
              <a:gd name="connsiteX31" fmla="*/ 852617 w 1083276"/>
              <a:gd name="connsiteY31" fmla="*/ 320605 h 1926983"/>
              <a:gd name="connsiteX32" fmla="*/ 939114 w 1083276"/>
              <a:gd name="connsiteY32" fmla="*/ 209394 h 1926983"/>
              <a:gd name="connsiteX33" fmla="*/ 951471 w 1083276"/>
              <a:gd name="connsiteY33" fmla="*/ 172324 h 1926983"/>
              <a:gd name="connsiteX34" fmla="*/ 1055337 w 1083276"/>
              <a:gd name="connsiteY34" fmla="*/ 35530 h 192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83276" h="1926983">
                <a:moveTo>
                  <a:pt x="1083276" y="0"/>
                </a:moveTo>
                <a:lnTo>
                  <a:pt x="1083276" y="1926983"/>
                </a:lnTo>
                <a:lnTo>
                  <a:pt x="0" y="1926983"/>
                </a:lnTo>
                <a:lnTo>
                  <a:pt x="24714" y="1889913"/>
                </a:lnTo>
                <a:cubicBezTo>
                  <a:pt x="94757" y="1799858"/>
                  <a:pt x="31745" y="1921740"/>
                  <a:pt x="111211" y="1778702"/>
                </a:cubicBezTo>
                <a:cubicBezTo>
                  <a:pt x="117537" y="1767316"/>
                  <a:pt x="117743" y="1753282"/>
                  <a:pt x="123568" y="1741632"/>
                </a:cubicBezTo>
                <a:cubicBezTo>
                  <a:pt x="130210" y="1728349"/>
                  <a:pt x="144014" y="1718786"/>
                  <a:pt x="148281" y="1704561"/>
                </a:cubicBezTo>
                <a:cubicBezTo>
                  <a:pt x="156650" y="1676664"/>
                  <a:pt x="156519" y="1646896"/>
                  <a:pt x="160638" y="1618064"/>
                </a:cubicBezTo>
                <a:cubicBezTo>
                  <a:pt x="160638" y="1618064"/>
                  <a:pt x="174772" y="1567729"/>
                  <a:pt x="185352" y="1543924"/>
                </a:cubicBezTo>
                <a:cubicBezTo>
                  <a:pt x="217290" y="1472063"/>
                  <a:pt x="215292" y="1487326"/>
                  <a:pt x="210941" y="1503655"/>
                </a:cubicBezTo>
                <a:lnTo>
                  <a:pt x="208127" y="1513389"/>
                </a:lnTo>
                <a:lnTo>
                  <a:pt x="206600" y="1518191"/>
                </a:lnTo>
                <a:cubicBezTo>
                  <a:pt x="206302" y="1519221"/>
                  <a:pt x="206843" y="1517628"/>
                  <a:pt x="207731" y="1514757"/>
                </a:cubicBezTo>
                <a:lnTo>
                  <a:pt x="208127" y="1513389"/>
                </a:lnTo>
                <a:lnTo>
                  <a:pt x="210510" y="1505889"/>
                </a:lnTo>
                <a:cubicBezTo>
                  <a:pt x="212983" y="1498270"/>
                  <a:pt x="216789" y="1486682"/>
                  <a:pt x="222422" y="1469783"/>
                </a:cubicBezTo>
                <a:cubicBezTo>
                  <a:pt x="231815" y="1441605"/>
                  <a:pt x="257424" y="1421606"/>
                  <a:pt x="271849" y="1395642"/>
                </a:cubicBezTo>
                <a:cubicBezTo>
                  <a:pt x="280565" y="1379953"/>
                  <a:pt x="292796" y="1322325"/>
                  <a:pt x="296562" y="1309145"/>
                </a:cubicBezTo>
                <a:cubicBezTo>
                  <a:pt x="320900" y="1223962"/>
                  <a:pt x="298973" y="1331750"/>
                  <a:pt x="321276" y="1197934"/>
                </a:cubicBezTo>
                <a:cubicBezTo>
                  <a:pt x="321276" y="1197934"/>
                  <a:pt x="335410" y="1147599"/>
                  <a:pt x="345990" y="1123794"/>
                </a:cubicBezTo>
                <a:cubicBezTo>
                  <a:pt x="352022" y="1110223"/>
                  <a:pt x="364062" y="1100007"/>
                  <a:pt x="370703" y="1086724"/>
                </a:cubicBezTo>
                <a:cubicBezTo>
                  <a:pt x="398566" y="1030998"/>
                  <a:pt x="363510" y="1065698"/>
                  <a:pt x="407773" y="1012583"/>
                </a:cubicBezTo>
                <a:cubicBezTo>
                  <a:pt x="487066" y="917432"/>
                  <a:pt x="408193" y="1030488"/>
                  <a:pt x="469557" y="938442"/>
                </a:cubicBezTo>
                <a:cubicBezTo>
                  <a:pt x="486032" y="913729"/>
                  <a:pt x="504559" y="890266"/>
                  <a:pt x="518984" y="864302"/>
                </a:cubicBezTo>
                <a:cubicBezTo>
                  <a:pt x="527042" y="849797"/>
                  <a:pt x="540789" y="789440"/>
                  <a:pt x="543698" y="777805"/>
                </a:cubicBezTo>
                <a:cubicBezTo>
                  <a:pt x="546857" y="765169"/>
                  <a:pt x="551935" y="753091"/>
                  <a:pt x="556054" y="740734"/>
                </a:cubicBezTo>
                <a:lnTo>
                  <a:pt x="593125" y="629524"/>
                </a:lnTo>
                <a:cubicBezTo>
                  <a:pt x="599306" y="610980"/>
                  <a:pt x="630186" y="518330"/>
                  <a:pt x="630195" y="518313"/>
                </a:cubicBezTo>
                <a:cubicBezTo>
                  <a:pt x="638682" y="503037"/>
                  <a:pt x="654908" y="493599"/>
                  <a:pt x="667265" y="481242"/>
                </a:cubicBezTo>
                <a:cubicBezTo>
                  <a:pt x="718181" y="464271"/>
                  <a:pt x="726181" y="465217"/>
                  <a:pt x="778476" y="419459"/>
                </a:cubicBezTo>
                <a:cubicBezTo>
                  <a:pt x="801022" y="399731"/>
                  <a:pt x="806732" y="371762"/>
                  <a:pt x="815546" y="345318"/>
                </a:cubicBezTo>
                <a:cubicBezTo>
                  <a:pt x="827903" y="337080"/>
                  <a:pt x="841208" y="330112"/>
                  <a:pt x="852617" y="320605"/>
                </a:cubicBezTo>
                <a:cubicBezTo>
                  <a:pt x="889880" y="289553"/>
                  <a:pt x="915362" y="252147"/>
                  <a:pt x="939114" y="209394"/>
                </a:cubicBezTo>
                <a:cubicBezTo>
                  <a:pt x="945440" y="198008"/>
                  <a:pt x="943860" y="182894"/>
                  <a:pt x="951471" y="172324"/>
                </a:cubicBezTo>
                <a:cubicBezTo>
                  <a:pt x="984928" y="125857"/>
                  <a:pt x="1019938" y="80549"/>
                  <a:pt x="1055337" y="35530"/>
                </a:cubicBezTo>
                <a:close/>
              </a:path>
            </a:pathLst>
          </a:custGeom>
          <a:solidFill>
            <a:srgbClr val="C3C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墨迹 14" descr="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">
                <a:extLst>
                  <a:ext uri="{FF2B5EF4-FFF2-40B4-BE49-F238E27FC236}">
                    <a16:creationId xmlns:a16="http://schemas.microsoft.com/office/drawing/2014/main" id="{367B1847-AD07-402D-AFA3-738A629EB5CC}"/>
                  </a:ext>
                </a:extLst>
              </p14:cNvPr>
              <p14:cNvContentPartPr/>
              <p14:nvPr/>
            </p14:nvContentPartPr>
            <p14:xfrm>
              <a:off x="11194142" y="4620259"/>
              <a:ext cx="1138320" cy="2472480"/>
            </p14:xfrm>
          </p:contentPart>
        </mc:Choice>
        <mc:Fallback xmlns="">
          <p:pic>
            <p:nvPicPr>
              <p:cNvPr id="15" name="墨迹 14" descr="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">
                <a:extLst>
                  <a:ext uri="{FF2B5EF4-FFF2-40B4-BE49-F238E27FC236}">
                    <a16:creationId xmlns:a16="http://schemas.microsoft.com/office/drawing/2014/main" id="{367B1847-AD07-402D-AFA3-738A629EB5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84782" y="4610900"/>
                <a:ext cx="1157040" cy="2491197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文本框 15" descr="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">
            <a:extLst>
              <a:ext uri="{FF2B5EF4-FFF2-40B4-BE49-F238E27FC236}">
                <a16:creationId xmlns:a16="http://schemas.microsoft.com/office/drawing/2014/main" id="{64D9AD2B-A0A5-49CD-8166-6164313324E4}"/>
              </a:ext>
            </a:extLst>
          </p:cNvPr>
          <p:cNvSpPr txBox="1"/>
          <p:nvPr/>
        </p:nvSpPr>
        <p:spPr>
          <a:xfrm>
            <a:off x="6206566" y="2641152"/>
            <a:ext cx="4495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 b="1" spc="300">
                <a:ln w="19050">
                  <a:solidFill>
                    <a:srgbClr val="795145"/>
                  </a:solidFill>
                </a:ln>
                <a:solidFill>
                  <a:srgbClr val="795145"/>
                </a:solidFill>
                <a:latin typeface="GeosansLight" panose="02000603020000020003" pitchFamily="2" charset="-122"/>
                <a:ea typeface="GeosansLight" panose="02000603020000020003" pitchFamily="2" charset="-122"/>
              </a:defRPr>
            </a:lvl1pPr>
          </a:lstStyle>
          <a:p>
            <a:pPr algn="l"/>
            <a:r>
              <a:rPr lang="zh-CN" altLang="en-US" sz="2000" spc="0" dirty="0">
                <a:ln w="19050">
                  <a:noFill/>
                </a:ln>
                <a:solidFill>
                  <a:srgbClr val="75A8C5"/>
                </a:solidFill>
                <a:latin typeface="+mn-lt"/>
                <a:ea typeface="+mn-ea"/>
                <a:cs typeface="+mn-ea"/>
                <a:sym typeface="+mn-lt"/>
              </a:rPr>
              <a:t>后台开发：方晓莹 黄芯悦 胡兆禧</a:t>
            </a:r>
            <a:endParaRPr lang="en-US" altLang="zh-CN" sz="2000" spc="0" dirty="0">
              <a:ln w="19050">
                <a:noFill/>
              </a:ln>
              <a:solidFill>
                <a:srgbClr val="75A8C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文本框 16" descr="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">
            <a:extLst>
              <a:ext uri="{FF2B5EF4-FFF2-40B4-BE49-F238E27FC236}">
                <a16:creationId xmlns:a16="http://schemas.microsoft.com/office/drawing/2014/main" id="{BBBD6DAD-37F7-45BC-8B09-20B57EA08F36}"/>
              </a:ext>
            </a:extLst>
          </p:cNvPr>
          <p:cNvSpPr txBox="1"/>
          <p:nvPr/>
        </p:nvSpPr>
        <p:spPr>
          <a:xfrm>
            <a:off x="6221684" y="2260010"/>
            <a:ext cx="31356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75A8C5"/>
                </a:solidFill>
                <a:cs typeface="+mn-ea"/>
                <a:sym typeface="+mn-lt"/>
              </a:rPr>
              <a:t>前端设计：郑堡恩</a:t>
            </a:r>
          </a:p>
        </p:txBody>
      </p:sp>
      <p:sp>
        <p:nvSpPr>
          <p:cNvPr id="18" name="文本框 17" descr="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">
            <a:extLst>
              <a:ext uri="{FF2B5EF4-FFF2-40B4-BE49-F238E27FC236}">
                <a16:creationId xmlns:a16="http://schemas.microsoft.com/office/drawing/2014/main" id="{46729C0B-A140-41AD-9656-B50DB17041DC}"/>
              </a:ext>
            </a:extLst>
          </p:cNvPr>
          <p:cNvSpPr txBox="1"/>
          <p:nvPr/>
        </p:nvSpPr>
        <p:spPr>
          <a:xfrm>
            <a:off x="6221684" y="3304754"/>
            <a:ext cx="459152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i="0" dirty="0">
                <a:solidFill>
                  <a:schemeClr val="bg1">
                    <a:lumMod val="65000"/>
                  </a:schemeClr>
                </a:solidFill>
                <a:effectLst/>
                <a:cs typeface="+mn-ea"/>
                <a:sym typeface="+mn-lt"/>
              </a:rPr>
              <a:t>数据库设计：方晓莹</a:t>
            </a:r>
            <a:endParaRPr lang="en-US" altLang="zh-CN" sz="1400" i="0" dirty="0">
              <a:solidFill>
                <a:schemeClr val="bg1">
                  <a:lumMod val="65000"/>
                </a:schemeClr>
              </a:solidFill>
              <a:effectLst/>
              <a:cs typeface="+mn-ea"/>
              <a:sym typeface="+mn-lt"/>
            </a:endParaRPr>
          </a:p>
        </p:txBody>
      </p:sp>
      <p:cxnSp>
        <p:nvCxnSpPr>
          <p:cNvPr id="19" name="直接连接符 18" descr="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">
            <a:extLst>
              <a:ext uri="{FF2B5EF4-FFF2-40B4-BE49-F238E27FC236}">
                <a16:creationId xmlns:a16="http://schemas.microsoft.com/office/drawing/2014/main" id="{CE0F0598-859D-4A0B-A803-2FED38065B2B}"/>
              </a:ext>
            </a:extLst>
          </p:cNvPr>
          <p:cNvCxnSpPr>
            <a:cxnSpLocks/>
          </p:cNvCxnSpPr>
          <p:nvPr/>
        </p:nvCxnSpPr>
        <p:spPr>
          <a:xfrm>
            <a:off x="6221684" y="2078597"/>
            <a:ext cx="4591522" cy="0"/>
          </a:xfrm>
          <a:prstGeom prst="line">
            <a:avLst/>
          </a:prstGeom>
          <a:ln>
            <a:solidFill>
              <a:srgbClr val="795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 descr="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">
            <a:extLst>
              <a:ext uri="{FF2B5EF4-FFF2-40B4-BE49-F238E27FC236}">
                <a16:creationId xmlns:a16="http://schemas.microsoft.com/office/drawing/2014/main" id="{08268D03-5AB9-401F-9326-AA1148F5FB98}"/>
              </a:ext>
            </a:extLst>
          </p:cNvPr>
          <p:cNvCxnSpPr>
            <a:cxnSpLocks/>
          </p:cNvCxnSpPr>
          <p:nvPr/>
        </p:nvCxnSpPr>
        <p:spPr>
          <a:xfrm>
            <a:off x="6111038" y="5731239"/>
            <a:ext cx="4591522" cy="0"/>
          </a:xfrm>
          <a:prstGeom prst="line">
            <a:avLst/>
          </a:prstGeom>
          <a:ln>
            <a:solidFill>
              <a:srgbClr val="795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: 形状 20" descr="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">
            <a:extLst>
              <a:ext uri="{FF2B5EF4-FFF2-40B4-BE49-F238E27FC236}">
                <a16:creationId xmlns:a16="http://schemas.microsoft.com/office/drawing/2014/main" id="{30CA0AA9-E7F5-4280-90ED-3555E67C0AC8}"/>
              </a:ext>
            </a:extLst>
          </p:cNvPr>
          <p:cNvSpPr/>
          <p:nvPr/>
        </p:nvSpPr>
        <p:spPr>
          <a:xfrm>
            <a:off x="6221684" y="1281000"/>
            <a:ext cx="509635" cy="395855"/>
          </a:xfrm>
          <a:custGeom>
            <a:avLst/>
            <a:gdLst/>
            <a:ahLst/>
            <a:cxnLst/>
            <a:rect l="l" t="t" r="r" b="b"/>
            <a:pathLst>
              <a:path w="319980" h="248542">
                <a:moveTo>
                  <a:pt x="307330" y="0"/>
                </a:moveTo>
                <a:lnTo>
                  <a:pt x="307330" y="18231"/>
                </a:lnTo>
                <a:cubicBezTo>
                  <a:pt x="281533" y="27657"/>
                  <a:pt x="261317" y="42478"/>
                  <a:pt x="246683" y="62693"/>
                </a:cubicBezTo>
                <a:cubicBezTo>
                  <a:pt x="232048" y="82909"/>
                  <a:pt x="224730" y="103931"/>
                  <a:pt x="224730" y="125759"/>
                </a:cubicBezTo>
                <a:cubicBezTo>
                  <a:pt x="224730" y="130472"/>
                  <a:pt x="225475" y="133945"/>
                  <a:pt x="226963" y="136177"/>
                </a:cubicBezTo>
                <a:cubicBezTo>
                  <a:pt x="227955" y="137666"/>
                  <a:pt x="229071" y="138410"/>
                  <a:pt x="230311" y="138410"/>
                </a:cubicBezTo>
                <a:cubicBezTo>
                  <a:pt x="231552" y="138410"/>
                  <a:pt x="233412" y="137542"/>
                  <a:pt x="235892" y="135805"/>
                </a:cubicBezTo>
                <a:cubicBezTo>
                  <a:pt x="243830" y="130100"/>
                  <a:pt x="253876" y="127248"/>
                  <a:pt x="266030" y="127248"/>
                </a:cubicBezTo>
                <a:cubicBezTo>
                  <a:pt x="280169" y="127248"/>
                  <a:pt x="292695" y="133015"/>
                  <a:pt x="303609" y="144549"/>
                </a:cubicBezTo>
                <a:cubicBezTo>
                  <a:pt x="314523" y="156083"/>
                  <a:pt x="319980" y="169788"/>
                  <a:pt x="319980" y="185663"/>
                </a:cubicBezTo>
                <a:cubicBezTo>
                  <a:pt x="319980" y="202282"/>
                  <a:pt x="313717" y="216917"/>
                  <a:pt x="301191" y="229567"/>
                </a:cubicBezTo>
                <a:cubicBezTo>
                  <a:pt x="288664" y="242217"/>
                  <a:pt x="273472" y="248542"/>
                  <a:pt x="255612" y="248542"/>
                </a:cubicBezTo>
                <a:cubicBezTo>
                  <a:pt x="234776" y="248542"/>
                  <a:pt x="216793" y="239985"/>
                  <a:pt x="201662" y="222870"/>
                </a:cubicBezTo>
                <a:cubicBezTo>
                  <a:pt x="186531" y="205754"/>
                  <a:pt x="178966" y="182810"/>
                  <a:pt x="178966" y="154037"/>
                </a:cubicBezTo>
                <a:cubicBezTo>
                  <a:pt x="178966" y="120550"/>
                  <a:pt x="189260" y="90537"/>
                  <a:pt x="209848" y="63996"/>
                </a:cubicBezTo>
                <a:cubicBezTo>
                  <a:pt x="230435" y="37455"/>
                  <a:pt x="262930" y="16123"/>
                  <a:pt x="307330" y="0"/>
                </a:cubicBezTo>
                <a:close/>
                <a:moveTo>
                  <a:pt x="128364" y="0"/>
                </a:moveTo>
                <a:lnTo>
                  <a:pt x="128364" y="18231"/>
                </a:lnTo>
                <a:cubicBezTo>
                  <a:pt x="102567" y="27657"/>
                  <a:pt x="82352" y="42478"/>
                  <a:pt x="67717" y="62693"/>
                </a:cubicBezTo>
                <a:cubicBezTo>
                  <a:pt x="53082" y="82909"/>
                  <a:pt x="45765" y="103931"/>
                  <a:pt x="45765" y="125759"/>
                </a:cubicBezTo>
                <a:cubicBezTo>
                  <a:pt x="45765" y="130472"/>
                  <a:pt x="46509" y="133945"/>
                  <a:pt x="47997" y="136177"/>
                </a:cubicBezTo>
                <a:cubicBezTo>
                  <a:pt x="48989" y="137666"/>
                  <a:pt x="50105" y="138410"/>
                  <a:pt x="51346" y="138410"/>
                </a:cubicBezTo>
                <a:cubicBezTo>
                  <a:pt x="52586" y="138410"/>
                  <a:pt x="54446" y="137542"/>
                  <a:pt x="56927" y="135805"/>
                </a:cubicBezTo>
                <a:cubicBezTo>
                  <a:pt x="64864" y="130100"/>
                  <a:pt x="74910" y="127248"/>
                  <a:pt x="87064" y="127248"/>
                </a:cubicBezTo>
                <a:cubicBezTo>
                  <a:pt x="101203" y="127248"/>
                  <a:pt x="113729" y="133015"/>
                  <a:pt x="124643" y="144549"/>
                </a:cubicBezTo>
                <a:cubicBezTo>
                  <a:pt x="135558" y="156083"/>
                  <a:pt x="141015" y="169788"/>
                  <a:pt x="141015" y="185663"/>
                </a:cubicBezTo>
                <a:cubicBezTo>
                  <a:pt x="141015" y="202282"/>
                  <a:pt x="134751" y="216917"/>
                  <a:pt x="122225" y="229567"/>
                </a:cubicBezTo>
                <a:cubicBezTo>
                  <a:pt x="109699" y="242217"/>
                  <a:pt x="94506" y="248542"/>
                  <a:pt x="76646" y="248542"/>
                </a:cubicBezTo>
                <a:cubicBezTo>
                  <a:pt x="55810" y="248542"/>
                  <a:pt x="37827" y="239985"/>
                  <a:pt x="22696" y="222870"/>
                </a:cubicBezTo>
                <a:cubicBezTo>
                  <a:pt x="7565" y="205754"/>
                  <a:pt x="0" y="182810"/>
                  <a:pt x="0" y="154037"/>
                </a:cubicBezTo>
                <a:cubicBezTo>
                  <a:pt x="0" y="120550"/>
                  <a:pt x="10294" y="90537"/>
                  <a:pt x="30882" y="63996"/>
                </a:cubicBezTo>
                <a:cubicBezTo>
                  <a:pt x="51470" y="37455"/>
                  <a:pt x="83964" y="16123"/>
                  <a:pt x="128364" y="0"/>
                </a:cubicBezTo>
                <a:close/>
              </a:path>
            </a:pathLst>
          </a:custGeom>
          <a:solidFill>
            <a:srgbClr val="BEB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75A8C5"/>
              </a:solidFill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6D6F500-899C-4A88-9066-43DFA2622F6C}"/>
              </a:ext>
            </a:extLst>
          </p:cNvPr>
          <p:cNvGrpSpPr/>
          <p:nvPr/>
        </p:nvGrpSpPr>
        <p:grpSpPr>
          <a:xfrm>
            <a:off x="6234874" y="4949905"/>
            <a:ext cx="1781397" cy="483058"/>
            <a:chOff x="6277772" y="4798291"/>
            <a:chExt cx="1781397" cy="483058"/>
          </a:xfrm>
        </p:grpSpPr>
        <p:sp>
          <p:nvSpPr>
            <p:cNvPr id="22" name="矩形: 圆角 21" descr="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">
              <a:extLst>
                <a:ext uri="{FF2B5EF4-FFF2-40B4-BE49-F238E27FC236}">
                  <a16:creationId xmlns:a16="http://schemas.microsoft.com/office/drawing/2014/main" id="{E0BC6472-74D7-44F2-9C34-29ABF5FAFBFF}"/>
                </a:ext>
              </a:extLst>
            </p:cNvPr>
            <p:cNvSpPr/>
            <p:nvPr/>
          </p:nvSpPr>
          <p:spPr>
            <a:xfrm>
              <a:off x="6312062" y="4798291"/>
              <a:ext cx="1717794" cy="483058"/>
            </a:xfrm>
            <a:prstGeom prst="roundRect">
              <a:avLst/>
            </a:prstGeom>
            <a:solidFill>
              <a:srgbClr val="B2C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文本框 22" descr="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">
              <a:extLst>
                <a:ext uri="{FF2B5EF4-FFF2-40B4-BE49-F238E27FC236}">
                  <a16:creationId xmlns:a16="http://schemas.microsoft.com/office/drawing/2014/main" id="{BD2AA3E5-3A26-4409-A53D-A2A1972E5568}"/>
                </a:ext>
              </a:extLst>
            </p:cNvPr>
            <p:cNvSpPr txBox="1"/>
            <p:nvPr/>
          </p:nvSpPr>
          <p:spPr>
            <a:xfrm>
              <a:off x="6277772" y="4860967"/>
              <a:ext cx="178139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Call To Action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任意多边形: 形状 23" descr="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">
            <a:extLst>
              <a:ext uri="{FF2B5EF4-FFF2-40B4-BE49-F238E27FC236}">
                <a16:creationId xmlns:a16="http://schemas.microsoft.com/office/drawing/2014/main" id="{BE15B6D6-266D-402B-A045-3E78530F107A}"/>
              </a:ext>
            </a:extLst>
          </p:cNvPr>
          <p:cNvSpPr/>
          <p:nvPr/>
        </p:nvSpPr>
        <p:spPr>
          <a:xfrm rot="10800000">
            <a:off x="10208043" y="6096993"/>
            <a:ext cx="509635" cy="395855"/>
          </a:xfrm>
          <a:custGeom>
            <a:avLst/>
            <a:gdLst/>
            <a:ahLst/>
            <a:cxnLst/>
            <a:rect l="l" t="t" r="r" b="b"/>
            <a:pathLst>
              <a:path w="319980" h="248542">
                <a:moveTo>
                  <a:pt x="307330" y="0"/>
                </a:moveTo>
                <a:lnTo>
                  <a:pt x="307330" y="18231"/>
                </a:lnTo>
                <a:cubicBezTo>
                  <a:pt x="281533" y="27657"/>
                  <a:pt x="261317" y="42478"/>
                  <a:pt x="246683" y="62693"/>
                </a:cubicBezTo>
                <a:cubicBezTo>
                  <a:pt x="232048" y="82909"/>
                  <a:pt x="224730" y="103931"/>
                  <a:pt x="224730" y="125759"/>
                </a:cubicBezTo>
                <a:cubicBezTo>
                  <a:pt x="224730" y="130472"/>
                  <a:pt x="225475" y="133945"/>
                  <a:pt x="226963" y="136177"/>
                </a:cubicBezTo>
                <a:cubicBezTo>
                  <a:pt x="227955" y="137666"/>
                  <a:pt x="229071" y="138410"/>
                  <a:pt x="230311" y="138410"/>
                </a:cubicBezTo>
                <a:cubicBezTo>
                  <a:pt x="231552" y="138410"/>
                  <a:pt x="233412" y="137542"/>
                  <a:pt x="235892" y="135805"/>
                </a:cubicBezTo>
                <a:cubicBezTo>
                  <a:pt x="243830" y="130100"/>
                  <a:pt x="253876" y="127248"/>
                  <a:pt x="266030" y="127248"/>
                </a:cubicBezTo>
                <a:cubicBezTo>
                  <a:pt x="280169" y="127248"/>
                  <a:pt x="292695" y="133015"/>
                  <a:pt x="303609" y="144549"/>
                </a:cubicBezTo>
                <a:cubicBezTo>
                  <a:pt x="314523" y="156083"/>
                  <a:pt x="319980" y="169788"/>
                  <a:pt x="319980" y="185663"/>
                </a:cubicBezTo>
                <a:cubicBezTo>
                  <a:pt x="319980" y="202282"/>
                  <a:pt x="313717" y="216917"/>
                  <a:pt x="301191" y="229567"/>
                </a:cubicBezTo>
                <a:cubicBezTo>
                  <a:pt x="288664" y="242217"/>
                  <a:pt x="273472" y="248542"/>
                  <a:pt x="255612" y="248542"/>
                </a:cubicBezTo>
                <a:cubicBezTo>
                  <a:pt x="234776" y="248542"/>
                  <a:pt x="216793" y="239985"/>
                  <a:pt x="201662" y="222870"/>
                </a:cubicBezTo>
                <a:cubicBezTo>
                  <a:pt x="186531" y="205754"/>
                  <a:pt x="178966" y="182810"/>
                  <a:pt x="178966" y="154037"/>
                </a:cubicBezTo>
                <a:cubicBezTo>
                  <a:pt x="178966" y="120550"/>
                  <a:pt x="189260" y="90537"/>
                  <a:pt x="209848" y="63996"/>
                </a:cubicBezTo>
                <a:cubicBezTo>
                  <a:pt x="230435" y="37455"/>
                  <a:pt x="262930" y="16123"/>
                  <a:pt x="307330" y="0"/>
                </a:cubicBezTo>
                <a:close/>
                <a:moveTo>
                  <a:pt x="128364" y="0"/>
                </a:moveTo>
                <a:lnTo>
                  <a:pt x="128364" y="18231"/>
                </a:lnTo>
                <a:cubicBezTo>
                  <a:pt x="102567" y="27657"/>
                  <a:pt x="82352" y="42478"/>
                  <a:pt x="67717" y="62693"/>
                </a:cubicBezTo>
                <a:cubicBezTo>
                  <a:pt x="53082" y="82909"/>
                  <a:pt x="45765" y="103931"/>
                  <a:pt x="45765" y="125759"/>
                </a:cubicBezTo>
                <a:cubicBezTo>
                  <a:pt x="45765" y="130472"/>
                  <a:pt x="46509" y="133945"/>
                  <a:pt x="47997" y="136177"/>
                </a:cubicBezTo>
                <a:cubicBezTo>
                  <a:pt x="48989" y="137666"/>
                  <a:pt x="50105" y="138410"/>
                  <a:pt x="51346" y="138410"/>
                </a:cubicBezTo>
                <a:cubicBezTo>
                  <a:pt x="52586" y="138410"/>
                  <a:pt x="54446" y="137542"/>
                  <a:pt x="56927" y="135805"/>
                </a:cubicBezTo>
                <a:cubicBezTo>
                  <a:pt x="64864" y="130100"/>
                  <a:pt x="74910" y="127248"/>
                  <a:pt x="87064" y="127248"/>
                </a:cubicBezTo>
                <a:cubicBezTo>
                  <a:pt x="101203" y="127248"/>
                  <a:pt x="113729" y="133015"/>
                  <a:pt x="124643" y="144549"/>
                </a:cubicBezTo>
                <a:cubicBezTo>
                  <a:pt x="135558" y="156083"/>
                  <a:pt x="141015" y="169788"/>
                  <a:pt x="141015" y="185663"/>
                </a:cubicBezTo>
                <a:cubicBezTo>
                  <a:pt x="141015" y="202282"/>
                  <a:pt x="134751" y="216917"/>
                  <a:pt x="122225" y="229567"/>
                </a:cubicBezTo>
                <a:cubicBezTo>
                  <a:pt x="109699" y="242217"/>
                  <a:pt x="94506" y="248542"/>
                  <a:pt x="76646" y="248542"/>
                </a:cubicBezTo>
                <a:cubicBezTo>
                  <a:pt x="55810" y="248542"/>
                  <a:pt x="37827" y="239985"/>
                  <a:pt x="22696" y="222870"/>
                </a:cubicBezTo>
                <a:cubicBezTo>
                  <a:pt x="7565" y="205754"/>
                  <a:pt x="0" y="182810"/>
                  <a:pt x="0" y="154037"/>
                </a:cubicBezTo>
                <a:cubicBezTo>
                  <a:pt x="0" y="120550"/>
                  <a:pt x="10294" y="90537"/>
                  <a:pt x="30882" y="63996"/>
                </a:cubicBezTo>
                <a:cubicBezTo>
                  <a:pt x="51470" y="37455"/>
                  <a:pt x="83964" y="16123"/>
                  <a:pt x="128364" y="0"/>
                </a:cubicBezTo>
                <a:close/>
              </a:path>
            </a:pathLst>
          </a:custGeom>
          <a:solidFill>
            <a:srgbClr val="BEB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75A8C5"/>
              </a:solidFill>
              <a:cs typeface="+mn-ea"/>
              <a:sym typeface="+mn-lt"/>
            </a:endParaRPr>
          </a:p>
        </p:txBody>
      </p:sp>
      <p:sp>
        <p:nvSpPr>
          <p:cNvPr id="25" name="矩形: 圆角 24" descr="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">
            <a:extLst>
              <a:ext uri="{FF2B5EF4-FFF2-40B4-BE49-F238E27FC236}">
                <a16:creationId xmlns:a16="http://schemas.microsoft.com/office/drawing/2014/main" id="{3DB7ED6C-B916-4426-AEC2-B801BBADD1FA}"/>
              </a:ext>
            </a:extLst>
          </p:cNvPr>
          <p:cNvSpPr/>
          <p:nvPr/>
        </p:nvSpPr>
        <p:spPr>
          <a:xfrm>
            <a:off x="1191262" y="2078597"/>
            <a:ext cx="3218991" cy="5083324"/>
          </a:xfrm>
          <a:prstGeom prst="roundRect">
            <a:avLst>
              <a:gd name="adj" fmla="val 5000"/>
            </a:avLst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矩形: 圆角 25" descr="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">
            <a:extLst>
              <a:ext uri="{FF2B5EF4-FFF2-40B4-BE49-F238E27FC236}">
                <a16:creationId xmlns:a16="http://schemas.microsoft.com/office/drawing/2014/main" id="{2D792689-6C59-4526-B217-70A2BD3B3683}"/>
              </a:ext>
            </a:extLst>
          </p:cNvPr>
          <p:cNvSpPr/>
          <p:nvPr/>
        </p:nvSpPr>
        <p:spPr>
          <a:xfrm>
            <a:off x="2887291" y="715945"/>
            <a:ext cx="1960772" cy="3096386"/>
          </a:xfrm>
          <a:prstGeom prst="roundRect">
            <a:avLst>
              <a:gd name="adj" fmla="val 5000"/>
            </a:avLst>
          </a:prstGeom>
          <a:blipFill>
            <a:blip r:embed="rId5"/>
            <a:stretch>
              <a:fillRect/>
            </a:stretch>
          </a:blipFill>
          <a:ln w="63500">
            <a:solidFill>
              <a:srgbClr val="FBF6F3"/>
            </a:solidFill>
          </a:ln>
          <a:effectLst>
            <a:outerShdw blurRad="1016000" dist="927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561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0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5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2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7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/>
      <p:bldP spid="17" grpId="0"/>
      <p:bldP spid="18" grpId="0"/>
      <p:bldP spid="21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 descr="e7d195523061f1c03a90ee8e42cb24248e56383cd534985688F9F494128731F165EE95AB4B0C0A38076AAEA07667B1565C446FC45FF01DFB0E885BCDBDF3A284F3DB14DA61DD97F0BAB2E6C668FB4931CCA1232F21BFBFC3DE5B5028DBB0124DFB5E7AD3BD69448A441B432B7BAD1B97402D0A8D7D416C0A4E8132619B1C0A86C5146A202B5C4242F78B2D3C1D833CAE">
            <a:extLst>
              <a:ext uri="{FF2B5EF4-FFF2-40B4-BE49-F238E27FC236}">
                <a16:creationId xmlns:a16="http://schemas.microsoft.com/office/drawing/2014/main" id="{E7377D28-8B05-4C52-B266-6BD4E3291566}"/>
              </a:ext>
            </a:extLst>
          </p:cNvPr>
          <p:cNvSpPr txBox="1"/>
          <p:nvPr/>
        </p:nvSpPr>
        <p:spPr>
          <a:xfrm>
            <a:off x="4478215" y="1687006"/>
            <a:ext cx="32355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9600">
                <a:solidFill>
                  <a:srgbClr val="75A8C5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F54DA43B-CEBC-433F-ADBF-51ADD2281EED}"/>
              </a:ext>
            </a:extLst>
          </p:cNvPr>
          <p:cNvSpPr txBox="1"/>
          <p:nvPr/>
        </p:nvSpPr>
        <p:spPr>
          <a:xfrm>
            <a:off x="3178999" y="3211169"/>
            <a:ext cx="583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75A8C5"/>
                </a:solidFill>
                <a:cs typeface="+mn-ea"/>
                <a:sym typeface="+mn-lt"/>
              </a:rPr>
              <a:t>功能介绍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390BA73-5DB4-4AA0-A50F-328EC9981B49}"/>
              </a:ext>
            </a:extLst>
          </p:cNvPr>
          <p:cNvGrpSpPr/>
          <p:nvPr/>
        </p:nvGrpSpPr>
        <p:grpSpPr>
          <a:xfrm>
            <a:off x="5118679" y="4893810"/>
            <a:ext cx="409561" cy="409561"/>
            <a:chOff x="1405173" y="3362244"/>
            <a:chExt cx="1279758" cy="1279758"/>
          </a:xfrm>
        </p:grpSpPr>
        <p:sp>
          <p:nvSpPr>
            <p:cNvPr id="10" name="Polygon">
              <a:extLst>
                <a:ext uri="{FF2B5EF4-FFF2-40B4-BE49-F238E27FC236}">
                  <a16:creationId xmlns:a16="http://schemas.microsoft.com/office/drawing/2014/main" id="{55AEF26B-9B16-4143-9AF6-01FAB5CFA899}"/>
                </a:ext>
              </a:extLst>
            </p:cNvPr>
            <p:cNvSpPr/>
            <p:nvPr/>
          </p:nvSpPr>
          <p:spPr>
            <a:xfrm>
              <a:off x="1405173" y="3362244"/>
              <a:ext cx="1279758" cy="1279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ln w="12700">
              <a:solidFill>
                <a:srgbClr val="8CC8D6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 sz="1600">
                <a:cs typeface="+mn-ea"/>
                <a:sym typeface="+mn-lt"/>
              </a:endParaRPr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1FF7ACFE-1EF0-4E43-829E-F7CEF9A5CB47}"/>
                </a:ext>
              </a:extLst>
            </p:cNvPr>
            <p:cNvSpPr/>
            <p:nvPr/>
          </p:nvSpPr>
          <p:spPr>
            <a:xfrm>
              <a:off x="1796143" y="3813498"/>
              <a:ext cx="497818" cy="402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8345"/>
                  </a:lnTo>
                  <a:lnTo>
                    <a:pt x="8827" y="18345"/>
                  </a:lnTo>
                  <a:lnTo>
                    <a:pt x="8827" y="16688"/>
                  </a:lnTo>
                  <a:lnTo>
                    <a:pt x="1340" y="16688"/>
                  </a:lnTo>
                  <a:lnTo>
                    <a:pt x="1340" y="1687"/>
                  </a:lnTo>
                  <a:lnTo>
                    <a:pt x="20260" y="1687"/>
                  </a:lnTo>
                  <a:lnTo>
                    <a:pt x="20260" y="16688"/>
                  </a:lnTo>
                  <a:lnTo>
                    <a:pt x="12821" y="16688"/>
                  </a:lnTo>
                  <a:lnTo>
                    <a:pt x="12821" y="18345"/>
                  </a:lnTo>
                  <a:lnTo>
                    <a:pt x="21600" y="18345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631" y="3403"/>
                  </a:moveTo>
                  <a:lnTo>
                    <a:pt x="2631" y="15120"/>
                  </a:lnTo>
                  <a:lnTo>
                    <a:pt x="18849" y="15120"/>
                  </a:lnTo>
                  <a:lnTo>
                    <a:pt x="18849" y="3403"/>
                  </a:lnTo>
                  <a:lnTo>
                    <a:pt x="2631" y="3403"/>
                  </a:lnTo>
                  <a:close/>
                  <a:moveTo>
                    <a:pt x="3995" y="5060"/>
                  </a:moveTo>
                  <a:lnTo>
                    <a:pt x="17510" y="5060"/>
                  </a:lnTo>
                  <a:lnTo>
                    <a:pt x="17510" y="13433"/>
                  </a:lnTo>
                  <a:lnTo>
                    <a:pt x="3995" y="13433"/>
                  </a:lnTo>
                  <a:lnTo>
                    <a:pt x="3995" y="5060"/>
                  </a:lnTo>
                  <a:close/>
                  <a:moveTo>
                    <a:pt x="10070" y="16688"/>
                  </a:moveTo>
                  <a:lnTo>
                    <a:pt x="10070" y="18345"/>
                  </a:lnTo>
                  <a:lnTo>
                    <a:pt x="10740" y="18345"/>
                  </a:lnTo>
                  <a:lnTo>
                    <a:pt x="11410" y="18345"/>
                  </a:lnTo>
                  <a:lnTo>
                    <a:pt x="11410" y="16688"/>
                  </a:lnTo>
                  <a:lnTo>
                    <a:pt x="10070" y="16688"/>
                  </a:lnTo>
                  <a:close/>
                  <a:moveTo>
                    <a:pt x="6746" y="19943"/>
                  </a:moveTo>
                  <a:lnTo>
                    <a:pt x="6746" y="21600"/>
                  </a:lnTo>
                  <a:lnTo>
                    <a:pt x="10884" y="21600"/>
                  </a:lnTo>
                  <a:lnTo>
                    <a:pt x="14998" y="21600"/>
                  </a:lnTo>
                  <a:lnTo>
                    <a:pt x="14998" y="19943"/>
                  </a:lnTo>
                  <a:lnTo>
                    <a:pt x="6746" y="19943"/>
                  </a:lnTo>
                  <a:close/>
                </a:path>
              </a:pathLst>
            </a:custGeom>
            <a:solidFill>
              <a:srgbClr val="8CC8D6"/>
            </a:solidFill>
            <a:ln w="12700">
              <a:miter lim="400000"/>
            </a:ln>
          </p:spPr>
          <p:txBody>
            <a:bodyPr lIns="22860" rIns="22860" anchor="ctr"/>
            <a:lstStyle/>
            <a:p>
              <a:pPr defTabSz="228600">
                <a:lnSpc>
                  <a:spcPct val="93000"/>
                </a:lnSpc>
                <a:def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sz="900">
                <a:cs typeface="+mn-ea"/>
                <a:sym typeface="+mn-lt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1A3D742C-ADAB-4E91-864E-9921910C1C9F}"/>
              </a:ext>
            </a:extLst>
          </p:cNvPr>
          <p:cNvSpPr txBox="1"/>
          <p:nvPr/>
        </p:nvSpPr>
        <p:spPr>
          <a:xfrm>
            <a:off x="5609012" y="4935396"/>
            <a:ext cx="163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300" dirty="0">
                <a:solidFill>
                  <a:srgbClr val="B2CFDF"/>
                </a:solidFill>
                <a:cs typeface="+mn-ea"/>
                <a:sym typeface="+mn-lt"/>
              </a:rPr>
              <a:t>The part two</a:t>
            </a:r>
          </a:p>
        </p:txBody>
      </p:sp>
      <p:grpSp>
        <p:nvGrpSpPr>
          <p:cNvPr id="14" name="Group 4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id="{BA1BC6C8-DA10-4276-BE55-A9FCB19776AB}"/>
              </a:ext>
            </a:extLst>
          </p:cNvPr>
          <p:cNvGrpSpPr>
            <a:grpSpLocks noChangeAspect="1"/>
          </p:cNvGrpSpPr>
          <p:nvPr/>
        </p:nvGrpSpPr>
        <p:grpSpPr bwMode="auto">
          <a:xfrm rot="20715039">
            <a:off x="9582514" y="866725"/>
            <a:ext cx="1859182" cy="1640561"/>
            <a:chOff x="1275" y="-205"/>
            <a:chExt cx="5128" cy="4525"/>
          </a:xfrm>
        </p:grpSpPr>
        <p:sp>
          <p:nvSpPr>
            <p:cNvPr id="15" name="AutoShape 39">
              <a:extLst>
                <a:ext uri="{FF2B5EF4-FFF2-40B4-BE49-F238E27FC236}">
                  <a16:creationId xmlns:a16="http://schemas.microsoft.com/office/drawing/2014/main" id="{9CC73B80-1FA8-4AF7-8983-6422388C02E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77" y="0"/>
              <a:ext cx="512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41">
              <a:extLst>
                <a:ext uri="{FF2B5EF4-FFF2-40B4-BE49-F238E27FC236}">
                  <a16:creationId xmlns:a16="http://schemas.microsoft.com/office/drawing/2014/main" id="{23F7A8DC-40BD-4720-80A7-0E4D5C424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911"/>
              <a:ext cx="1499" cy="1680"/>
            </a:xfrm>
            <a:custGeom>
              <a:avLst/>
              <a:gdLst>
                <a:gd name="T0" fmla="*/ 402 w 1109"/>
                <a:gd name="T1" fmla="*/ 46 h 1243"/>
                <a:gd name="T2" fmla="*/ 339 w 1109"/>
                <a:gd name="T3" fmla="*/ 62 h 1243"/>
                <a:gd name="T4" fmla="*/ 290 w 1109"/>
                <a:gd name="T5" fmla="*/ 113 h 1243"/>
                <a:gd name="T6" fmla="*/ 203 w 1109"/>
                <a:gd name="T7" fmla="*/ 181 h 1243"/>
                <a:gd name="T8" fmla="*/ 97 w 1109"/>
                <a:gd name="T9" fmla="*/ 240 h 1243"/>
                <a:gd name="T10" fmla="*/ 9 w 1109"/>
                <a:gd name="T11" fmla="*/ 353 h 1243"/>
                <a:gd name="T12" fmla="*/ 9 w 1109"/>
                <a:gd name="T13" fmla="*/ 414 h 1243"/>
                <a:gd name="T14" fmla="*/ 41 w 1109"/>
                <a:gd name="T15" fmla="*/ 473 h 1243"/>
                <a:gd name="T16" fmla="*/ 92 w 1109"/>
                <a:gd name="T17" fmla="*/ 526 h 1243"/>
                <a:gd name="T18" fmla="*/ 206 w 1109"/>
                <a:gd name="T19" fmla="*/ 659 h 1243"/>
                <a:gd name="T20" fmla="*/ 306 w 1109"/>
                <a:gd name="T21" fmla="*/ 856 h 1243"/>
                <a:gd name="T22" fmla="*/ 341 w 1109"/>
                <a:gd name="T23" fmla="*/ 924 h 1243"/>
                <a:gd name="T24" fmla="*/ 467 w 1109"/>
                <a:gd name="T25" fmla="*/ 972 h 1243"/>
                <a:gd name="T26" fmla="*/ 487 w 1109"/>
                <a:gd name="T27" fmla="*/ 968 h 1243"/>
                <a:gd name="T28" fmla="*/ 516 w 1109"/>
                <a:gd name="T29" fmla="*/ 1021 h 1243"/>
                <a:gd name="T30" fmla="*/ 706 w 1109"/>
                <a:gd name="T31" fmla="*/ 1202 h 1243"/>
                <a:gd name="T32" fmla="*/ 852 w 1109"/>
                <a:gd name="T33" fmla="*/ 1241 h 1243"/>
                <a:gd name="T34" fmla="*/ 994 w 1109"/>
                <a:gd name="T35" fmla="*/ 1182 h 1243"/>
                <a:gd name="T36" fmla="*/ 1094 w 1109"/>
                <a:gd name="T37" fmla="*/ 1036 h 1243"/>
                <a:gd name="T38" fmla="*/ 1096 w 1109"/>
                <a:gd name="T39" fmla="*/ 930 h 1243"/>
                <a:gd name="T40" fmla="*/ 1055 w 1109"/>
                <a:gd name="T41" fmla="*/ 827 h 1243"/>
                <a:gd name="T42" fmla="*/ 959 w 1109"/>
                <a:gd name="T43" fmla="*/ 594 h 1243"/>
                <a:gd name="T44" fmla="*/ 916 w 1109"/>
                <a:gd name="T45" fmla="*/ 383 h 1243"/>
                <a:gd name="T46" fmla="*/ 853 w 1109"/>
                <a:gd name="T47" fmla="*/ 125 h 1243"/>
                <a:gd name="T48" fmla="*/ 798 w 1109"/>
                <a:gd name="T49" fmla="*/ 63 h 1243"/>
                <a:gd name="T50" fmla="*/ 754 w 1109"/>
                <a:gd name="T51" fmla="*/ 43 h 1243"/>
                <a:gd name="T52" fmla="*/ 432 w 1109"/>
                <a:gd name="T53" fmla="*/ 42 h 1243"/>
                <a:gd name="T54" fmla="*/ 402 w 1109"/>
                <a:gd name="T55" fmla="*/ 46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09" h="1243">
                  <a:moveTo>
                    <a:pt x="402" y="46"/>
                  </a:moveTo>
                  <a:cubicBezTo>
                    <a:pt x="377" y="39"/>
                    <a:pt x="357" y="46"/>
                    <a:pt x="339" y="62"/>
                  </a:cubicBezTo>
                  <a:cubicBezTo>
                    <a:pt x="321" y="78"/>
                    <a:pt x="304" y="95"/>
                    <a:pt x="290" y="113"/>
                  </a:cubicBezTo>
                  <a:cubicBezTo>
                    <a:pt x="266" y="143"/>
                    <a:pt x="237" y="164"/>
                    <a:pt x="203" y="181"/>
                  </a:cubicBezTo>
                  <a:cubicBezTo>
                    <a:pt x="167" y="199"/>
                    <a:pt x="131" y="219"/>
                    <a:pt x="97" y="240"/>
                  </a:cubicBezTo>
                  <a:cubicBezTo>
                    <a:pt x="55" y="267"/>
                    <a:pt x="27" y="306"/>
                    <a:pt x="9" y="353"/>
                  </a:cubicBezTo>
                  <a:cubicBezTo>
                    <a:pt x="2" y="373"/>
                    <a:pt x="0" y="394"/>
                    <a:pt x="9" y="414"/>
                  </a:cubicBezTo>
                  <a:cubicBezTo>
                    <a:pt x="18" y="434"/>
                    <a:pt x="27" y="455"/>
                    <a:pt x="41" y="473"/>
                  </a:cubicBezTo>
                  <a:cubicBezTo>
                    <a:pt x="55" y="493"/>
                    <a:pt x="74" y="509"/>
                    <a:pt x="92" y="526"/>
                  </a:cubicBezTo>
                  <a:cubicBezTo>
                    <a:pt x="136" y="565"/>
                    <a:pt x="179" y="606"/>
                    <a:pt x="206" y="659"/>
                  </a:cubicBezTo>
                  <a:cubicBezTo>
                    <a:pt x="241" y="724"/>
                    <a:pt x="273" y="790"/>
                    <a:pt x="306" y="856"/>
                  </a:cubicBezTo>
                  <a:cubicBezTo>
                    <a:pt x="317" y="879"/>
                    <a:pt x="328" y="903"/>
                    <a:pt x="341" y="924"/>
                  </a:cubicBezTo>
                  <a:cubicBezTo>
                    <a:pt x="370" y="969"/>
                    <a:pt x="415" y="985"/>
                    <a:pt x="467" y="972"/>
                  </a:cubicBezTo>
                  <a:cubicBezTo>
                    <a:pt x="473" y="971"/>
                    <a:pt x="480" y="970"/>
                    <a:pt x="487" y="968"/>
                  </a:cubicBezTo>
                  <a:cubicBezTo>
                    <a:pt x="498" y="988"/>
                    <a:pt x="504" y="1006"/>
                    <a:pt x="516" y="1021"/>
                  </a:cubicBezTo>
                  <a:cubicBezTo>
                    <a:pt x="569" y="1092"/>
                    <a:pt x="632" y="1153"/>
                    <a:pt x="706" y="1202"/>
                  </a:cubicBezTo>
                  <a:cubicBezTo>
                    <a:pt x="750" y="1231"/>
                    <a:pt x="801" y="1243"/>
                    <a:pt x="852" y="1241"/>
                  </a:cubicBezTo>
                  <a:cubicBezTo>
                    <a:pt x="906" y="1239"/>
                    <a:pt x="954" y="1217"/>
                    <a:pt x="994" y="1182"/>
                  </a:cubicBezTo>
                  <a:cubicBezTo>
                    <a:pt x="1040" y="1142"/>
                    <a:pt x="1073" y="1093"/>
                    <a:pt x="1094" y="1036"/>
                  </a:cubicBezTo>
                  <a:cubicBezTo>
                    <a:pt x="1106" y="1001"/>
                    <a:pt x="1109" y="965"/>
                    <a:pt x="1096" y="930"/>
                  </a:cubicBezTo>
                  <a:cubicBezTo>
                    <a:pt x="1083" y="895"/>
                    <a:pt x="1069" y="861"/>
                    <a:pt x="1055" y="827"/>
                  </a:cubicBezTo>
                  <a:cubicBezTo>
                    <a:pt x="1023" y="749"/>
                    <a:pt x="989" y="672"/>
                    <a:pt x="959" y="594"/>
                  </a:cubicBezTo>
                  <a:cubicBezTo>
                    <a:pt x="933" y="526"/>
                    <a:pt x="917" y="456"/>
                    <a:pt x="916" y="383"/>
                  </a:cubicBezTo>
                  <a:cubicBezTo>
                    <a:pt x="914" y="292"/>
                    <a:pt x="884" y="208"/>
                    <a:pt x="853" y="125"/>
                  </a:cubicBezTo>
                  <a:cubicBezTo>
                    <a:pt x="843" y="97"/>
                    <a:pt x="824" y="77"/>
                    <a:pt x="798" y="63"/>
                  </a:cubicBezTo>
                  <a:cubicBezTo>
                    <a:pt x="784" y="55"/>
                    <a:pt x="769" y="48"/>
                    <a:pt x="754" y="43"/>
                  </a:cubicBezTo>
                  <a:cubicBezTo>
                    <a:pt x="647" y="7"/>
                    <a:pt x="539" y="0"/>
                    <a:pt x="432" y="42"/>
                  </a:cubicBezTo>
                  <a:cubicBezTo>
                    <a:pt x="422" y="46"/>
                    <a:pt x="411" y="49"/>
                    <a:pt x="402" y="4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42">
              <a:extLst>
                <a:ext uri="{FF2B5EF4-FFF2-40B4-BE49-F238E27FC236}">
                  <a16:creationId xmlns:a16="http://schemas.microsoft.com/office/drawing/2014/main" id="{59B8339E-B9DF-440C-99AC-8C1082C1CF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5" y="-205"/>
              <a:ext cx="5128" cy="4321"/>
            </a:xfrm>
            <a:custGeom>
              <a:avLst/>
              <a:gdLst>
                <a:gd name="T0" fmla="*/ 2161 w 3794"/>
                <a:gd name="T1" fmla="*/ 2773 h 3196"/>
                <a:gd name="T2" fmla="*/ 2080 w 3794"/>
                <a:gd name="T3" fmla="*/ 3054 h 3196"/>
                <a:gd name="T4" fmla="*/ 1694 w 3794"/>
                <a:gd name="T5" fmla="*/ 2153 h 3196"/>
                <a:gd name="T6" fmla="*/ 1001 w 3794"/>
                <a:gd name="T7" fmla="*/ 504 h 3196"/>
                <a:gd name="T8" fmla="*/ 18 w 3794"/>
                <a:gd name="T9" fmla="*/ 122 h 3196"/>
                <a:gd name="T10" fmla="*/ 817 w 3794"/>
                <a:gd name="T11" fmla="*/ 126 h 3196"/>
                <a:gd name="T12" fmla="*/ 1541 w 3794"/>
                <a:gd name="T13" fmla="*/ 565 h 3196"/>
                <a:gd name="T14" fmla="*/ 3765 w 3794"/>
                <a:gd name="T15" fmla="*/ 376 h 3196"/>
                <a:gd name="T16" fmla="*/ 2661 w 3794"/>
                <a:gd name="T17" fmla="*/ 978 h 3196"/>
                <a:gd name="T18" fmla="*/ 2189 w 3794"/>
                <a:gd name="T19" fmla="*/ 1167 h 3196"/>
                <a:gd name="T20" fmla="*/ 2066 w 3794"/>
                <a:gd name="T21" fmla="*/ 1297 h 3196"/>
                <a:gd name="T22" fmla="*/ 2206 w 3794"/>
                <a:gd name="T23" fmla="*/ 1770 h 3196"/>
                <a:gd name="T24" fmla="*/ 1919 w 3794"/>
                <a:gd name="T25" fmla="*/ 1710 h 3196"/>
                <a:gd name="T26" fmla="*/ 1357 w 3794"/>
                <a:gd name="T27" fmla="*/ 717 h 3196"/>
                <a:gd name="T28" fmla="*/ 1433 w 3794"/>
                <a:gd name="T29" fmla="*/ 1061 h 3196"/>
                <a:gd name="T30" fmla="*/ 1303 w 3794"/>
                <a:gd name="T31" fmla="*/ 936 h 3196"/>
                <a:gd name="T32" fmla="*/ 1660 w 3794"/>
                <a:gd name="T33" fmla="*/ 1946 h 3196"/>
                <a:gd name="T34" fmla="*/ 2052 w 3794"/>
                <a:gd name="T35" fmla="*/ 2771 h 3196"/>
                <a:gd name="T36" fmla="*/ 2056 w 3794"/>
                <a:gd name="T37" fmla="*/ 2420 h 3196"/>
                <a:gd name="T38" fmla="*/ 2717 w 3794"/>
                <a:gd name="T39" fmla="*/ 413 h 3196"/>
                <a:gd name="T40" fmla="*/ 3246 w 3794"/>
                <a:gd name="T41" fmla="*/ 563 h 3196"/>
                <a:gd name="T42" fmla="*/ 2781 w 3794"/>
                <a:gd name="T43" fmla="*/ 865 h 3196"/>
                <a:gd name="T44" fmla="*/ 2130 w 3794"/>
                <a:gd name="T45" fmla="*/ 725 h 3196"/>
                <a:gd name="T46" fmla="*/ 1602 w 3794"/>
                <a:gd name="T47" fmla="*/ 750 h 3196"/>
                <a:gd name="T48" fmla="*/ 1076 w 3794"/>
                <a:gd name="T49" fmla="*/ 849 h 3196"/>
                <a:gd name="T50" fmla="*/ 1370 w 3794"/>
                <a:gd name="T51" fmla="*/ 1731 h 3196"/>
                <a:gd name="T52" fmla="*/ 2356 w 3794"/>
                <a:gd name="T53" fmla="*/ 1058 h 3196"/>
                <a:gd name="T54" fmla="*/ 1823 w 3794"/>
                <a:gd name="T55" fmla="*/ 1252 h 3196"/>
                <a:gd name="T56" fmla="*/ 2072 w 3794"/>
                <a:gd name="T57" fmla="*/ 1115 h 3196"/>
                <a:gd name="T58" fmla="*/ 1388 w 3794"/>
                <a:gd name="T59" fmla="*/ 432 h 3196"/>
                <a:gd name="T60" fmla="*/ 1080 w 3794"/>
                <a:gd name="T61" fmla="*/ 303 h 3196"/>
                <a:gd name="T62" fmla="*/ 1307 w 3794"/>
                <a:gd name="T63" fmla="*/ 653 h 3196"/>
                <a:gd name="T64" fmla="*/ 2141 w 3794"/>
                <a:gd name="T65" fmla="*/ 962 h 3196"/>
                <a:gd name="T66" fmla="*/ 1684 w 3794"/>
                <a:gd name="T67" fmla="*/ 889 h 3196"/>
                <a:gd name="T68" fmla="*/ 1463 w 3794"/>
                <a:gd name="T69" fmla="*/ 787 h 3196"/>
                <a:gd name="T70" fmla="*/ 1911 w 3794"/>
                <a:gd name="T71" fmla="*/ 1687 h 3196"/>
                <a:gd name="T72" fmla="*/ 1528 w 3794"/>
                <a:gd name="T73" fmla="*/ 944 h 3196"/>
                <a:gd name="T74" fmla="*/ 1542 w 3794"/>
                <a:gd name="T75" fmla="*/ 1888 h 3196"/>
                <a:gd name="T76" fmla="*/ 1031 w 3794"/>
                <a:gd name="T77" fmla="*/ 694 h 3196"/>
                <a:gd name="T78" fmla="*/ 1587 w 3794"/>
                <a:gd name="T79" fmla="*/ 1983 h 3196"/>
                <a:gd name="T80" fmla="*/ 1754 w 3794"/>
                <a:gd name="T81" fmla="*/ 1947 h 3196"/>
                <a:gd name="T82" fmla="*/ 2052 w 3794"/>
                <a:gd name="T83" fmla="*/ 2956 h 3196"/>
                <a:gd name="T84" fmla="*/ 2216 w 3794"/>
                <a:gd name="T85" fmla="*/ 525 h 3196"/>
                <a:gd name="T86" fmla="*/ 1643 w 3794"/>
                <a:gd name="T87" fmla="*/ 682 h 3196"/>
                <a:gd name="T88" fmla="*/ 3384 w 3794"/>
                <a:gd name="T89" fmla="*/ 642 h 3196"/>
                <a:gd name="T90" fmla="*/ 2706 w 3794"/>
                <a:gd name="T91" fmla="*/ 954 h 3196"/>
                <a:gd name="T92" fmla="*/ 649 w 3794"/>
                <a:gd name="T93" fmla="*/ 103 h 3196"/>
                <a:gd name="T94" fmla="*/ 892 w 3794"/>
                <a:gd name="T95" fmla="*/ 309 h 3196"/>
                <a:gd name="T96" fmla="*/ 2108 w 3794"/>
                <a:gd name="T97" fmla="*/ 3049 h 3196"/>
                <a:gd name="T98" fmla="*/ 973 w 3794"/>
                <a:gd name="T99" fmla="*/ 345 h 3196"/>
                <a:gd name="T100" fmla="*/ 2424 w 3794"/>
                <a:gd name="T101" fmla="*/ 1086 h 3196"/>
                <a:gd name="T102" fmla="*/ 2050 w 3794"/>
                <a:gd name="T103" fmla="*/ 1222 h 3196"/>
                <a:gd name="T104" fmla="*/ 1521 w 3794"/>
                <a:gd name="T105" fmla="*/ 1238 h 3196"/>
                <a:gd name="T106" fmla="*/ 1623 w 3794"/>
                <a:gd name="T107" fmla="*/ 775 h 3196"/>
                <a:gd name="T108" fmla="*/ 803 w 3794"/>
                <a:gd name="T109" fmla="*/ 146 h 3196"/>
                <a:gd name="T110" fmla="*/ 1745 w 3794"/>
                <a:gd name="T111" fmla="*/ 2252 h 3196"/>
                <a:gd name="T112" fmla="*/ 1148 w 3794"/>
                <a:gd name="T113" fmla="*/ 361 h 3196"/>
                <a:gd name="T114" fmla="*/ 1915 w 3794"/>
                <a:gd name="T115" fmla="*/ 1285 h 3196"/>
                <a:gd name="T116" fmla="*/ 348 w 3794"/>
                <a:gd name="T117" fmla="*/ 31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94" h="3196">
                  <a:moveTo>
                    <a:pt x="1880" y="1303"/>
                  </a:moveTo>
                  <a:cubicBezTo>
                    <a:pt x="1872" y="1301"/>
                    <a:pt x="1864" y="1299"/>
                    <a:pt x="1855" y="1296"/>
                  </a:cubicBezTo>
                  <a:cubicBezTo>
                    <a:pt x="1855" y="1299"/>
                    <a:pt x="1855" y="1302"/>
                    <a:pt x="1856" y="1303"/>
                  </a:cubicBezTo>
                  <a:cubicBezTo>
                    <a:pt x="1884" y="1352"/>
                    <a:pt x="1899" y="1406"/>
                    <a:pt x="1910" y="1461"/>
                  </a:cubicBezTo>
                  <a:cubicBezTo>
                    <a:pt x="1920" y="1506"/>
                    <a:pt x="1932" y="1551"/>
                    <a:pt x="1942" y="1597"/>
                  </a:cubicBezTo>
                  <a:cubicBezTo>
                    <a:pt x="1952" y="1647"/>
                    <a:pt x="1961" y="1697"/>
                    <a:pt x="1968" y="1747"/>
                  </a:cubicBezTo>
                  <a:cubicBezTo>
                    <a:pt x="1978" y="1824"/>
                    <a:pt x="1993" y="1900"/>
                    <a:pt x="2010" y="1976"/>
                  </a:cubicBezTo>
                  <a:cubicBezTo>
                    <a:pt x="2021" y="2032"/>
                    <a:pt x="2030" y="2089"/>
                    <a:pt x="2029" y="2145"/>
                  </a:cubicBezTo>
                  <a:cubicBezTo>
                    <a:pt x="2027" y="2240"/>
                    <a:pt x="2040" y="2332"/>
                    <a:pt x="2070" y="2422"/>
                  </a:cubicBezTo>
                  <a:cubicBezTo>
                    <a:pt x="2094" y="2496"/>
                    <a:pt x="2112" y="2571"/>
                    <a:pt x="2124" y="2648"/>
                  </a:cubicBezTo>
                  <a:cubicBezTo>
                    <a:pt x="2131" y="2691"/>
                    <a:pt x="2144" y="2733"/>
                    <a:pt x="2161" y="2773"/>
                  </a:cubicBezTo>
                  <a:cubicBezTo>
                    <a:pt x="2189" y="2839"/>
                    <a:pt x="2217" y="2906"/>
                    <a:pt x="2254" y="2968"/>
                  </a:cubicBezTo>
                  <a:cubicBezTo>
                    <a:pt x="2288" y="3026"/>
                    <a:pt x="2328" y="3080"/>
                    <a:pt x="2377" y="3125"/>
                  </a:cubicBezTo>
                  <a:cubicBezTo>
                    <a:pt x="2389" y="3136"/>
                    <a:pt x="2400" y="3148"/>
                    <a:pt x="2410" y="3160"/>
                  </a:cubicBezTo>
                  <a:cubicBezTo>
                    <a:pt x="2415" y="3165"/>
                    <a:pt x="2420" y="3171"/>
                    <a:pt x="2423" y="3178"/>
                  </a:cubicBezTo>
                  <a:cubicBezTo>
                    <a:pt x="2430" y="3190"/>
                    <a:pt x="2426" y="3196"/>
                    <a:pt x="2413" y="3196"/>
                  </a:cubicBezTo>
                  <a:cubicBezTo>
                    <a:pt x="2402" y="3196"/>
                    <a:pt x="2391" y="3194"/>
                    <a:pt x="2381" y="3191"/>
                  </a:cubicBezTo>
                  <a:cubicBezTo>
                    <a:pt x="2368" y="3187"/>
                    <a:pt x="2355" y="3181"/>
                    <a:pt x="2342" y="3177"/>
                  </a:cubicBezTo>
                  <a:cubicBezTo>
                    <a:pt x="2334" y="3174"/>
                    <a:pt x="2325" y="3172"/>
                    <a:pt x="2317" y="3171"/>
                  </a:cubicBezTo>
                  <a:cubicBezTo>
                    <a:pt x="2274" y="3167"/>
                    <a:pt x="2234" y="3154"/>
                    <a:pt x="2199" y="3130"/>
                  </a:cubicBezTo>
                  <a:cubicBezTo>
                    <a:pt x="2184" y="3121"/>
                    <a:pt x="2171" y="3110"/>
                    <a:pt x="2156" y="3100"/>
                  </a:cubicBezTo>
                  <a:cubicBezTo>
                    <a:pt x="2131" y="3084"/>
                    <a:pt x="2105" y="3069"/>
                    <a:pt x="2080" y="3054"/>
                  </a:cubicBezTo>
                  <a:cubicBezTo>
                    <a:pt x="2072" y="3049"/>
                    <a:pt x="2063" y="3045"/>
                    <a:pt x="2056" y="3039"/>
                  </a:cubicBezTo>
                  <a:cubicBezTo>
                    <a:pt x="2002" y="2990"/>
                    <a:pt x="1945" y="2945"/>
                    <a:pt x="1917" y="2874"/>
                  </a:cubicBezTo>
                  <a:cubicBezTo>
                    <a:pt x="1908" y="2851"/>
                    <a:pt x="1894" y="2830"/>
                    <a:pt x="1884" y="2807"/>
                  </a:cubicBezTo>
                  <a:cubicBezTo>
                    <a:pt x="1870" y="2780"/>
                    <a:pt x="1858" y="2752"/>
                    <a:pt x="1845" y="2725"/>
                  </a:cubicBezTo>
                  <a:cubicBezTo>
                    <a:pt x="1836" y="2706"/>
                    <a:pt x="1828" y="2687"/>
                    <a:pt x="1819" y="2669"/>
                  </a:cubicBezTo>
                  <a:cubicBezTo>
                    <a:pt x="1809" y="2648"/>
                    <a:pt x="1801" y="2627"/>
                    <a:pt x="1797" y="2603"/>
                  </a:cubicBezTo>
                  <a:cubicBezTo>
                    <a:pt x="1788" y="2542"/>
                    <a:pt x="1777" y="2482"/>
                    <a:pt x="1780" y="2419"/>
                  </a:cubicBezTo>
                  <a:cubicBezTo>
                    <a:pt x="1780" y="2408"/>
                    <a:pt x="1777" y="2396"/>
                    <a:pt x="1774" y="2385"/>
                  </a:cubicBezTo>
                  <a:cubicBezTo>
                    <a:pt x="1766" y="2362"/>
                    <a:pt x="1756" y="2339"/>
                    <a:pt x="1749" y="2316"/>
                  </a:cubicBezTo>
                  <a:cubicBezTo>
                    <a:pt x="1736" y="2279"/>
                    <a:pt x="1725" y="2242"/>
                    <a:pt x="1713" y="2206"/>
                  </a:cubicBezTo>
                  <a:cubicBezTo>
                    <a:pt x="1707" y="2188"/>
                    <a:pt x="1702" y="2169"/>
                    <a:pt x="1694" y="2153"/>
                  </a:cubicBezTo>
                  <a:cubicBezTo>
                    <a:pt x="1672" y="2112"/>
                    <a:pt x="1648" y="2072"/>
                    <a:pt x="1624" y="2032"/>
                  </a:cubicBezTo>
                  <a:cubicBezTo>
                    <a:pt x="1619" y="2023"/>
                    <a:pt x="1610" y="2015"/>
                    <a:pt x="1601" y="2010"/>
                  </a:cubicBezTo>
                  <a:cubicBezTo>
                    <a:pt x="1528" y="1968"/>
                    <a:pt x="1461" y="1917"/>
                    <a:pt x="1396" y="1862"/>
                  </a:cubicBezTo>
                  <a:cubicBezTo>
                    <a:pt x="1365" y="1836"/>
                    <a:pt x="1339" y="1805"/>
                    <a:pt x="1316" y="1770"/>
                  </a:cubicBezTo>
                  <a:cubicBezTo>
                    <a:pt x="1256" y="1678"/>
                    <a:pt x="1197" y="1585"/>
                    <a:pt x="1137" y="1491"/>
                  </a:cubicBezTo>
                  <a:cubicBezTo>
                    <a:pt x="1090" y="1418"/>
                    <a:pt x="1065" y="1336"/>
                    <a:pt x="1045" y="1253"/>
                  </a:cubicBezTo>
                  <a:cubicBezTo>
                    <a:pt x="1033" y="1205"/>
                    <a:pt x="1025" y="1157"/>
                    <a:pt x="1017" y="1109"/>
                  </a:cubicBezTo>
                  <a:cubicBezTo>
                    <a:pt x="1004" y="1036"/>
                    <a:pt x="991" y="963"/>
                    <a:pt x="979" y="890"/>
                  </a:cubicBezTo>
                  <a:cubicBezTo>
                    <a:pt x="969" y="827"/>
                    <a:pt x="971" y="764"/>
                    <a:pt x="981" y="701"/>
                  </a:cubicBezTo>
                  <a:cubicBezTo>
                    <a:pt x="985" y="676"/>
                    <a:pt x="989" y="651"/>
                    <a:pt x="994" y="626"/>
                  </a:cubicBezTo>
                  <a:cubicBezTo>
                    <a:pt x="1002" y="586"/>
                    <a:pt x="1005" y="545"/>
                    <a:pt x="1001" y="504"/>
                  </a:cubicBezTo>
                  <a:cubicBezTo>
                    <a:pt x="997" y="468"/>
                    <a:pt x="988" y="434"/>
                    <a:pt x="959" y="407"/>
                  </a:cubicBezTo>
                  <a:cubicBezTo>
                    <a:pt x="942" y="391"/>
                    <a:pt x="930" y="369"/>
                    <a:pt x="918" y="348"/>
                  </a:cubicBezTo>
                  <a:cubicBezTo>
                    <a:pt x="912" y="337"/>
                    <a:pt x="905" y="330"/>
                    <a:pt x="893" y="326"/>
                  </a:cubicBezTo>
                  <a:cubicBezTo>
                    <a:pt x="884" y="322"/>
                    <a:pt x="876" y="318"/>
                    <a:pt x="867" y="314"/>
                  </a:cubicBezTo>
                  <a:cubicBezTo>
                    <a:pt x="812" y="293"/>
                    <a:pt x="768" y="255"/>
                    <a:pt x="726" y="214"/>
                  </a:cubicBezTo>
                  <a:cubicBezTo>
                    <a:pt x="709" y="197"/>
                    <a:pt x="688" y="182"/>
                    <a:pt x="667" y="169"/>
                  </a:cubicBezTo>
                  <a:cubicBezTo>
                    <a:pt x="619" y="140"/>
                    <a:pt x="565" y="120"/>
                    <a:pt x="511" y="104"/>
                  </a:cubicBezTo>
                  <a:cubicBezTo>
                    <a:pt x="480" y="95"/>
                    <a:pt x="449" y="93"/>
                    <a:pt x="418" y="96"/>
                  </a:cubicBezTo>
                  <a:cubicBezTo>
                    <a:pt x="346" y="103"/>
                    <a:pt x="274" y="98"/>
                    <a:pt x="203" y="83"/>
                  </a:cubicBezTo>
                  <a:cubicBezTo>
                    <a:pt x="163" y="74"/>
                    <a:pt x="124" y="78"/>
                    <a:pt x="85" y="87"/>
                  </a:cubicBezTo>
                  <a:cubicBezTo>
                    <a:pt x="60" y="93"/>
                    <a:pt x="36" y="103"/>
                    <a:pt x="18" y="122"/>
                  </a:cubicBezTo>
                  <a:cubicBezTo>
                    <a:pt x="15" y="126"/>
                    <a:pt x="9" y="128"/>
                    <a:pt x="0" y="133"/>
                  </a:cubicBezTo>
                  <a:cubicBezTo>
                    <a:pt x="2" y="123"/>
                    <a:pt x="1" y="118"/>
                    <a:pt x="4" y="115"/>
                  </a:cubicBezTo>
                  <a:cubicBezTo>
                    <a:pt x="12" y="106"/>
                    <a:pt x="20" y="97"/>
                    <a:pt x="29" y="91"/>
                  </a:cubicBezTo>
                  <a:cubicBezTo>
                    <a:pt x="63" y="67"/>
                    <a:pt x="101" y="50"/>
                    <a:pt x="142" y="42"/>
                  </a:cubicBezTo>
                  <a:cubicBezTo>
                    <a:pt x="161" y="39"/>
                    <a:pt x="179" y="34"/>
                    <a:pt x="197" y="29"/>
                  </a:cubicBezTo>
                  <a:cubicBezTo>
                    <a:pt x="226" y="20"/>
                    <a:pt x="255" y="16"/>
                    <a:pt x="285" y="15"/>
                  </a:cubicBezTo>
                  <a:cubicBezTo>
                    <a:pt x="310" y="14"/>
                    <a:pt x="335" y="9"/>
                    <a:pt x="361" y="6"/>
                  </a:cubicBezTo>
                  <a:cubicBezTo>
                    <a:pt x="411" y="0"/>
                    <a:pt x="461" y="0"/>
                    <a:pt x="510" y="10"/>
                  </a:cubicBezTo>
                  <a:cubicBezTo>
                    <a:pt x="588" y="27"/>
                    <a:pt x="664" y="49"/>
                    <a:pt x="735" y="86"/>
                  </a:cubicBezTo>
                  <a:cubicBezTo>
                    <a:pt x="750" y="95"/>
                    <a:pt x="766" y="101"/>
                    <a:pt x="782" y="108"/>
                  </a:cubicBezTo>
                  <a:cubicBezTo>
                    <a:pt x="794" y="114"/>
                    <a:pt x="807" y="118"/>
                    <a:pt x="817" y="126"/>
                  </a:cubicBezTo>
                  <a:cubicBezTo>
                    <a:pt x="860" y="159"/>
                    <a:pt x="911" y="167"/>
                    <a:pt x="962" y="173"/>
                  </a:cubicBezTo>
                  <a:cubicBezTo>
                    <a:pt x="990" y="176"/>
                    <a:pt x="1018" y="177"/>
                    <a:pt x="1045" y="178"/>
                  </a:cubicBezTo>
                  <a:cubicBezTo>
                    <a:pt x="1091" y="180"/>
                    <a:pt x="1134" y="193"/>
                    <a:pt x="1175" y="212"/>
                  </a:cubicBezTo>
                  <a:cubicBezTo>
                    <a:pt x="1222" y="233"/>
                    <a:pt x="1265" y="258"/>
                    <a:pt x="1301" y="297"/>
                  </a:cubicBezTo>
                  <a:cubicBezTo>
                    <a:pt x="1320" y="318"/>
                    <a:pt x="1343" y="337"/>
                    <a:pt x="1364" y="357"/>
                  </a:cubicBezTo>
                  <a:cubicBezTo>
                    <a:pt x="1385" y="376"/>
                    <a:pt x="1398" y="399"/>
                    <a:pt x="1403" y="428"/>
                  </a:cubicBezTo>
                  <a:cubicBezTo>
                    <a:pt x="1415" y="497"/>
                    <a:pt x="1428" y="565"/>
                    <a:pt x="1440" y="634"/>
                  </a:cubicBezTo>
                  <a:cubicBezTo>
                    <a:pt x="1443" y="652"/>
                    <a:pt x="1443" y="670"/>
                    <a:pt x="1447" y="689"/>
                  </a:cubicBezTo>
                  <a:cubicBezTo>
                    <a:pt x="1449" y="684"/>
                    <a:pt x="1452" y="680"/>
                    <a:pt x="1454" y="675"/>
                  </a:cubicBezTo>
                  <a:cubicBezTo>
                    <a:pt x="1460" y="659"/>
                    <a:pt x="1465" y="642"/>
                    <a:pt x="1473" y="626"/>
                  </a:cubicBezTo>
                  <a:cubicBezTo>
                    <a:pt x="1487" y="597"/>
                    <a:pt x="1509" y="576"/>
                    <a:pt x="1541" y="565"/>
                  </a:cubicBezTo>
                  <a:cubicBezTo>
                    <a:pt x="1556" y="560"/>
                    <a:pt x="1572" y="555"/>
                    <a:pt x="1589" y="551"/>
                  </a:cubicBezTo>
                  <a:cubicBezTo>
                    <a:pt x="1667" y="531"/>
                    <a:pt x="1746" y="510"/>
                    <a:pt x="1825" y="491"/>
                  </a:cubicBezTo>
                  <a:cubicBezTo>
                    <a:pt x="1902" y="472"/>
                    <a:pt x="1975" y="444"/>
                    <a:pt x="2047" y="414"/>
                  </a:cubicBezTo>
                  <a:cubicBezTo>
                    <a:pt x="2149" y="373"/>
                    <a:pt x="2253" y="341"/>
                    <a:pt x="2361" y="323"/>
                  </a:cubicBezTo>
                  <a:cubicBezTo>
                    <a:pt x="2432" y="312"/>
                    <a:pt x="2504" y="311"/>
                    <a:pt x="2576" y="314"/>
                  </a:cubicBezTo>
                  <a:cubicBezTo>
                    <a:pt x="2677" y="317"/>
                    <a:pt x="2778" y="330"/>
                    <a:pt x="2876" y="356"/>
                  </a:cubicBezTo>
                  <a:cubicBezTo>
                    <a:pt x="2918" y="368"/>
                    <a:pt x="2960" y="384"/>
                    <a:pt x="3002" y="397"/>
                  </a:cubicBezTo>
                  <a:cubicBezTo>
                    <a:pt x="3015" y="401"/>
                    <a:pt x="3029" y="405"/>
                    <a:pt x="3042" y="405"/>
                  </a:cubicBezTo>
                  <a:cubicBezTo>
                    <a:pt x="3178" y="407"/>
                    <a:pt x="3314" y="400"/>
                    <a:pt x="3450" y="394"/>
                  </a:cubicBezTo>
                  <a:cubicBezTo>
                    <a:pt x="3506" y="392"/>
                    <a:pt x="3562" y="392"/>
                    <a:pt x="3617" y="389"/>
                  </a:cubicBezTo>
                  <a:cubicBezTo>
                    <a:pt x="3667" y="386"/>
                    <a:pt x="3716" y="380"/>
                    <a:pt x="3765" y="376"/>
                  </a:cubicBezTo>
                  <a:cubicBezTo>
                    <a:pt x="3775" y="375"/>
                    <a:pt x="3785" y="371"/>
                    <a:pt x="3794" y="379"/>
                  </a:cubicBezTo>
                  <a:cubicBezTo>
                    <a:pt x="3793" y="392"/>
                    <a:pt x="3782" y="392"/>
                    <a:pt x="3775" y="395"/>
                  </a:cubicBezTo>
                  <a:cubicBezTo>
                    <a:pt x="3710" y="415"/>
                    <a:pt x="3654" y="452"/>
                    <a:pt x="3600" y="492"/>
                  </a:cubicBezTo>
                  <a:cubicBezTo>
                    <a:pt x="3533" y="542"/>
                    <a:pt x="3469" y="598"/>
                    <a:pt x="3402" y="653"/>
                  </a:cubicBezTo>
                  <a:cubicBezTo>
                    <a:pt x="3425" y="673"/>
                    <a:pt x="3454" y="687"/>
                    <a:pt x="3481" y="708"/>
                  </a:cubicBezTo>
                  <a:cubicBezTo>
                    <a:pt x="3474" y="713"/>
                    <a:pt x="3471" y="717"/>
                    <a:pt x="3466" y="720"/>
                  </a:cubicBezTo>
                  <a:cubicBezTo>
                    <a:pt x="3453" y="726"/>
                    <a:pt x="3440" y="732"/>
                    <a:pt x="3426" y="738"/>
                  </a:cubicBezTo>
                  <a:cubicBezTo>
                    <a:pt x="3371" y="759"/>
                    <a:pt x="3319" y="786"/>
                    <a:pt x="3269" y="817"/>
                  </a:cubicBezTo>
                  <a:cubicBezTo>
                    <a:pt x="3148" y="893"/>
                    <a:pt x="3017" y="940"/>
                    <a:pt x="2878" y="964"/>
                  </a:cubicBezTo>
                  <a:cubicBezTo>
                    <a:pt x="2817" y="975"/>
                    <a:pt x="2756" y="976"/>
                    <a:pt x="2695" y="967"/>
                  </a:cubicBezTo>
                  <a:cubicBezTo>
                    <a:pt x="2681" y="965"/>
                    <a:pt x="2671" y="967"/>
                    <a:pt x="2661" y="978"/>
                  </a:cubicBezTo>
                  <a:cubicBezTo>
                    <a:pt x="2626" y="1016"/>
                    <a:pt x="2581" y="1037"/>
                    <a:pt x="2531" y="1049"/>
                  </a:cubicBezTo>
                  <a:cubicBezTo>
                    <a:pt x="2506" y="1056"/>
                    <a:pt x="2480" y="1061"/>
                    <a:pt x="2455" y="1067"/>
                  </a:cubicBezTo>
                  <a:cubicBezTo>
                    <a:pt x="2449" y="1068"/>
                    <a:pt x="2444" y="1070"/>
                    <a:pt x="2435" y="1073"/>
                  </a:cubicBezTo>
                  <a:cubicBezTo>
                    <a:pt x="2453" y="1081"/>
                    <a:pt x="2467" y="1087"/>
                    <a:pt x="2481" y="1093"/>
                  </a:cubicBezTo>
                  <a:cubicBezTo>
                    <a:pt x="2495" y="1099"/>
                    <a:pt x="2509" y="1105"/>
                    <a:pt x="2523" y="1111"/>
                  </a:cubicBezTo>
                  <a:cubicBezTo>
                    <a:pt x="2537" y="1116"/>
                    <a:pt x="2550" y="1121"/>
                    <a:pt x="2564" y="1126"/>
                  </a:cubicBezTo>
                  <a:cubicBezTo>
                    <a:pt x="2577" y="1132"/>
                    <a:pt x="2593" y="1132"/>
                    <a:pt x="2607" y="1147"/>
                  </a:cubicBezTo>
                  <a:cubicBezTo>
                    <a:pt x="2598" y="1149"/>
                    <a:pt x="2594" y="1151"/>
                    <a:pt x="2589" y="1151"/>
                  </a:cubicBezTo>
                  <a:cubicBezTo>
                    <a:pt x="2560" y="1147"/>
                    <a:pt x="2533" y="1154"/>
                    <a:pt x="2506" y="1162"/>
                  </a:cubicBezTo>
                  <a:cubicBezTo>
                    <a:pt x="2443" y="1180"/>
                    <a:pt x="2380" y="1190"/>
                    <a:pt x="2314" y="1190"/>
                  </a:cubicBezTo>
                  <a:cubicBezTo>
                    <a:pt x="2271" y="1190"/>
                    <a:pt x="2229" y="1182"/>
                    <a:pt x="2189" y="1167"/>
                  </a:cubicBezTo>
                  <a:cubicBezTo>
                    <a:pt x="2183" y="1165"/>
                    <a:pt x="2177" y="1163"/>
                    <a:pt x="2169" y="1164"/>
                  </a:cubicBezTo>
                  <a:cubicBezTo>
                    <a:pt x="2182" y="1173"/>
                    <a:pt x="2194" y="1182"/>
                    <a:pt x="2206" y="1191"/>
                  </a:cubicBezTo>
                  <a:cubicBezTo>
                    <a:pt x="2219" y="1200"/>
                    <a:pt x="2232" y="1209"/>
                    <a:pt x="2245" y="1219"/>
                  </a:cubicBezTo>
                  <a:cubicBezTo>
                    <a:pt x="2250" y="1223"/>
                    <a:pt x="2255" y="1228"/>
                    <a:pt x="2259" y="1233"/>
                  </a:cubicBezTo>
                  <a:cubicBezTo>
                    <a:pt x="2269" y="1245"/>
                    <a:pt x="2266" y="1255"/>
                    <a:pt x="2249" y="1256"/>
                  </a:cubicBezTo>
                  <a:cubicBezTo>
                    <a:pt x="2209" y="1258"/>
                    <a:pt x="2169" y="1257"/>
                    <a:pt x="2130" y="1248"/>
                  </a:cubicBezTo>
                  <a:cubicBezTo>
                    <a:pt x="2127" y="1248"/>
                    <a:pt x="2124" y="1247"/>
                    <a:pt x="2119" y="1246"/>
                  </a:cubicBezTo>
                  <a:cubicBezTo>
                    <a:pt x="2132" y="1269"/>
                    <a:pt x="2159" y="1279"/>
                    <a:pt x="2168" y="1303"/>
                  </a:cubicBezTo>
                  <a:cubicBezTo>
                    <a:pt x="2156" y="1311"/>
                    <a:pt x="2146" y="1309"/>
                    <a:pt x="2136" y="1306"/>
                  </a:cubicBezTo>
                  <a:cubicBezTo>
                    <a:pt x="2129" y="1304"/>
                    <a:pt x="2123" y="1301"/>
                    <a:pt x="2116" y="1298"/>
                  </a:cubicBezTo>
                  <a:cubicBezTo>
                    <a:pt x="2100" y="1290"/>
                    <a:pt x="2083" y="1288"/>
                    <a:pt x="2066" y="1297"/>
                  </a:cubicBezTo>
                  <a:cubicBezTo>
                    <a:pt x="2059" y="1301"/>
                    <a:pt x="2051" y="1302"/>
                    <a:pt x="2042" y="1305"/>
                  </a:cubicBezTo>
                  <a:cubicBezTo>
                    <a:pt x="2043" y="1311"/>
                    <a:pt x="2043" y="1316"/>
                    <a:pt x="2043" y="1322"/>
                  </a:cubicBezTo>
                  <a:cubicBezTo>
                    <a:pt x="2044" y="1338"/>
                    <a:pt x="2037" y="1343"/>
                    <a:pt x="2022" y="1339"/>
                  </a:cubicBezTo>
                  <a:cubicBezTo>
                    <a:pt x="2015" y="1337"/>
                    <a:pt x="2010" y="1333"/>
                    <a:pt x="2004" y="1330"/>
                  </a:cubicBezTo>
                  <a:cubicBezTo>
                    <a:pt x="1986" y="1320"/>
                    <a:pt x="1967" y="1310"/>
                    <a:pt x="1949" y="1300"/>
                  </a:cubicBezTo>
                  <a:cubicBezTo>
                    <a:pt x="1942" y="1296"/>
                    <a:pt x="1936" y="1296"/>
                    <a:pt x="1928" y="1299"/>
                  </a:cubicBezTo>
                  <a:cubicBezTo>
                    <a:pt x="1920" y="1303"/>
                    <a:pt x="1910" y="1304"/>
                    <a:pt x="1899" y="1307"/>
                  </a:cubicBezTo>
                  <a:cubicBezTo>
                    <a:pt x="1904" y="1318"/>
                    <a:pt x="1907" y="1329"/>
                    <a:pt x="1914" y="1338"/>
                  </a:cubicBezTo>
                  <a:cubicBezTo>
                    <a:pt x="1931" y="1362"/>
                    <a:pt x="1950" y="1386"/>
                    <a:pt x="1969" y="1409"/>
                  </a:cubicBezTo>
                  <a:cubicBezTo>
                    <a:pt x="2009" y="1457"/>
                    <a:pt x="2051" y="1504"/>
                    <a:pt x="2091" y="1554"/>
                  </a:cubicBezTo>
                  <a:cubicBezTo>
                    <a:pt x="2142" y="1619"/>
                    <a:pt x="2180" y="1692"/>
                    <a:pt x="2206" y="1770"/>
                  </a:cubicBezTo>
                  <a:cubicBezTo>
                    <a:pt x="2207" y="1774"/>
                    <a:pt x="2208" y="1777"/>
                    <a:pt x="2209" y="1780"/>
                  </a:cubicBezTo>
                  <a:cubicBezTo>
                    <a:pt x="2209" y="1781"/>
                    <a:pt x="2209" y="1782"/>
                    <a:pt x="2208" y="1784"/>
                  </a:cubicBezTo>
                  <a:cubicBezTo>
                    <a:pt x="2206" y="1782"/>
                    <a:pt x="2205" y="1780"/>
                    <a:pt x="2204" y="1778"/>
                  </a:cubicBezTo>
                  <a:cubicBezTo>
                    <a:pt x="2165" y="1684"/>
                    <a:pt x="2109" y="1602"/>
                    <a:pt x="2045" y="1524"/>
                  </a:cubicBezTo>
                  <a:cubicBezTo>
                    <a:pt x="2020" y="1493"/>
                    <a:pt x="1993" y="1464"/>
                    <a:pt x="1968" y="1435"/>
                  </a:cubicBezTo>
                  <a:cubicBezTo>
                    <a:pt x="1953" y="1417"/>
                    <a:pt x="1937" y="1399"/>
                    <a:pt x="1923" y="1381"/>
                  </a:cubicBezTo>
                  <a:cubicBezTo>
                    <a:pt x="1904" y="1359"/>
                    <a:pt x="1889" y="1334"/>
                    <a:pt x="1880" y="1303"/>
                  </a:cubicBezTo>
                  <a:close/>
                  <a:moveTo>
                    <a:pt x="1914" y="1554"/>
                  </a:moveTo>
                  <a:cubicBezTo>
                    <a:pt x="1913" y="1594"/>
                    <a:pt x="1908" y="1635"/>
                    <a:pt x="1921" y="1674"/>
                  </a:cubicBezTo>
                  <a:cubicBezTo>
                    <a:pt x="1923" y="1681"/>
                    <a:pt x="1925" y="1688"/>
                    <a:pt x="1925" y="1696"/>
                  </a:cubicBezTo>
                  <a:cubicBezTo>
                    <a:pt x="1925" y="1701"/>
                    <a:pt x="1923" y="1707"/>
                    <a:pt x="1919" y="1710"/>
                  </a:cubicBezTo>
                  <a:cubicBezTo>
                    <a:pt x="1918" y="1712"/>
                    <a:pt x="1909" y="1710"/>
                    <a:pt x="1906" y="1707"/>
                  </a:cubicBezTo>
                  <a:cubicBezTo>
                    <a:pt x="1895" y="1697"/>
                    <a:pt x="1885" y="1687"/>
                    <a:pt x="1875" y="1676"/>
                  </a:cubicBezTo>
                  <a:cubicBezTo>
                    <a:pt x="1839" y="1635"/>
                    <a:pt x="1802" y="1593"/>
                    <a:pt x="1768" y="1550"/>
                  </a:cubicBezTo>
                  <a:cubicBezTo>
                    <a:pt x="1743" y="1521"/>
                    <a:pt x="1719" y="1490"/>
                    <a:pt x="1699" y="1457"/>
                  </a:cubicBezTo>
                  <a:cubicBezTo>
                    <a:pt x="1659" y="1390"/>
                    <a:pt x="1633" y="1317"/>
                    <a:pt x="1637" y="1236"/>
                  </a:cubicBezTo>
                  <a:cubicBezTo>
                    <a:pt x="1638" y="1216"/>
                    <a:pt x="1634" y="1196"/>
                    <a:pt x="1628" y="1176"/>
                  </a:cubicBezTo>
                  <a:cubicBezTo>
                    <a:pt x="1618" y="1141"/>
                    <a:pt x="1606" y="1107"/>
                    <a:pt x="1594" y="1073"/>
                  </a:cubicBezTo>
                  <a:cubicBezTo>
                    <a:pt x="1577" y="1028"/>
                    <a:pt x="1553" y="988"/>
                    <a:pt x="1518" y="955"/>
                  </a:cubicBezTo>
                  <a:cubicBezTo>
                    <a:pt x="1494" y="932"/>
                    <a:pt x="1474" y="906"/>
                    <a:pt x="1458" y="877"/>
                  </a:cubicBezTo>
                  <a:cubicBezTo>
                    <a:pt x="1438" y="841"/>
                    <a:pt x="1419" y="804"/>
                    <a:pt x="1397" y="769"/>
                  </a:cubicBezTo>
                  <a:cubicBezTo>
                    <a:pt x="1386" y="750"/>
                    <a:pt x="1373" y="732"/>
                    <a:pt x="1357" y="717"/>
                  </a:cubicBezTo>
                  <a:cubicBezTo>
                    <a:pt x="1325" y="688"/>
                    <a:pt x="1290" y="660"/>
                    <a:pt x="1255" y="632"/>
                  </a:cubicBezTo>
                  <a:cubicBezTo>
                    <a:pt x="1236" y="617"/>
                    <a:pt x="1214" y="604"/>
                    <a:pt x="1197" y="587"/>
                  </a:cubicBezTo>
                  <a:cubicBezTo>
                    <a:pt x="1153" y="544"/>
                    <a:pt x="1110" y="500"/>
                    <a:pt x="1104" y="434"/>
                  </a:cubicBezTo>
                  <a:cubicBezTo>
                    <a:pt x="1104" y="428"/>
                    <a:pt x="1097" y="420"/>
                    <a:pt x="1092" y="418"/>
                  </a:cubicBezTo>
                  <a:cubicBezTo>
                    <a:pt x="1066" y="406"/>
                    <a:pt x="1039" y="395"/>
                    <a:pt x="1008" y="382"/>
                  </a:cubicBezTo>
                  <a:cubicBezTo>
                    <a:pt x="1011" y="391"/>
                    <a:pt x="1013" y="399"/>
                    <a:pt x="1016" y="405"/>
                  </a:cubicBezTo>
                  <a:cubicBezTo>
                    <a:pt x="1023" y="423"/>
                    <a:pt x="1034" y="439"/>
                    <a:pt x="1039" y="457"/>
                  </a:cubicBezTo>
                  <a:cubicBezTo>
                    <a:pt x="1053" y="503"/>
                    <a:pt x="1079" y="542"/>
                    <a:pt x="1109" y="579"/>
                  </a:cubicBezTo>
                  <a:cubicBezTo>
                    <a:pt x="1142" y="619"/>
                    <a:pt x="1175" y="658"/>
                    <a:pt x="1207" y="699"/>
                  </a:cubicBezTo>
                  <a:cubicBezTo>
                    <a:pt x="1251" y="756"/>
                    <a:pt x="1292" y="815"/>
                    <a:pt x="1325" y="879"/>
                  </a:cubicBezTo>
                  <a:cubicBezTo>
                    <a:pt x="1357" y="942"/>
                    <a:pt x="1391" y="1004"/>
                    <a:pt x="1433" y="1061"/>
                  </a:cubicBezTo>
                  <a:cubicBezTo>
                    <a:pt x="1499" y="1149"/>
                    <a:pt x="1546" y="1247"/>
                    <a:pt x="1590" y="1347"/>
                  </a:cubicBezTo>
                  <a:cubicBezTo>
                    <a:pt x="1597" y="1364"/>
                    <a:pt x="1603" y="1381"/>
                    <a:pt x="1608" y="1399"/>
                  </a:cubicBezTo>
                  <a:cubicBezTo>
                    <a:pt x="1614" y="1423"/>
                    <a:pt x="1619" y="1448"/>
                    <a:pt x="1623" y="1473"/>
                  </a:cubicBezTo>
                  <a:cubicBezTo>
                    <a:pt x="1630" y="1518"/>
                    <a:pt x="1636" y="1564"/>
                    <a:pt x="1641" y="1609"/>
                  </a:cubicBezTo>
                  <a:cubicBezTo>
                    <a:pt x="1642" y="1618"/>
                    <a:pt x="1646" y="1630"/>
                    <a:pt x="1634" y="1639"/>
                  </a:cubicBezTo>
                  <a:cubicBezTo>
                    <a:pt x="1632" y="1633"/>
                    <a:pt x="1630" y="1629"/>
                    <a:pt x="1629" y="1625"/>
                  </a:cubicBezTo>
                  <a:cubicBezTo>
                    <a:pt x="1626" y="1601"/>
                    <a:pt x="1623" y="1577"/>
                    <a:pt x="1621" y="1553"/>
                  </a:cubicBezTo>
                  <a:cubicBezTo>
                    <a:pt x="1614" y="1484"/>
                    <a:pt x="1598" y="1417"/>
                    <a:pt x="1574" y="1352"/>
                  </a:cubicBezTo>
                  <a:cubicBezTo>
                    <a:pt x="1561" y="1321"/>
                    <a:pt x="1545" y="1292"/>
                    <a:pt x="1525" y="1265"/>
                  </a:cubicBezTo>
                  <a:cubicBezTo>
                    <a:pt x="1498" y="1231"/>
                    <a:pt x="1472" y="1196"/>
                    <a:pt x="1448" y="1159"/>
                  </a:cubicBezTo>
                  <a:cubicBezTo>
                    <a:pt x="1399" y="1086"/>
                    <a:pt x="1350" y="1012"/>
                    <a:pt x="1303" y="936"/>
                  </a:cubicBezTo>
                  <a:cubicBezTo>
                    <a:pt x="1229" y="818"/>
                    <a:pt x="1157" y="698"/>
                    <a:pt x="1085" y="579"/>
                  </a:cubicBezTo>
                  <a:cubicBezTo>
                    <a:pt x="1081" y="573"/>
                    <a:pt x="1077" y="568"/>
                    <a:pt x="1071" y="558"/>
                  </a:cubicBezTo>
                  <a:cubicBezTo>
                    <a:pt x="1071" y="565"/>
                    <a:pt x="1071" y="567"/>
                    <a:pt x="1072" y="569"/>
                  </a:cubicBezTo>
                  <a:cubicBezTo>
                    <a:pt x="1087" y="627"/>
                    <a:pt x="1087" y="686"/>
                    <a:pt x="1084" y="745"/>
                  </a:cubicBezTo>
                  <a:cubicBezTo>
                    <a:pt x="1083" y="781"/>
                    <a:pt x="1082" y="817"/>
                    <a:pt x="1090" y="853"/>
                  </a:cubicBezTo>
                  <a:cubicBezTo>
                    <a:pt x="1101" y="901"/>
                    <a:pt x="1124" y="943"/>
                    <a:pt x="1152" y="982"/>
                  </a:cubicBezTo>
                  <a:cubicBezTo>
                    <a:pt x="1205" y="1057"/>
                    <a:pt x="1265" y="1125"/>
                    <a:pt x="1328" y="1190"/>
                  </a:cubicBezTo>
                  <a:cubicBezTo>
                    <a:pt x="1366" y="1228"/>
                    <a:pt x="1397" y="1271"/>
                    <a:pt x="1421" y="1319"/>
                  </a:cubicBezTo>
                  <a:cubicBezTo>
                    <a:pt x="1448" y="1375"/>
                    <a:pt x="1475" y="1431"/>
                    <a:pt x="1504" y="1487"/>
                  </a:cubicBezTo>
                  <a:cubicBezTo>
                    <a:pt x="1531" y="1540"/>
                    <a:pt x="1552" y="1595"/>
                    <a:pt x="1565" y="1654"/>
                  </a:cubicBezTo>
                  <a:cubicBezTo>
                    <a:pt x="1586" y="1754"/>
                    <a:pt x="1616" y="1853"/>
                    <a:pt x="1660" y="1946"/>
                  </a:cubicBezTo>
                  <a:cubicBezTo>
                    <a:pt x="1670" y="1967"/>
                    <a:pt x="1684" y="1987"/>
                    <a:pt x="1697" y="2007"/>
                  </a:cubicBezTo>
                  <a:cubicBezTo>
                    <a:pt x="1699" y="2011"/>
                    <a:pt x="1704" y="2013"/>
                    <a:pt x="1709" y="2017"/>
                  </a:cubicBezTo>
                  <a:cubicBezTo>
                    <a:pt x="1710" y="2012"/>
                    <a:pt x="1711" y="2009"/>
                    <a:pt x="1710" y="2007"/>
                  </a:cubicBezTo>
                  <a:cubicBezTo>
                    <a:pt x="1708" y="1948"/>
                    <a:pt x="1723" y="1891"/>
                    <a:pt x="1727" y="1833"/>
                  </a:cubicBezTo>
                  <a:cubicBezTo>
                    <a:pt x="1727" y="1826"/>
                    <a:pt x="1726" y="1813"/>
                    <a:pt x="1738" y="1813"/>
                  </a:cubicBezTo>
                  <a:cubicBezTo>
                    <a:pt x="1749" y="1814"/>
                    <a:pt x="1747" y="1825"/>
                    <a:pt x="1748" y="1833"/>
                  </a:cubicBezTo>
                  <a:cubicBezTo>
                    <a:pt x="1761" y="1906"/>
                    <a:pt x="1772" y="1979"/>
                    <a:pt x="1786" y="2052"/>
                  </a:cubicBezTo>
                  <a:cubicBezTo>
                    <a:pt x="1804" y="2145"/>
                    <a:pt x="1820" y="2238"/>
                    <a:pt x="1823" y="2333"/>
                  </a:cubicBezTo>
                  <a:cubicBezTo>
                    <a:pt x="1824" y="2375"/>
                    <a:pt x="1837" y="2414"/>
                    <a:pt x="1858" y="2451"/>
                  </a:cubicBezTo>
                  <a:cubicBezTo>
                    <a:pt x="1872" y="2475"/>
                    <a:pt x="1886" y="2500"/>
                    <a:pt x="1901" y="2524"/>
                  </a:cubicBezTo>
                  <a:cubicBezTo>
                    <a:pt x="1954" y="2605"/>
                    <a:pt x="2006" y="2686"/>
                    <a:pt x="2052" y="2771"/>
                  </a:cubicBezTo>
                  <a:cubicBezTo>
                    <a:pt x="2060" y="2784"/>
                    <a:pt x="2068" y="2797"/>
                    <a:pt x="2077" y="2810"/>
                  </a:cubicBezTo>
                  <a:cubicBezTo>
                    <a:pt x="2139" y="2899"/>
                    <a:pt x="2207" y="2983"/>
                    <a:pt x="2279" y="3064"/>
                  </a:cubicBezTo>
                  <a:cubicBezTo>
                    <a:pt x="2300" y="3088"/>
                    <a:pt x="2325" y="3108"/>
                    <a:pt x="2348" y="3131"/>
                  </a:cubicBezTo>
                  <a:cubicBezTo>
                    <a:pt x="2359" y="3141"/>
                    <a:pt x="2368" y="3152"/>
                    <a:pt x="2356" y="3170"/>
                  </a:cubicBezTo>
                  <a:cubicBezTo>
                    <a:pt x="2374" y="3175"/>
                    <a:pt x="2390" y="3180"/>
                    <a:pt x="2406" y="3185"/>
                  </a:cubicBezTo>
                  <a:cubicBezTo>
                    <a:pt x="2407" y="3183"/>
                    <a:pt x="2408" y="3181"/>
                    <a:pt x="2409" y="3180"/>
                  </a:cubicBezTo>
                  <a:cubicBezTo>
                    <a:pt x="2396" y="3165"/>
                    <a:pt x="2383" y="3149"/>
                    <a:pt x="2368" y="3136"/>
                  </a:cubicBezTo>
                  <a:cubicBezTo>
                    <a:pt x="2317" y="3089"/>
                    <a:pt x="2274" y="3034"/>
                    <a:pt x="2241" y="2973"/>
                  </a:cubicBezTo>
                  <a:cubicBezTo>
                    <a:pt x="2208" y="2910"/>
                    <a:pt x="2179" y="2845"/>
                    <a:pt x="2149" y="2781"/>
                  </a:cubicBezTo>
                  <a:cubicBezTo>
                    <a:pt x="2130" y="2739"/>
                    <a:pt x="2118" y="2696"/>
                    <a:pt x="2111" y="2651"/>
                  </a:cubicBezTo>
                  <a:cubicBezTo>
                    <a:pt x="2099" y="2573"/>
                    <a:pt x="2079" y="2496"/>
                    <a:pt x="2056" y="2420"/>
                  </a:cubicBezTo>
                  <a:cubicBezTo>
                    <a:pt x="2045" y="2383"/>
                    <a:pt x="2037" y="2346"/>
                    <a:pt x="2027" y="2309"/>
                  </a:cubicBezTo>
                  <a:cubicBezTo>
                    <a:pt x="2016" y="2267"/>
                    <a:pt x="2017" y="2225"/>
                    <a:pt x="2018" y="2183"/>
                  </a:cubicBezTo>
                  <a:cubicBezTo>
                    <a:pt x="2019" y="2111"/>
                    <a:pt x="2013" y="2039"/>
                    <a:pt x="1995" y="1969"/>
                  </a:cubicBezTo>
                  <a:cubicBezTo>
                    <a:pt x="1975" y="1885"/>
                    <a:pt x="1963" y="1800"/>
                    <a:pt x="1951" y="1715"/>
                  </a:cubicBezTo>
                  <a:cubicBezTo>
                    <a:pt x="1944" y="1661"/>
                    <a:pt x="1933" y="1607"/>
                    <a:pt x="1914" y="1554"/>
                  </a:cubicBezTo>
                  <a:close/>
                  <a:moveTo>
                    <a:pt x="3246" y="563"/>
                  </a:moveTo>
                  <a:cubicBezTo>
                    <a:pt x="3244" y="560"/>
                    <a:pt x="3244" y="559"/>
                    <a:pt x="3243" y="558"/>
                  </a:cubicBezTo>
                  <a:cubicBezTo>
                    <a:pt x="3188" y="514"/>
                    <a:pt x="3129" y="474"/>
                    <a:pt x="3065" y="444"/>
                  </a:cubicBezTo>
                  <a:cubicBezTo>
                    <a:pt x="3031" y="429"/>
                    <a:pt x="2995" y="420"/>
                    <a:pt x="2957" y="421"/>
                  </a:cubicBezTo>
                  <a:cubicBezTo>
                    <a:pt x="2927" y="421"/>
                    <a:pt x="2897" y="421"/>
                    <a:pt x="2868" y="420"/>
                  </a:cubicBezTo>
                  <a:cubicBezTo>
                    <a:pt x="2818" y="418"/>
                    <a:pt x="2767" y="414"/>
                    <a:pt x="2717" y="413"/>
                  </a:cubicBezTo>
                  <a:cubicBezTo>
                    <a:pt x="2622" y="411"/>
                    <a:pt x="2530" y="430"/>
                    <a:pt x="2441" y="466"/>
                  </a:cubicBezTo>
                  <a:cubicBezTo>
                    <a:pt x="2378" y="492"/>
                    <a:pt x="2315" y="515"/>
                    <a:pt x="2249" y="531"/>
                  </a:cubicBezTo>
                  <a:cubicBezTo>
                    <a:pt x="2174" y="550"/>
                    <a:pt x="2105" y="581"/>
                    <a:pt x="2040" y="622"/>
                  </a:cubicBezTo>
                  <a:cubicBezTo>
                    <a:pt x="2018" y="636"/>
                    <a:pt x="1994" y="647"/>
                    <a:pt x="1972" y="660"/>
                  </a:cubicBezTo>
                  <a:cubicBezTo>
                    <a:pt x="1968" y="662"/>
                    <a:pt x="1964" y="665"/>
                    <a:pt x="1957" y="669"/>
                  </a:cubicBezTo>
                  <a:cubicBezTo>
                    <a:pt x="2017" y="684"/>
                    <a:pt x="2073" y="699"/>
                    <a:pt x="2130" y="712"/>
                  </a:cubicBezTo>
                  <a:cubicBezTo>
                    <a:pt x="2258" y="743"/>
                    <a:pt x="2388" y="766"/>
                    <a:pt x="2520" y="757"/>
                  </a:cubicBezTo>
                  <a:cubicBezTo>
                    <a:pt x="2568" y="754"/>
                    <a:pt x="2616" y="750"/>
                    <a:pt x="2663" y="741"/>
                  </a:cubicBezTo>
                  <a:cubicBezTo>
                    <a:pt x="2784" y="719"/>
                    <a:pt x="2899" y="680"/>
                    <a:pt x="3011" y="629"/>
                  </a:cubicBezTo>
                  <a:cubicBezTo>
                    <a:pt x="3054" y="609"/>
                    <a:pt x="3099" y="591"/>
                    <a:pt x="3146" y="581"/>
                  </a:cubicBezTo>
                  <a:cubicBezTo>
                    <a:pt x="3179" y="574"/>
                    <a:pt x="3212" y="569"/>
                    <a:pt x="3246" y="563"/>
                  </a:cubicBezTo>
                  <a:close/>
                  <a:moveTo>
                    <a:pt x="1563" y="906"/>
                  </a:moveTo>
                  <a:cubicBezTo>
                    <a:pt x="1564" y="884"/>
                    <a:pt x="1577" y="879"/>
                    <a:pt x="1593" y="879"/>
                  </a:cubicBezTo>
                  <a:cubicBezTo>
                    <a:pt x="1610" y="879"/>
                    <a:pt x="1626" y="880"/>
                    <a:pt x="1643" y="882"/>
                  </a:cubicBezTo>
                  <a:cubicBezTo>
                    <a:pt x="1655" y="884"/>
                    <a:pt x="1665" y="884"/>
                    <a:pt x="1677" y="879"/>
                  </a:cubicBezTo>
                  <a:cubicBezTo>
                    <a:pt x="1719" y="862"/>
                    <a:pt x="1763" y="849"/>
                    <a:pt x="1808" y="841"/>
                  </a:cubicBezTo>
                  <a:cubicBezTo>
                    <a:pt x="1838" y="835"/>
                    <a:pt x="1868" y="830"/>
                    <a:pt x="1898" y="825"/>
                  </a:cubicBezTo>
                  <a:cubicBezTo>
                    <a:pt x="1982" y="810"/>
                    <a:pt x="2066" y="809"/>
                    <a:pt x="2150" y="822"/>
                  </a:cubicBezTo>
                  <a:cubicBezTo>
                    <a:pt x="2212" y="832"/>
                    <a:pt x="2273" y="846"/>
                    <a:pt x="2333" y="861"/>
                  </a:cubicBezTo>
                  <a:cubicBezTo>
                    <a:pt x="2438" y="887"/>
                    <a:pt x="2542" y="915"/>
                    <a:pt x="2645" y="943"/>
                  </a:cubicBezTo>
                  <a:cubicBezTo>
                    <a:pt x="2661" y="947"/>
                    <a:pt x="2671" y="945"/>
                    <a:pt x="2681" y="932"/>
                  </a:cubicBezTo>
                  <a:cubicBezTo>
                    <a:pt x="2707" y="899"/>
                    <a:pt x="2740" y="875"/>
                    <a:pt x="2781" y="865"/>
                  </a:cubicBezTo>
                  <a:cubicBezTo>
                    <a:pt x="2812" y="858"/>
                    <a:pt x="2844" y="852"/>
                    <a:pt x="2875" y="850"/>
                  </a:cubicBezTo>
                  <a:cubicBezTo>
                    <a:pt x="2914" y="846"/>
                    <a:pt x="2954" y="847"/>
                    <a:pt x="2993" y="845"/>
                  </a:cubicBezTo>
                  <a:cubicBezTo>
                    <a:pt x="3052" y="842"/>
                    <a:pt x="3107" y="826"/>
                    <a:pt x="3157" y="793"/>
                  </a:cubicBezTo>
                  <a:cubicBezTo>
                    <a:pt x="3224" y="749"/>
                    <a:pt x="3291" y="705"/>
                    <a:pt x="3357" y="661"/>
                  </a:cubicBezTo>
                  <a:cubicBezTo>
                    <a:pt x="3361" y="658"/>
                    <a:pt x="3364" y="654"/>
                    <a:pt x="3368" y="651"/>
                  </a:cubicBezTo>
                  <a:cubicBezTo>
                    <a:pt x="3337" y="628"/>
                    <a:pt x="3308" y="607"/>
                    <a:pt x="3279" y="585"/>
                  </a:cubicBezTo>
                  <a:cubicBezTo>
                    <a:pt x="3271" y="580"/>
                    <a:pt x="3263" y="579"/>
                    <a:pt x="3254" y="580"/>
                  </a:cubicBezTo>
                  <a:cubicBezTo>
                    <a:pt x="3169" y="586"/>
                    <a:pt x="3089" y="610"/>
                    <a:pt x="3012" y="645"/>
                  </a:cubicBezTo>
                  <a:cubicBezTo>
                    <a:pt x="2871" y="709"/>
                    <a:pt x="2725" y="756"/>
                    <a:pt x="2571" y="768"/>
                  </a:cubicBezTo>
                  <a:cubicBezTo>
                    <a:pt x="2506" y="772"/>
                    <a:pt x="2441" y="772"/>
                    <a:pt x="2377" y="768"/>
                  </a:cubicBezTo>
                  <a:cubicBezTo>
                    <a:pt x="2293" y="763"/>
                    <a:pt x="2212" y="744"/>
                    <a:pt x="2130" y="725"/>
                  </a:cubicBezTo>
                  <a:cubicBezTo>
                    <a:pt x="2072" y="711"/>
                    <a:pt x="2015" y="695"/>
                    <a:pt x="1957" y="680"/>
                  </a:cubicBezTo>
                  <a:cubicBezTo>
                    <a:pt x="1946" y="678"/>
                    <a:pt x="1935" y="674"/>
                    <a:pt x="1923" y="680"/>
                  </a:cubicBezTo>
                  <a:cubicBezTo>
                    <a:pt x="1887" y="695"/>
                    <a:pt x="1850" y="709"/>
                    <a:pt x="1814" y="725"/>
                  </a:cubicBezTo>
                  <a:cubicBezTo>
                    <a:pt x="1777" y="741"/>
                    <a:pt x="1738" y="756"/>
                    <a:pt x="1698" y="767"/>
                  </a:cubicBezTo>
                  <a:cubicBezTo>
                    <a:pt x="1677" y="772"/>
                    <a:pt x="1657" y="782"/>
                    <a:pt x="1637" y="790"/>
                  </a:cubicBezTo>
                  <a:cubicBezTo>
                    <a:pt x="1632" y="792"/>
                    <a:pt x="1625" y="795"/>
                    <a:pt x="1623" y="800"/>
                  </a:cubicBezTo>
                  <a:cubicBezTo>
                    <a:pt x="1615" y="815"/>
                    <a:pt x="1600" y="817"/>
                    <a:pt x="1586" y="818"/>
                  </a:cubicBezTo>
                  <a:cubicBezTo>
                    <a:pt x="1579" y="819"/>
                    <a:pt x="1569" y="824"/>
                    <a:pt x="1567" y="813"/>
                  </a:cubicBezTo>
                  <a:cubicBezTo>
                    <a:pt x="1566" y="804"/>
                    <a:pt x="1576" y="804"/>
                    <a:pt x="1582" y="801"/>
                  </a:cubicBezTo>
                  <a:cubicBezTo>
                    <a:pt x="1607" y="792"/>
                    <a:pt x="1609" y="789"/>
                    <a:pt x="1606" y="763"/>
                  </a:cubicBezTo>
                  <a:cubicBezTo>
                    <a:pt x="1605" y="759"/>
                    <a:pt x="1603" y="755"/>
                    <a:pt x="1602" y="750"/>
                  </a:cubicBezTo>
                  <a:cubicBezTo>
                    <a:pt x="1555" y="760"/>
                    <a:pt x="1510" y="770"/>
                    <a:pt x="1470" y="800"/>
                  </a:cubicBezTo>
                  <a:cubicBezTo>
                    <a:pt x="1497" y="837"/>
                    <a:pt x="1525" y="873"/>
                    <a:pt x="1563" y="906"/>
                  </a:cubicBezTo>
                  <a:close/>
                  <a:moveTo>
                    <a:pt x="1688" y="2019"/>
                  </a:moveTo>
                  <a:cubicBezTo>
                    <a:pt x="1659" y="1983"/>
                    <a:pt x="1643" y="1945"/>
                    <a:pt x="1627" y="1907"/>
                  </a:cubicBezTo>
                  <a:cubicBezTo>
                    <a:pt x="1594" y="1827"/>
                    <a:pt x="1569" y="1745"/>
                    <a:pt x="1551" y="1661"/>
                  </a:cubicBezTo>
                  <a:cubicBezTo>
                    <a:pt x="1539" y="1609"/>
                    <a:pt x="1523" y="1558"/>
                    <a:pt x="1499" y="1509"/>
                  </a:cubicBezTo>
                  <a:cubicBezTo>
                    <a:pt x="1469" y="1451"/>
                    <a:pt x="1441" y="1392"/>
                    <a:pt x="1412" y="1333"/>
                  </a:cubicBezTo>
                  <a:cubicBezTo>
                    <a:pt x="1387" y="1281"/>
                    <a:pt x="1355" y="1234"/>
                    <a:pt x="1313" y="1194"/>
                  </a:cubicBezTo>
                  <a:cubicBezTo>
                    <a:pt x="1304" y="1185"/>
                    <a:pt x="1296" y="1176"/>
                    <a:pt x="1287" y="1167"/>
                  </a:cubicBezTo>
                  <a:cubicBezTo>
                    <a:pt x="1235" y="1111"/>
                    <a:pt x="1186" y="1053"/>
                    <a:pt x="1142" y="991"/>
                  </a:cubicBezTo>
                  <a:cubicBezTo>
                    <a:pt x="1111" y="947"/>
                    <a:pt x="1086" y="902"/>
                    <a:pt x="1076" y="849"/>
                  </a:cubicBezTo>
                  <a:cubicBezTo>
                    <a:pt x="1068" y="808"/>
                    <a:pt x="1069" y="767"/>
                    <a:pt x="1072" y="725"/>
                  </a:cubicBezTo>
                  <a:cubicBezTo>
                    <a:pt x="1077" y="653"/>
                    <a:pt x="1064" y="583"/>
                    <a:pt x="1044" y="515"/>
                  </a:cubicBezTo>
                  <a:cubicBezTo>
                    <a:pt x="1039" y="498"/>
                    <a:pt x="1029" y="484"/>
                    <a:pt x="1013" y="471"/>
                  </a:cubicBezTo>
                  <a:cubicBezTo>
                    <a:pt x="1014" y="480"/>
                    <a:pt x="1015" y="485"/>
                    <a:pt x="1016" y="491"/>
                  </a:cubicBezTo>
                  <a:cubicBezTo>
                    <a:pt x="1034" y="581"/>
                    <a:pt x="1047" y="671"/>
                    <a:pt x="1053" y="763"/>
                  </a:cubicBezTo>
                  <a:cubicBezTo>
                    <a:pt x="1061" y="859"/>
                    <a:pt x="1072" y="955"/>
                    <a:pt x="1092" y="1050"/>
                  </a:cubicBezTo>
                  <a:cubicBezTo>
                    <a:pt x="1107" y="1122"/>
                    <a:pt x="1130" y="1191"/>
                    <a:pt x="1166" y="1256"/>
                  </a:cubicBezTo>
                  <a:cubicBezTo>
                    <a:pt x="1189" y="1297"/>
                    <a:pt x="1209" y="1340"/>
                    <a:pt x="1232" y="1381"/>
                  </a:cubicBezTo>
                  <a:cubicBezTo>
                    <a:pt x="1265" y="1439"/>
                    <a:pt x="1284" y="1501"/>
                    <a:pt x="1289" y="1567"/>
                  </a:cubicBezTo>
                  <a:cubicBezTo>
                    <a:pt x="1292" y="1599"/>
                    <a:pt x="1302" y="1630"/>
                    <a:pt x="1320" y="1657"/>
                  </a:cubicBezTo>
                  <a:cubicBezTo>
                    <a:pt x="1336" y="1682"/>
                    <a:pt x="1353" y="1707"/>
                    <a:pt x="1370" y="1731"/>
                  </a:cubicBezTo>
                  <a:cubicBezTo>
                    <a:pt x="1393" y="1766"/>
                    <a:pt x="1422" y="1795"/>
                    <a:pt x="1453" y="1823"/>
                  </a:cubicBezTo>
                  <a:cubicBezTo>
                    <a:pt x="1469" y="1837"/>
                    <a:pt x="1487" y="1848"/>
                    <a:pt x="1508" y="1852"/>
                  </a:cubicBezTo>
                  <a:cubicBezTo>
                    <a:pt x="1517" y="1853"/>
                    <a:pt x="1525" y="1856"/>
                    <a:pt x="1534" y="1859"/>
                  </a:cubicBezTo>
                  <a:cubicBezTo>
                    <a:pt x="1547" y="1864"/>
                    <a:pt x="1557" y="1872"/>
                    <a:pt x="1560" y="1888"/>
                  </a:cubicBezTo>
                  <a:cubicBezTo>
                    <a:pt x="1562" y="1899"/>
                    <a:pt x="1567" y="1910"/>
                    <a:pt x="1573" y="1920"/>
                  </a:cubicBezTo>
                  <a:cubicBezTo>
                    <a:pt x="1588" y="1945"/>
                    <a:pt x="1605" y="1970"/>
                    <a:pt x="1621" y="1995"/>
                  </a:cubicBezTo>
                  <a:cubicBezTo>
                    <a:pt x="1624" y="2000"/>
                    <a:pt x="1628" y="2005"/>
                    <a:pt x="1633" y="2007"/>
                  </a:cubicBezTo>
                  <a:cubicBezTo>
                    <a:pt x="1649" y="2014"/>
                    <a:pt x="1666" y="2019"/>
                    <a:pt x="1688" y="2019"/>
                  </a:cubicBezTo>
                  <a:close/>
                  <a:moveTo>
                    <a:pt x="2378" y="1072"/>
                  </a:moveTo>
                  <a:cubicBezTo>
                    <a:pt x="2378" y="1070"/>
                    <a:pt x="2378" y="1069"/>
                    <a:pt x="2378" y="1068"/>
                  </a:cubicBezTo>
                  <a:cubicBezTo>
                    <a:pt x="2371" y="1064"/>
                    <a:pt x="2363" y="1061"/>
                    <a:pt x="2356" y="1058"/>
                  </a:cubicBezTo>
                  <a:cubicBezTo>
                    <a:pt x="2278" y="1031"/>
                    <a:pt x="2200" y="1004"/>
                    <a:pt x="2122" y="976"/>
                  </a:cubicBezTo>
                  <a:cubicBezTo>
                    <a:pt x="2111" y="972"/>
                    <a:pt x="2100" y="969"/>
                    <a:pt x="2090" y="962"/>
                  </a:cubicBezTo>
                  <a:cubicBezTo>
                    <a:pt x="2084" y="958"/>
                    <a:pt x="2079" y="956"/>
                    <a:pt x="2072" y="957"/>
                  </a:cubicBezTo>
                  <a:cubicBezTo>
                    <a:pt x="2065" y="958"/>
                    <a:pt x="2058" y="959"/>
                    <a:pt x="2051" y="960"/>
                  </a:cubicBezTo>
                  <a:cubicBezTo>
                    <a:pt x="1962" y="972"/>
                    <a:pt x="1875" y="965"/>
                    <a:pt x="1790" y="937"/>
                  </a:cubicBezTo>
                  <a:cubicBezTo>
                    <a:pt x="1762" y="928"/>
                    <a:pt x="1734" y="918"/>
                    <a:pt x="1705" y="911"/>
                  </a:cubicBezTo>
                  <a:cubicBezTo>
                    <a:pt x="1646" y="896"/>
                    <a:pt x="1644" y="897"/>
                    <a:pt x="1606" y="945"/>
                  </a:cubicBezTo>
                  <a:cubicBezTo>
                    <a:pt x="1605" y="945"/>
                    <a:pt x="1605" y="946"/>
                    <a:pt x="1605" y="947"/>
                  </a:cubicBezTo>
                  <a:cubicBezTo>
                    <a:pt x="1606" y="949"/>
                    <a:pt x="1608" y="952"/>
                    <a:pt x="1610" y="954"/>
                  </a:cubicBezTo>
                  <a:cubicBezTo>
                    <a:pt x="1658" y="1001"/>
                    <a:pt x="1698" y="1055"/>
                    <a:pt x="1736" y="1112"/>
                  </a:cubicBezTo>
                  <a:cubicBezTo>
                    <a:pt x="1767" y="1157"/>
                    <a:pt x="1795" y="1205"/>
                    <a:pt x="1823" y="1252"/>
                  </a:cubicBezTo>
                  <a:cubicBezTo>
                    <a:pt x="1836" y="1274"/>
                    <a:pt x="1856" y="1280"/>
                    <a:pt x="1878" y="1285"/>
                  </a:cubicBezTo>
                  <a:cubicBezTo>
                    <a:pt x="1879" y="1284"/>
                    <a:pt x="1880" y="1283"/>
                    <a:pt x="1880" y="1282"/>
                  </a:cubicBezTo>
                  <a:cubicBezTo>
                    <a:pt x="1881" y="1280"/>
                    <a:pt x="1881" y="1278"/>
                    <a:pt x="1882" y="1276"/>
                  </a:cubicBezTo>
                  <a:cubicBezTo>
                    <a:pt x="1885" y="1257"/>
                    <a:pt x="1891" y="1255"/>
                    <a:pt x="1908" y="1263"/>
                  </a:cubicBezTo>
                  <a:cubicBezTo>
                    <a:pt x="1917" y="1267"/>
                    <a:pt x="1925" y="1271"/>
                    <a:pt x="1933" y="1275"/>
                  </a:cubicBezTo>
                  <a:cubicBezTo>
                    <a:pt x="1950" y="1265"/>
                    <a:pt x="1966" y="1255"/>
                    <a:pt x="1983" y="1247"/>
                  </a:cubicBezTo>
                  <a:cubicBezTo>
                    <a:pt x="2002" y="1239"/>
                    <a:pt x="2020" y="1229"/>
                    <a:pt x="2034" y="1214"/>
                  </a:cubicBezTo>
                  <a:cubicBezTo>
                    <a:pt x="2056" y="1193"/>
                    <a:pt x="2081" y="1178"/>
                    <a:pt x="2109" y="1165"/>
                  </a:cubicBezTo>
                  <a:cubicBezTo>
                    <a:pt x="2114" y="1163"/>
                    <a:pt x="2120" y="1160"/>
                    <a:pt x="2128" y="1155"/>
                  </a:cubicBezTo>
                  <a:cubicBezTo>
                    <a:pt x="2117" y="1148"/>
                    <a:pt x="2108" y="1143"/>
                    <a:pt x="2099" y="1136"/>
                  </a:cubicBezTo>
                  <a:cubicBezTo>
                    <a:pt x="2089" y="1130"/>
                    <a:pt x="2080" y="1123"/>
                    <a:pt x="2072" y="1115"/>
                  </a:cubicBezTo>
                  <a:cubicBezTo>
                    <a:pt x="2069" y="1113"/>
                    <a:pt x="2069" y="1107"/>
                    <a:pt x="2068" y="1103"/>
                  </a:cubicBezTo>
                  <a:cubicBezTo>
                    <a:pt x="2073" y="1102"/>
                    <a:pt x="2077" y="1100"/>
                    <a:pt x="2082" y="1101"/>
                  </a:cubicBezTo>
                  <a:cubicBezTo>
                    <a:pt x="2086" y="1102"/>
                    <a:pt x="2091" y="1104"/>
                    <a:pt x="2096" y="1107"/>
                  </a:cubicBezTo>
                  <a:cubicBezTo>
                    <a:pt x="2113" y="1115"/>
                    <a:pt x="2131" y="1123"/>
                    <a:pt x="2148" y="1132"/>
                  </a:cubicBezTo>
                  <a:cubicBezTo>
                    <a:pt x="2161" y="1139"/>
                    <a:pt x="2172" y="1141"/>
                    <a:pt x="2185" y="1135"/>
                  </a:cubicBezTo>
                  <a:cubicBezTo>
                    <a:pt x="2197" y="1130"/>
                    <a:pt x="2209" y="1128"/>
                    <a:pt x="2221" y="1124"/>
                  </a:cubicBezTo>
                  <a:cubicBezTo>
                    <a:pt x="2273" y="1106"/>
                    <a:pt x="2325" y="1089"/>
                    <a:pt x="2378" y="1072"/>
                  </a:cubicBezTo>
                  <a:close/>
                  <a:moveTo>
                    <a:pt x="1425" y="778"/>
                  </a:moveTo>
                  <a:cubicBezTo>
                    <a:pt x="1428" y="762"/>
                    <a:pt x="1433" y="746"/>
                    <a:pt x="1433" y="731"/>
                  </a:cubicBezTo>
                  <a:cubicBezTo>
                    <a:pt x="1432" y="697"/>
                    <a:pt x="1430" y="664"/>
                    <a:pt x="1424" y="631"/>
                  </a:cubicBezTo>
                  <a:cubicBezTo>
                    <a:pt x="1413" y="564"/>
                    <a:pt x="1400" y="498"/>
                    <a:pt x="1388" y="432"/>
                  </a:cubicBezTo>
                  <a:cubicBezTo>
                    <a:pt x="1384" y="405"/>
                    <a:pt x="1371" y="384"/>
                    <a:pt x="1352" y="366"/>
                  </a:cubicBezTo>
                  <a:cubicBezTo>
                    <a:pt x="1332" y="347"/>
                    <a:pt x="1310" y="330"/>
                    <a:pt x="1292" y="309"/>
                  </a:cubicBezTo>
                  <a:cubicBezTo>
                    <a:pt x="1265" y="280"/>
                    <a:pt x="1233" y="258"/>
                    <a:pt x="1198" y="240"/>
                  </a:cubicBezTo>
                  <a:cubicBezTo>
                    <a:pt x="1145" y="212"/>
                    <a:pt x="1090" y="193"/>
                    <a:pt x="1029" y="193"/>
                  </a:cubicBezTo>
                  <a:cubicBezTo>
                    <a:pt x="1003" y="193"/>
                    <a:pt x="976" y="190"/>
                    <a:pt x="949" y="186"/>
                  </a:cubicBezTo>
                  <a:cubicBezTo>
                    <a:pt x="930" y="184"/>
                    <a:pt x="912" y="180"/>
                    <a:pt x="893" y="177"/>
                  </a:cubicBezTo>
                  <a:cubicBezTo>
                    <a:pt x="899" y="183"/>
                    <a:pt x="905" y="185"/>
                    <a:pt x="912" y="188"/>
                  </a:cubicBezTo>
                  <a:cubicBezTo>
                    <a:pt x="938" y="198"/>
                    <a:pt x="963" y="210"/>
                    <a:pt x="983" y="229"/>
                  </a:cubicBezTo>
                  <a:cubicBezTo>
                    <a:pt x="1000" y="246"/>
                    <a:pt x="1016" y="262"/>
                    <a:pt x="1033" y="278"/>
                  </a:cubicBezTo>
                  <a:cubicBezTo>
                    <a:pt x="1042" y="287"/>
                    <a:pt x="1052" y="294"/>
                    <a:pt x="1062" y="301"/>
                  </a:cubicBezTo>
                  <a:cubicBezTo>
                    <a:pt x="1067" y="305"/>
                    <a:pt x="1073" y="307"/>
                    <a:pt x="1080" y="303"/>
                  </a:cubicBezTo>
                  <a:cubicBezTo>
                    <a:pt x="1099" y="293"/>
                    <a:pt x="1119" y="296"/>
                    <a:pt x="1139" y="301"/>
                  </a:cubicBezTo>
                  <a:cubicBezTo>
                    <a:pt x="1163" y="307"/>
                    <a:pt x="1172" y="322"/>
                    <a:pt x="1175" y="344"/>
                  </a:cubicBezTo>
                  <a:cubicBezTo>
                    <a:pt x="1178" y="369"/>
                    <a:pt x="1166" y="385"/>
                    <a:pt x="1141" y="387"/>
                  </a:cubicBezTo>
                  <a:cubicBezTo>
                    <a:pt x="1109" y="389"/>
                    <a:pt x="1079" y="369"/>
                    <a:pt x="1069" y="339"/>
                  </a:cubicBezTo>
                  <a:cubicBezTo>
                    <a:pt x="1069" y="336"/>
                    <a:pt x="1068" y="334"/>
                    <a:pt x="1065" y="327"/>
                  </a:cubicBezTo>
                  <a:cubicBezTo>
                    <a:pt x="1051" y="343"/>
                    <a:pt x="1039" y="357"/>
                    <a:pt x="1025" y="373"/>
                  </a:cubicBezTo>
                  <a:cubicBezTo>
                    <a:pt x="1047" y="383"/>
                    <a:pt x="1068" y="392"/>
                    <a:pt x="1089" y="400"/>
                  </a:cubicBezTo>
                  <a:cubicBezTo>
                    <a:pt x="1108" y="407"/>
                    <a:pt x="1119" y="418"/>
                    <a:pt x="1120" y="440"/>
                  </a:cubicBezTo>
                  <a:cubicBezTo>
                    <a:pt x="1120" y="459"/>
                    <a:pt x="1127" y="478"/>
                    <a:pt x="1138" y="495"/>
                  </a:cubicBezTo>
                  <a:cubicBezTo>
                    <a:pt x="1162" y="531"/>
                    <a:pt x="1188" y="564"/>
                    <a:pt x="1223" y="590"/>
                  </a:cubicBezTo>
                  <a:cubicBezTo>
                    <a:pt x="1251" y="611"/>
                    <a:pt x="1279" y="632"/>
                    <a:pt x="1307" y="653"/>
                  </a:cubicBezTo>
                  <a:cubicBezTo>
                    <a:pt x="1328" y="670"/>
                    <a:pt x="1349" y="687"/>
                    <a:pt x="1367" y="707"/>
                  </a:cubicBezTo>
                  <a:cubicBezTo>
                    <a:pt x="1387" y="728"/>
                    <a:pt x="1404" y="752"/>
                    <a:pt x="1425" y="778"/>
                  </a:cubicBezTo>
                  <a:close/>
                  <a:moveTo>
                    <a:pt x="1684" y="889"/>
                  </a:moveTo>
                  <a:cubicBezTo>
                    <a:pt x="1721" y="900"/>
                    <a:pt x="1754" y="909"/>
                    <a:pt x="1785" y="919"/>
                  </a:cubicBezTo>
                  <a:cubicBezTo>
                    <a:pt x="1876" y="951"/>
                    <a:pt x="1969" y="956"/>
                    <a:pt x="2064" y="943"/>
                  </a:cubicBezTo>
                  <a:cubicBezTo>
                    <a:pt x="2106" y="937"/>
                    <a:pt x="2148" y="932"/>
                    <a:pt x="2190" y="929"/>
                  </a:cubicBezTo>
                  <a:cubicBezTo>
                    <a:pt x="2229" y="925"/>
                    <a:pt x="2256" y="950"/>
                    <a:pt x="2281" y="976"/>
                  </a:cubicBezTo>
                  <a:cubicBezTo>
                    <a:pt x="2289" y="984"/>
                    <a:pt x="2285" y="993"/>
                    <a:pt x="2273" y="993"/>
                  </a:cubicBezTo>
                  <a:cubicBezTo>
                    <a:pt x="2260" y="992"/>
                    <a:pt x="2248" y="990"/>
                    <a:pt x="2236" y="987"/>
                  </a:cubicBezTo>
                  <a:cubicBezTo>
                    <a:pt x="2210" y="980"/>
                    <a:pt x="2185" y="972"/>
                    <a:pt x="2159" y="965"/>
                  </a:cubicBezTo>
                  <a:cubicBezTo>
                    <a:pt x="2153" y="963"/>
                    <a:pt x="2147" y="963"/>
                    <a:pt x="2141" y="962"/>
                  </a:cubicBezTo>
                  <a:cubicBezTo>
                    <a:pt x="2143" y="966"/>
                    <a:pt x="2144" y="967"/>
                    <a:pt x="2146" y="968"/>
                  </a:cubicBezTo>
                  <a:cubicBezTo>
                    <a:pt x="2230" y="998"/>
                    <a:pt x="2313" y="1028"/>
                    <a:pt x="2396" y="1058"/>
                  </a:cubicBezTo>
                  <a:cubicBezTo>
                    <a:pt x="2402" y="1060"/>
                    <a:pt x="2409" y="1061"/>
                    <a:pt x="2415" y="1060"/>
                  </a:cubicBezTo>
                  <a:cubicBezTo>
                    <a:pt x="2458" y="1050"/>
                    <a:pt x="2501" y="1040"/>
                    <a:pt x="2544" y="1028"/>
                  </a:cubicBezTo>
                  <a:cubicBezTo>
                    <a:pt x="2581" y="1018"/>
                    <a:pt x="2614" y="1000"/>
                    <a:pt x="2642" y="974"/>
                  </a:cubicBezTo>
                  <a:cubicBezTo>
                    <a:pt x="2646" y="970"/>
                    <a:pt x="2649" y="965"/>
                    <a:pt x="2654" y="960"/>
                  </a:cubicBezTo>
                  <a:cubicBezTo>
                    <a:pt x="2641" y="956"/>
                    <a:pt x="2630" y="954"/>
                    <a:pt x="2620" y="951"/>
                  </a:cubicBezTo>
                  <a:cubicBezTo>
                    <a:pt x="2520" y="924"/>
                    <a:pt x="2420" y="896"/>
                    <a:pt x="2319" y="869"/>
                  </a:cubicBezTo>
                  <a:cubicBezTo>
                    <a:pt x="2250" y="850"/>
                    <a:pt x="2180" y="834"/>
                    <a:pt x="2108" y="828"/>
                  </a:cubicBezTo>
                  <a:cubicBezTo>
                    <a:pt x="1984" y="817"/>
                    <a:pt x="1864" y="838"/>
                    <a:pt x="1746" y="868"/>
                  </a:cubicBezTo>
                  <a:cubicBezTo>
                    <a:pt x="1726" y="873"/>
                    <a:pt x="1708" y="881"/>
                    <a:pt x="1684" y="889"/>
                  </a:cubicBezTo>
                  <a:close/>
                  <a:moveTo>
                    <a:pt x="2923" y="390"/>
                  </a:moveTo>
                  <a:cubicBezTo>
                    <a:pt x="2923" y="389"/>
                    <a:pt x="2923" y="388"/>
                    <a:pt x="2923" y="386"/>
                  </a:cubicBezTo>
                  <a:cubicBezTo>
                    <a:pt x="2896" y="379"/>
                    <a:pt x="2869" y="371"/>
                    <a:pt x="2842" y="365"/>
                  </a:cubicBezTo>
                  <a:cubicBezTo>
                    <a:pt x="2759" y="346"/>
                    <a:pt x="2674" y="335"/>
                    <a:pt x="2589" y="331"/>
                  </a:cubicBezTo>
                  <a:cubicBezTo>
                    <a:pt x="2512" y="328"/>
                    <a:pt x="2435" y="328"/>
                    <a:pt x="2359" y="341"/>
                  </a:cubicBezTo>
                  <a:cubicBezTo>
                    <a:pt x="2255" y="358"/>
                    <a:pt x="2155" y="389"/>
                    <a:pt x="2058" y="428"/>
                  </a:cubicBezTo>
                  <a:cubicBezTo>
                    <a:pt x="1969" y="464"/>
                    <a:pt x="1880" y="496"/>
                    <a:pt x="1787" y="517"/>
                  </a:cubicBezTo>
                  <a:cubicBezTo>
                    <a:pt x="1712" y="534"/>
                    <a:pt x="1638" y="555"/>
                    <a:pt x="1563" y="574"/>
                  </a:cubicBezTo>
                  <a:cubicBezTo>
                    <a:pt x="1519" y="585"/>
                    <a:pt x="1490" y="612"/>
                    <a:pt x="1476" y="655"/>
                  </a:cubicBezTo>
                  <a:cubicBezTo>
                    <a:pt x="1468" y="679"/>
                    <a:pt x="1460" y="703"/>
                    <a:pt x="1453" y="727"/>
                  </a:cubicBezTo>
                  <a:cubicBezTo>
                    <a:pt x="1447" y="747"/>
                    <a:pt x="1452" y="765"/>
                    <a:pt x="1463" y="787"/>
                  </a:cubicBezTo>
                  <a:cubicBezTo>
                    <a:pt x="1505" y="754"/>
                    <a:pt x="1555" y="748"/>
                    <a:pt x="1603" y="734"/>
                  </a:cubicBezTo>
                  <a:cubicBezTo>
                    <a:pt x="1601" y="693"/>
                    <a:pt x="1623" y="670"/>
                    <a:pt x="1656" y="655"/>
                  </a:cubicBezTo>
                  <a:cubicBezTo>
                    <a:pt x="1658" y="655"/>
                    <a:pt x="1659" y="654"/>
                    <a:pt x="1660" y="654"/>
                  </a:cubicBezTo>
                  <a:cubicBezTo>
                    <a:pt x="1708" y="634"/>
                    <a:pt x="1755" y="613"/>
                    <a:pt x="1804" y="597"/>
                  </a:cubicBezTo>
                  <a:cubicBezTo>
                    <a:pt x="1916" y="561"/>
                    <a:pt x="2025" y="519"/>
                    <a:pt x="2128" y="464"/>
                  </a:cubicBezTo>
                  <a:cubicBezTo>
                    <a:pt x="2225" y="413"/>
                    <a:pt x="2328" y="387"/>
                    <a:pt x="2436" y="383"/>
                  </a:cubicBezTo>
                  <a:cubicBezTo>
                    <a:pt x="2550" y="379"/>
                    <a:pt x="2664" y="377"/>
                    <a:pt x="2778" y="374"/>
                  </a:cubicBezTo>
                  <a:cubicBezTo>
                    <a:pt x="2795" y="374"/>
                    <a:pt x="2811" y="375"/>
                    <a:pt x="2828" y="377"/>
                  </a:cubicBezTo>
                  <a:cubicBezTo>
                    <a:pt x="2860" y="381"/>
                    <a:pt x="2891" y="385"/>
                    <a:pt x="2923" y="390"/>
                  </a:cubicBezTo>
                  <a:close/>
                  <a:moveTo>
                    <a:pt x="1905" y="1689"/>
                  </a:moveTo>
                  <a:cubicBezTo>
                    <a:pt x="1907" y="1688"/>
                    <a:pt x="1909" y="1688"/>
                    <a:pt x="1911" y="1687"/>
                  </a:cubicBezTo>
                  <a:cubicBezTo>
                    <a:pt x="1896" y="1650"/>
                    <a:pt x="1896" y="1611"/>
                    <a:pt x="1898" y="1573"/>
                  </a:cubicBezTo>
                  <a:cubicBezTo>
                    <a:pt x="1901" y="1521"/>
                    <a:pt x="1889" y="1472"/>
                    <a:pt x="1865" y="1426"/>
                  </a:cubicBezTo>
                  <a:cubicBezTo>
                    <a:pt x="1861" y="1420"/>
                    <a:pt x="1858" y="1413"/>
                    <a:pt x="1856" y="1407"/>
                  </a:cubicBezTo>
                  <a:cubicBezTo>
                    <a:pt x="1839" y="1368"/>
                    <a:pt x="1823" y="1330"/>
                    <a:pt x="1823" y="1288"/>
                  </a:cubicBezTo>
                  <a:cubicBezTo>
                    <a:pt x="1823" y="1282"/>
                    <a:pt x="1820" y="1275"/>
                    <a:pt x="1817" y="1270"/>
                  </a:cubicBezTo>
                  <a:cubicBezTo>
                    <a:pt x="1784" y="1217"/>
                    <a:pt x="1753" y="1164"/>
                    <a:pt x="1719" y="1113"/>
                  </a:cubicBezTo>
                  <a:cubicBezTo>
                    <a:pt x="1684" y="1061"/>
                    <a:pt x="1646" y="1011"/>
                    <a:pt x="1601" y="967"/>
                  </a:cubicBezTo>
                  <a:cubicBezTo>
                    <a:pt x="1551" y="917"/>
                    <a:pt x="1498" y="868"/>
                    <a:pt x="1458" y="809"/>
                  </a:cubicBezTo>
                  <a:cubicBezTo>
                    <a:pt x="1453" y="801"/>
                    <a:pt x="1446" y="800"/>
                    <a:pt x="1437" y="804"/>
                  </a:cubicBezTo>
                  <a:cubicBezTo>
                    <a:pt x="1447" y="824"/>
                    <a:pt x="1458" y="844"/>
                    <a:pt x="1468" y="864"/>
                  </a:cubicBezTo>
                  <a:cubicBezTo>
                    <a:pt x="1484" y="894"/>
                    <a:pt x="1504" y="920"/>
                    <a:pt x="1528" y="944"/>
                  </a:cubicBezTo>
                  <a:cubicBezTo>
                    <a:pt x="1566" y="980"/>
                    <a:pt x="1592" y="1024"/>
                    <a:pt x="1610" y="1073"/>
                  </a:cubicBezTo>
                  <a:cubicBezTo>
                    <a:pt x="1620" y="1100"/>
                    <a:pt x="1628" y="1128"/>
                    <a:pt x="1638" y="1156"/>
                  </a:cubicBezTo>
                  <a:cubicBezTo>
                    <a:pt x="1649" y="1187"/>
                    <a:pt x="1653" y="1219"/>
                    <a:pt x="1652" y="1252"/>
                  </a:cubicBezTo>
                  <a:cubicBezTo>
                    <a:pt x="1652" y="1274"/>
                    <a:pt x="1654" y="1297"/>
                    <a:pt x="1659" y="1319"/>
                  </a:cubicBezTo>
                  <a:cubicBezTo>
                    <a:pt x="1677" y="1404"/>
                    <a:pt x="1720" y="1476"/>
                    <a:pt x="1778" y="1541"/>
                  </a:cubicBezTo>
                  <a:cubicBezTo>
                    <a:pt x="1814" y="1582"/>
                    <a:pt x="1849" y="1625"/>
                    <a:pt x="1885" y="1667"/>
                  </a:cubicBezTo>
                  <a:cubicBezTo>
                    <a:pt x="1892" y="1674"/>
                    <a:pt x="1899" y="1682"/>
                    <a:pt x="1905" y="1689"/>
                  </a:cubicBezTo>
                  <a:close/>
                  <a:moveTo>
                    <a:pt x="1587" y="1983"/>
                  </a:moveTo>
                  <a:cubicBezTo>
                    <a:pt x="1588" y="1982"/>
                    <a:pt x="1589" y="1981"/>
                    <a:pt x="1590" y="1980"/>
                  </a:cubicBezTo>
                  <a:cubicBezTo>
                    <a:pt x="1588" y="1976"/>
                    <a:pt x="1586" y="1972"/>
                    <a:pt x="1584" y="1969"/>
                  </a:cubicBezTo>
                  <a:cubicBezTo>
                    <a:pt x="1568" y="1943"/>
                    <a:pt x="1550" y="1918"/>
                    <a:pt x="1542" y="1888"/>
                  </a:cubicBezTo>
                  <a:cubicBezTo>
                    <a:pt x="1540" y="1883"/>
                    <a:pt x="1534" y="1878"/>
                    <a:pt x="1529" y="1875"/>
                  </a:cubicBezTo>
                  <a:cubicBezTo>
                    <a:pt x="1520" y="1871"/>
                    <a:pt x="1511" y="1868"/>
                    <a:pt x="1502" y="1867"/>
                  </a:cubicBezTo>
                  <a:cubicBezTo>
                    <a:pt x="1482" y="1864"/>
                    <a:pt x="1466" y="1855"/>
                    <a:pt x="1451" y="1843"/>
                  </a:cubicBezTo>
                  <a:cubicBezTo>
                    <a:pt x="1439" y="1833"/>
                    <a:pt x="1428" y="1822"/>
                    <a:pt x="1417" y="1812"/>
                  </a:cubicBezTo>
                  <a:cubicBezTo>
                    <a:pt x="1377" y="1775"/>
                    <a:pt x="1349" y="1729"/>
                    <a:pt x="1318" y="1685"/>
                  </a:cubicBezTo>
                  <a:cubicBezTo>
                    <a:pt x="1292" y="1647"/>
                    <a:pt x="1276" y="1606"/>
                    <a:pt x="1272" y="1560"/>
                  </a:cubicBezTo>
                  <a:cubicBezTo>
                    <a:pt x="1268" y="1502"/>
                    <a:pt x="1250" y="1449"/>
                    <a:pt x="1223" y="1399"/>
                  </a:cubicBezTo>
                  <a:cubicBezTo>
                    <a:pt x="1192" y="1342"/>
                    <a:pt x="1162" y="1285"/>
                    <a:pt x="1133" y="1227"/>
                  </a:cubicBezTo>
                  <a:cubicBezTo>
                    <a:pt x="1118" y="1197"/>
                    <a:pt x="1105" y="1166"/>
                    <a:pt x="1096" y="1134"/>
                  </a:cubicBezTo>
                  <a:cubicBezTo>
                    <a:pt x="1074" y="1054"/>
                    <a:pt x="1058" y="972"/>
                    <a:pt x="1049" y="890"/>
                  </a:cubicBezTo>
                  <a:cubicBezTo>
                    <a:pt x="1042" y="825"/>
                    <a:pt x="1037" y="760"/>
                    <a:pt x="1031" y="694"/>
                  </a:cubicBezTo>
                  <a:cubicBezTo>
                    <a:pt x="1028" y="661"/>
                    <a:pt x="1023" y="628"/>
                    <a:pt x="1019" y="595"/>
                  </a:cubicBezTo>
                  <a:cubicBezTo>
                    <a:pt x="1018" y="595"/>
                    <a:pt x="1016" y="595"/>
                    <a:pt x="1015" y="595"/>
                  </a:cubicBezTo>
                  <a:cubicBezTo>
                    <a:pt x="1009" y="625"/>
                    <a:pt x="1004" y="655"/>
                    <a:pt x="999" y="685"/>
                  </a:cubicBezTo>
                  <a:cubicBezTo>
                    <a:pt x="986" y="761"/>
                    <a:pt x="983" y="837"/>
                    <a:pt x="998" y="913"/>
                  </a:cubicBezTo>
                  <a:cubicBezTo>
                    <a:pt x="1007" y="958"/>
                    <a:pt x="1015" y="1003"/>
                    <a:pt x="1023" y="1048"/>
                  </a:cubicBezTo>
                  <a:cubicBezTo>
                    <a:pt x="1036" y="1128"/>
                    <a:pt x="1048" y="1209"/>
                    <a:pt x="1070" y="1287"/>
                  </a:cubicBezTo>
                  <a:cubicBezTo>
                    <a:pt x="1090" y="1357"/>
                    <a:pt x="1114" y="1426"/>
                    <a:pt x="1154" y="1488"/>
                  </a:cubicBezTo>
                  <a:cubicBezTo>
                    <a:pt x="1212" y="1578"/>
                    <a:pt x="1270" y="1669"/>
                    <a:pt x="1329" y="1759"/>
                  </a:cubicBezTo>
                  <a:cubicBezTo>
                    <a:pt x="1353" y="1797"/>
                    <a:pt x="1382" y="1831"/>
                    <a:pt x="1418" y="1860"/>
                  </a:cubicBezTo>
                  <a:cubicBezTo>
                    <a:pt x="1459" y="1892"/>
                    <a:pt x="1501" y="1923"/>
                    <a:pt x="1543" y="1954"/>
                  </a:cubicBezTo>
                  <a:cubicBezTo>
                    <a:pt x="1557" y="1965"/>
                    <a:pt x="1572" y="1974"/>
                    <a:pt x="1587" y="1983"/>
                  </a:cubicBezTo>
                  <a:close/>
                  <a:moveTo>
                    <a:pt x="2343" y="3154"/>
                  </a:moveTo>
                  <a:cubicBezTo>
                    <a:pt x="2344" y="3152"/>
                    <a:pt x="2346" y="3150"/>
                    <a:pt x="2347" y="3148"/>
                  </a:cubicBezTo>
                  <a:cubicBezTo>
                    <a:pt x="2340" y="3143"/>
                    <a:pt x="2333" y="3139"/>
                    <a:pt x="2328" y="3134"/>
                  </a:cubicBezTo>
                  <a:cubicBezTo>
                    <a:pt x="2301" y="3107"/>
                    <a:pt x="2272" y="3082"/>
                    <a:pt x="2248" y="3053"/>
                  </a:cubicBezTo>
                  <a:cubicBezTo>
                    <a:pt x="2202" y="3000"/>
                    <a:pt x="2158" y="2945"/>
                    <a:pt x="2115" y="2889"/>
                  </a:cubicBezTo>
                  <a:cubicBezTo>
                    <a:pt x="2084" y="2847"/>
                    <a:pt x="2055" y="2803"/>
                    <a:pt x="2028" y="2759"/>
                  </a:cubicBezTo>
                  <a:cubicBezTo>
                    <a:pt x="1992" y="2703"/>
                    <a:pt x="1959" y="2646"/>
                    <a:pt x="1925" y="2589"/>
                  </a:cubicBezTo>
                  <a:cubicBezTo>
                    <a:pt x="1900" y="2549"/>
                    <a:pt x="1875" y="2509"/>
                    <a:pt x="1850" y="2469"/>
                  </a:cubicBezTo>
                  <a:cubicBezTo>
                    <a:pt x="1823" y="2424"/>
                    <a:pt x="1810" y="2375"/>
                    <a:pt x="1808" y="2322"/>
                  </a:cubicBezTo>
                  <a:cubicBezTo>
                    <a:pt x="1806" y="2279"/>
                    <a:pt x="1802" y="2236"/>
                    <a:pt x="1796" y="2194"/>
                  </a:cubicBezTo>
                  <a:cubicBezTo>
                    <a:pt x="1783" y="2111"/>
                    <a:pt x="1768" y="2029"/>
                    <a:pt x="1754" y="1947"/>
                  </a:cubicBezTo>
                  <a:cubicBezTo>
                    <a:pt x="1750" y="1923"/>
                    <a:pt x="1745" y="1899"/>
                    <a:pt x="1741" y="1875"/>
                  </a:cubicBezTo>
                  <a:cubicBezTo>
                    <a:pt x="1730" y="1925"/>
                    <a:pt x="1720" y="1975"/>
                    <a:pt x="1727" y="2025"/>
                  </a:cubicBezTo>
                  <a:cubicBezTo>
                    <a:pt x="1734" y="2028"/>
                    <a:pt x="1741" y="2030"/>
                    <a:pt x="1748" y="2033"/>
                  </a:cubicBezTo>
                  <a:cubicBezTo>
                    <a:pt x="1748" y="2035"/>
                    <a:pt x="1748" y="2036"/>
                    <a:pt x="1748" y="2038"/>
                  </a:cubicBezTo>
                  <a:cubicBezTo>
                    <a:pt x="1741" y="2041"/>
                    <a:pt x="1735" y="2044"/>
                    <a:pt x="1728" y="2047"/>
                  </a:cubicBezTo>
                  <a:cubicBezTo>
                    <a:pt x="1728" y="2050"/>
                    <a:pt x="1728" y="2053"/>
                    <a:pt x="1728" y="2056"/>
                  </a:cubicBezTo>
                  <a:cubicBezTo>
                    <a:pt x="1736" y="2105"/>
                    <a:pt x="1743" y="2155"/>
                    <a:pt x="1753" y="2204"/>
                  </a:cubicBezTo>
                  <a:cubicBezTo>
                    <a:pt x="1766" y="2269"/>
                    <a:pt x="1779" y="2334"/>
                    <a:pt x="1797" y="2397"/>
                  </a:cubicBezTo>
                  <a:cubicBezTo>
                    <a:pt x="1815" y="2463"/>
                    <a:pt x="1839" y="2527"/>
                    <a:pt x="1867" y="2590"/>
                  </a:cubicBezTo>
                  <a:cubicBezTo>
                    <a:pt x="1886" y="2633"/>
                    <a:pt x="1905" y="2676"/>
                    <a:pt x="1922" y="2720"/>
                  </a:cubicBezTo>
                  <a:cubicBezTo>
                    <a:pt x="1955" y="2804"/>
                    <a:pt x="2000" y="2882"/>
                    <a:pt x="2052" y="2956"/>
                  </a:cubicBezTo>
                  <a:cubicBezTo>
                    <a:pt x="2096" y="3019"/>
                    <a:pt x="2150" y="3073"/>
                    <a:pt x="2213" y="3117"/>
                  </a:cubicBezTo>
                  <a:cubicBezTo>
                    <a:pt x="2247" y="3140"/>
                    <a:pt x="2284" y="3150"/>
                    <a:pt x="2323" y="3156"/>
                  </a:cubicBezTo>
                  <a:cubicBezTo>
                    <a:pt x="2330" y="3157"/>
                    <a:pt x="2337" y="3155"/>
                    <a:pt x="2343" y="3154"/>
                  </a:cubicBezTo>
                  <a:close/>
                  <a:moveTo>
                    <a:pt x="1621" y="729"/>
                  </a:moveTo>
                  <a:cubicBezTo>
                    <a:pt x="1632" y="726"/>
                    <a:pt x="1641" y="724"/>
                    <a:pt x="1648" y="720"/>
                  </a:cubicBezTo>
                  <a:cubicBezTo>
                    <a:pt x="1680" y="705"/>
                    <a:pt x="1711" y="690"/>
                    <a:pt x="1742" y="675"/>
                  </a:cubicBezTo>
                  <a:cubicBezTo>
                    <a:pt x="1764" y="664"/>
                    <a:pt x="1785" y="652"/>
                    <a:pt x="1810" y="653"/>
                  </a:cubicBezTo>
                  <a:cubicBezTo>
                    <a:pt x="1843" y="654"/>
                    <a:pt x="1877" y="655"/>
                    <a:pt x="1910" y="659"/>
                  </a:cubicBezTo>
                  <a:cubicBezTo>
                    <a:pt x="1922" y="660"/>
                    <a:pt x="1933" y="660"/>
                    <a:pt x="1943" y="654"/>
                  </a:cubicBezTo>
                  <a:cubicBezTo>
                    <a:pt x="1975" y="638"/>
                    <a:pt x="2007" y="623"/>
                    <a:pt x="2038" y="605"/>
                  </a:cubicBezTo>
                  <a:cubicBezTo>
                    <a:pt x="2094" y="571"/>
                    <a:pt x="2152" y="541"/>
                    <a:pt x="2216" y="525"/>
                  </a:cubicBezTo>
                  <a:cubicBezTo>
                    <a:pt x="2297" y="504"/>
                    <a:pt x="2375" y="475"/>
                    <a:pt x="2453" y="445"/>
                  </a:cubicBezTo>
                  <a:cubicBezTo>
                    <a:pt x="2536" y="412"/>
                    <a:pt x="2622" y="396"/>
                    <a:pt x="2711" y="397"/>
                  </a:cubicBezTo>
                  <a:cubicBezTo>
                    <a:pt x="2756" y="397"/>
                    <a:pt x="2801" y="401"/>
                    <a:pt x="2846" y="403"/>
                  </a:cubicBezTo>
                  <a:cubicBezTo>
                    <a:pt x="2857" y="403"/>
                    <a:pt x="2867" y="403"/>
                    <a:pt x="2878" y="403"/>
                  </a:cubicBezTo>
                  <a:cubicBezTo>
                    <a:pt x="2878" y="402"/>
                    <a:pt x="2878" y="400"/>
                    <a:pt x="2878" y="399"/>
                  </a:cubicBezTo>
                  <a:cubicBezTo>
                    <a:pt x="2847" y="396"/>
                    <a:pt x="2815" y="391"/>
                    <a:pt x="2783" y="391"/>
                  </a:cubicBezTo>
                  <a:cubicBezTo>
                    <a:pt x="2668" y="393"/>
                    <a:pt x="2552" y="396"/>
                    <a:pt x="2437" y="400"/>
                  </a:cubicBezTo>
                  <a:cubicBezTo>
                    <a:pt x="2330" y="403"/>
                    <a:pt x="2229" y="430"/>
                    <a:pt x="2134" y="480"/>
                  </a:cubicBezTo>
                  <a:cubicBezTo>
                    <a:pt x="2051" y="523"/>
                    <a:pt x="1965" y="562"/>
                    <a:pt x="1876" y="590"/>
                  </a:cubicBezTo>
                  <a:cubicBezTo>
                    <a:pt x="1808" y="612"/>
                    <a:pt x="1741" y="637"/>
                    <a:pt x="1676" y="665"/>
                  </a:cubicBezTo>
                  <a:cubicBezTo>
                    <a:pt x="1664" y="670"/>
                    <a:pt x="1653" y="675"/>
                    <a:pt x="1643" y="682"/>
                  </a:cubicBezTo>
                  <a:cubicBezTo>
                    <a:pt x="1628" y="692"/>
                    <a:pt x="1618" y="706"/>
                    <a:pt x="1621" y="729"/>
                  </a:cubicBezTo>
                  <a:close/>
                  <a:moveTo>
                    <a:pt x="3726" y="397"/>
                  </a:moveTo>
                  <a:cubicBezTo>
                    <a:pt x="3507" y="410"/>
                    <a:pt x="3289" y="414"/>
                    <a:pt x="3071" y="424"/>
                  </a:cubicBezTo>
                  <a:cubicBezTo>
                    <a:pt x="3080" y="428"/>
                    <a:pt x="3089" y="431"/>
                    <a:pt x="3099" y="434"/>
                  </a:cubicBezTo>
                  <a:cubicBezTo>
                    <a:pt x="3213" y="465"/>
                    <a:pt x="3323" y="507"/>
                    <a:pt x="3432" y="555"/>
                  </a:cubicBezTo>
                  <a:cubicBezTo>
                    <a:pt x="3438" y="558"/>
                    <a:pt x="3443" y="562"/>
                    <a:pt x="3448" y="566"/>
                  </a:cubicBezTo>
                  <a:cubicBezTo>
                    <a:pt x="3443" y="578"/>
                    <a:pt x="3435" y="575"/>
                    <a:pt x="3428" y="575"/>
                  </a:cubicBezTo>
                  <a:cubicBezTo>
                    <a:pt x="3394" y="575"/>
                    <a:pt x="3360" y="575"/>
                    <a:pt x="3326" y="575"/>
                  </a:cubicBezTo>
                  <a:cubicBezTo>
                    <a:pt x="3318" y="576"/>
                    <a:pt x="3310" y="577"/>
                    <a:pt x="3302" y="578"/>
                  </a:cubicBezTo>
                  <a:cubicBezTo>
                    <a:pt x="3302" y="580"/>
                    <a:pt x="3302" y="581"/>
                    <a:pt x="3302" y="583"/>
                  </a:cubicBezTo>
                  <a:cubicBezTo>
                    <a:pt x="3329" y="603"/>
                    <a:pt x="3357" y="622"/>
                    <a:pt x="3384" y="642"/>
                  </a:cubicBezTo>
                  <a:cubicBezTo>
                    <a:pt x="3391" y="637"/>
                    <a:pt x="3396" y="634"/>
                    <a:pt x="3400" y="631"/>
                  </a:cubicBezTo>
                  <a:cubicBezTo>
                    <a:pt x="3446" y="595"/>
                    <a:pt x="3492" y="559"/>
                    <a:pt x="3537" y="523"/>
                  </a:cubicBezTo>
                  <a:cubicBezTo>
                    <a:pt x="3571" y="496"/>
                    <a:pt x="3602" y="467"/>
                    <a:pt x="3641" y="447"/>
                  </a:cubicBezTo>
                  <a:cubicBezTo>
                    <a:pt x="3670" y="432"/>
                    <a:pt x="3697" y="414"/>
                    <a:pt x="3726" y="397"/>
                  </a:cubicBezTo>
                  <a:close/>
                  <a:moveTo>
                    <a:pt x="3385" y="661"/>
                  </a:moveTo>
                  <a:cubicBezTo>
                    <a:pt x="3320" y="705"/>
                    <a:pt x="3255" y="745"/>
                    <a:pt x="3193" y="789"/>
                  </a:cubicBezTo>
                  <a:cubicBezTo>
                    <a:pt x="3126" y="838"/>
                    <a:pt x="3052" y="862"/>
                    <a:pt x="2969" y="863"/>
                  </a:cubicBezTo>
                  <a:cubicBezTo>
                    <a:pt x="2935" y="863"/>
                    <a:pt x="2900" y="865"/>
                    <a:pt x="2865" y="867"/>
                  </a:cubicBezTo>
                  <a:cubicBezTo>
                    <a:pt x="2831" y="869"/>
                    <a:pt x="2797" y="875"/>
                    <a:pt x="2765" y="888"/>
                  </a:cubicBezTo>
                  <a:cubicBezTo>
                    <a:pt x="2734" y="901"/>
                    <a:pt x="2710" y="922"/>
                    <a:pt x="2687" y="950"/>
                  </a:cubicBezTo>
                  <a:cubicBezTo>
                    <a:pt x="2696" y="952"/>
                    <a:pt x="2701" y="953"/>
                    <a:pt x="2706" y="954"/>
                  </a:cubicBezTo>
                  <a:cubicBezTo>
                    <a:pt x="2756" y="962"/>
                    <a:pt x="2807" y="960"/>
                    <a:pt x="2856" y="952"/>
                  </a:cubicBezTo>
                  <a:cubicBezTo>
                    <a:pt x="2992" y="931"/>
                    <a:pt x="3120" y="888"/>
                    <a:pt x="3238" y="818"/>
                  </a:cubicBezTo>
                  <a:cubicBezTo>
                    <a:pt x="3301" y="780"/>
                    <a:pt x="3365" y="744"/>
                    <a:pt x="3434" y="718"/>
                  </a:cubicBezTo>
                  <a:cubicBezTo>
                    <a:pt x="3440" y="716"/>
                    <a:pt x="3446" y="713"/>
                    <a:pt x="3455" y="709"/>
                  </a:cubicBezTo>
                  <a:cubicBezTo>
                    <a:pt x="3430" y="692"/>
                    <a:pt x="3408" y="677"/>
                    <a:pt x="3385" y="661"/>
                  </a:cubicBezTo>
                  <a:close/>
                  <a:moveTo>
                    <a:pt x="892" y="309"/>
                  </a:moveTo>
                  <a:cubicBezTo>
                    <a:pt x="893" y="308"/>
                    <a:pt x="894" y="306"/>
                    <a:pt x="896" y="305"/>
                  </a:cubicBezTo>
                  <a:cubicBezTo>
                    <a:pt x="890" y="298"/>
                    <a:pt x="886" y="289"/>
                    <a:pt x="880" y="282"/>
                  </a:cubicBezTo>
                  <a:cubicBezTo>
                    <a:pt x="845" y="247"/>
                    <a:pt x="810" y="212"/>
                    <a:pt x="775" y="177"/>
                  </a:cubicBezTo>
                  <a:cubicBezTo>
                    <a:pt x="770" y="171"/>
                    <a:pt x="763" y="167"/>
                    <a:pt x="756" y="163"/>
                  </a:cubicBezTo>
                  <a:cubicBezTo>
                    <a:pt x="721" y="143"/>
                    <a:pt x="685" y="123"/>
                    <a:pt x="649" y="103"/>
                  </a:cubicBezTo>
                  <a:cubicBezTo>
                    <a:pt x="641" y="99"/>
                    <a:pt x="631" y="95"/>
                    <a:pt x="621" y="92"/>
                  </a:cubicBezTo>
                  <a:cubicBezTo>
                    <a:pt x="581" y="80"/>
                    <a:pt x="540" y="69"/>
                    <a:pt x="500" y="58"/>
                  </a:cubicBezTo>
                  <a:cubicBezTo>
                    <a:pt x="431" y="39"/>
                    <a:pt x="362" y="40"/>
                    <a:pt x="292" y="41"/>
                  </a:cubicBezTo>
                  <a:cubicBezTo>
                    <a:pt x="287" y="41"/>
                    <a:pt x="281" y="42"/>
                    <a:pt x="277" y="44"/>
                  </a:cubicBezTo>
                  <a:cubicBezTo>
                    <a:pt x="260" y="53"/>
                    <a:pt x="243" y="62"/>
                    <a:pt x="226" y="71"/>
                  </a:cubicBezTo>
                  <a:cubicBezTo>
                    <a:pt x="280" y="83"/>
                    <a:pt x="334" y="84"/>
                    <a:pt x="389" y="82"/>
                  </a:cubicBezTo>
                  <a:cubicBezTo>
                    <a:pt x="422" y="81"/>
                    <a:pt x="456" y="79"/>
                    <a:pt x="488" y="85"/>
                  </a:cubicBezTo>
                  <a:cubicBezTo>
                    <a:pt x="558" y="97"/>
                    <a:pt x="623" y="125"/>
                    <a:pt x="684" y="162"/>
                  </a:cubicBezTo>
                  <a:cubicBezTo>
                    <a:pt x="703" y="173"/>
                    <a:pt x="719" y="188"/>
                    <a:pt x="735" y="202"/>
                  </a:cubicBezTo>
                  <a:cubicBezTo>
                    <a:pt x="759" y="222"/>
                    <a:pt x="781" y="244"/>
                    <a:pt x="806" y="264"/>
                  </a:cubicBezTo>
                  <a:cubicBezTo>
                    <a:pt x="831" y="284"/>
                    <a:pt x="862" y="295"/>
                    <a:pt x="892" y="309"/>
                  </a:cubicBezTo>
                  <a:close/>
                  <a:moveTo>
                    <a:pt x="1800" y="2465"/>
                  </a:moveTo>
                  <a:cubicBezTo>
                    <a:pt x="1799" y="2465"/>
                    <a:pt x="1797" y="2465"/>
                    <a:pt x="1795" y="2466"/>
                  </a:cubicBezTo>
                  <a:cubicBezTo>
                    <a:pt x="1796" y="2479"/>
                    <a:pt x="1796" y="2493"/>
                    <a:pt x="1798" y="2507"/>
                  </a:cubicBezTo>
                  <a:cubicBezTo>
                    <a:pt x="1802" y="2535"/>
                    <a:pt x="1808" y="2563"/>
                    <a:pt x="1811" y="2591"/>
                  </a:cubicBezTo>
                  <a:cubicBezTo>
                    <a:pt x="1814" y="2618"/>
                    <a:pt x="1822" y="2643"/>
                    <a:pt x="1835" y="2667"/>
                  </a:cubicBezTo>
                  <a:cubicBezTo>
                    <a:pt x="1843" y="2683"/>
                    <a:pt x="1850" y="2700"/>
                    <a:pt x="1858" y="2717"/>
                  </a:cubicBezTo>
                  <a:cubicBezTo>
                    <a:pt x="1871" y="2746"/>
                    <a:pt x="1885" y="2776"/>
                    <a:pt x="1899" y="2805"/>
                  </a:cubicBezTo>
                  <a:cubicBezTo>
                    <a:pt x="1912" y="2832"/>
                    <a:pt x="1925" y="2858"/>
                    <a:pt x="1938" y="2883"/>
                  </a:cubicBezTo>
                  <a:cubicBezTo>
                    <a:pt x="1947" y="2901"/>
                    <a:pt x="1955" y="2920"/>
                    <a:pt x="1968" y="2934"/>
                  </a:cubicBezTo>
                  <a:cubicBezTo>
                    <a:pt x="1998" y="2966"/>
                    <a:pt x="2029" y="2996"/>
                    <a:pt x="2061" y="3025"/>
                  </a:cubicBezTo>
                  <a:cubicBezTo>
                    <a:pt x="2074" y="3037"/>
                    <a:pt x="2089" y="3044"/>
                    <a:pt x="2108" y="3049"/>
                  </a:cubicBezTo>
                  <a:cubicBezTo>
                    <a:pt x="2089" y="3026"/>
                    <a:pt x="2071" y="3006"/>
                    <a:pt x="2055" y="2985"/>
                  </a:cubicBezTo>
                  <a:cubicBezTo>
                    <a:pt x="1996" y="2906"/>
                    <a:pt x="1946" y="2822"/>
                    <a:pt x="1909" y="2730"/>
                  </a:cubicBezTo>
                  <a:cubicBezTo>
                    <a:pt x="1892" y="2688"/>
                    <a:pt x="1873" y="2646"/>
                    <a:pt x="1856" y="2604"/>
                  </a:cubicBezTo>
                  <a:cubicBezTo>
                    <a:pt x="1839" y="2563"/>
                    <a:pt x="1823" y="2521"/>
                    <a:pt x="1807" y="2480"/>
                  </a:cubicBezTo>
                  <a:cubicBezTo>
                    <a:pt x="1805" y="2475"/>
                    <a:pt x="1802" y="2470"/>
                    <a:pt x="1800" y="2465"/>
                  </a:cubicBezTo>
                  <a:close/>
                  <a:moveTo>
                    <a:pt x="710" y="120"/>
                  </a:moveTo>
                  <a:cubicBezTo>
                    <a:pt x="709" y="121"/>
                    <a:pt x="708" y="122"/>
                    <a:pt x="708" y="123"/>
                  </a:cubicBezTo>
                  <a:cubicBezTo>
                    <a:pt x="709" y="124"/>
                    <a:pt x="711" y="126"/>
                    <a:pt x="713" y="127"/>
                  </a:cubicBezTo>
                  <a:cubicBezTo>
                    <a:pt x="718" y="130"/>
                    <a:pt x="723" y="132"/>
                    <a:pt x="728" y="135"/>
                  </a:cubicBezTo>
                  <a:cubicBezTo>
                    <a:pt x="798" y="167"/>
                    <a:pt x="846" y="224"/>
                    <a:pt x="895" y="279"/>
                  </a:cubicBezTo>
                  <a:cubicBezTo>
                    <a:pt x="908" y="316"/>
                    <a:pt x="939" y="333"/>
                    <a:pt x="973" y="345"/>
                  </a:cubicBezTo>
                  <a:cubicBezTo>
                    <a:pt x="980" y="348"/>
                    <a:pt x="987" y="353"/>
                    <a:pt x="994" y="356"/>
                  </a:cubicBezTo>
                  <a:cubicBezTo>
                    <a:pt x="1009" y="363"/>
                    <a:pt x="1015" y="362"/>
                    <a:pt x="1025" y="351"/>
                  </a:cubicBezTo>
                  <a:cubicBezTo>
                    <a:pt x="1035" y="339"/>
                    <a:pt x="1044" y="327"/>
                    <a:pt x="1053" y="316"/>
                  </a:cubicBezTo>
                  <a:cubicBezTo>
                    <a:pt x="1034" y="299"/>
                    <a:pt x="1014" y="282"/>
                    <a:pt x="998" y="264"/>
                  </a:cubicBezTo>
                  <a:cubicBezTo>
                    <a:pt x="964" y="227"/>
                    <a:pt x="923" y="205"/>
                    <a:pt x="876" y="190"/>
                  </a:cubicBezTo>
                  <a:cubicBezTo>
                    <a:pt x="847" y="181"/>
                    <a:pt x="819" y="168"/>
                    <a:pt x="791" y="156"/>
                  </a:cubicBezTo>
                  <a:cubicBezTo>
                    <a:pt x="764" y="144"/>
                    <a:pt x="737" y="132"/>
                    <a:pt x="710" y="120"/>
                  </a:cubicBezTo>
                  <a:close/>
                  <a:moveTo>
                    <a:pt x="2193" y="1151"/>
                  </a:moveTo>
                  <a:cubicBezTo>
                    <a:pt x="2252" y="1177"/>
                    <a:pt x="2310" y="1176"/>
                    <a:pt x="2369" y="1173"/>
                  </a:cubicBezTo>
                  <a:cubicBezTo>
                    <a:pt x="2427" y="1169"/>
                    <a:pt x="2483" y="1154"/>
                    <a:pt x="2543" y="1136"/>
                  </a:cubicBezTo>
                  <a:cubicBezTo>
                    <a:pt x="2500" y="1118"/>
                    <a:pt x="2462" y="1102"/>
                    <a:pt x="2424" y="1086"/>
                  </a:cubicBezTo>
                  <a:cubicBezTo>
                    <a:pt x="2413" y="1081"/>
                    <a:pt x="2403" y="1080"/>
                    <a:pt x="2391" y="1084"/>
                  </a:cubicBezTo>
                  <a:cubicBezTo>
                    <a:pt x="2330" y="1105"/>
                    <a:pt x="2268" y="1125"/>
                    <a:pt x="2207" y="1145"/>
                  </a:cubicBezTo>
                  <a:cubicBezTo>
                    <a:pt x="2203" y="1146"/>
                    <a:pt x="2199" y="1148"/>
                    <a:pt x="2193" y="1151"/>
                  </a:cubicBezTo>
                  <a:close/>
                  <a:moveTo>
                    <a:pt x="2066" y="1221"/>
                  </a:moveTo>
                  <a:cubicBezTo>
                    <a:pt x="2075" y="1212"/>
                    <a:pt x="2082" y="1217"/>
                    <a:pt x="2089" y="1219"/>
                  </a:cubicBezTo>
                  <a:cubicBezTo>
                    <a:pt x="2119" y="1231"/>
                    <a:pt x="2149" y="1238"/>
                    <a:pt x="2180" y="1240"/>
                  </a:cubicBezTo>
                  <a:cubicBezTo>
                    <a:pt x="2200" y="1242"/>
                    <a:pt x="2220" y="1242"/>
                    <a:pt x="2241" y="1241"/>
                  </a:cubicBezTo>
                  <a:cubicBezTo>
                    <a:pt x="2239" y="1237"/>
                    <a:pt x="2239" y="1235"/>
                    <a:pt x="2238" y="1235"/>
                  </a:cubicBezTo>
                  <a:cubicBezTo>
                    <a:pt x="2209" y="1214"/>
                    <a:pt x="2181" y="1192"/>
                    <a:pt x="2152" y="1172"/>
                  </a:cubicBezTo>
                  <a:cubicBezTo>
                    <a:pt x="2148" y="1169"/>
                    <a:pt x="2140" y="1169"/>
                    <a:pt x="2136" y="1171"/>
                  </a:cubicBezTo>
                  <a:cubicBezTo>
                    <a:pt x="2104" y="1183"/>
                    <a:pt x="2074" y="1198"/>
                    <a:pt x="2050" y="1222"/>
                  </a:cubicBezTo>
                  <a:cubicBezTo>
                    <a:pt x="2031" y="1240"/>
                    <a:pt x="2009" y="1254"/>
                    <a:pt x="1984" y="1264"/>
                  </a:cubicBezTo>
                  <a:cubicBezTo>
                    <a:pt x="1973" y="1268"/>
                    <a:pt x="1963" y="1275"/>
                    <a:pt x="1950" y="1283"/>
                  </a:cubicBezTo>
                  <a:cubicBezTo>
                    <a:pt x="1966" y="1290"/>
                    <a:pt x="1978" y="1296"/>
                    <a:pt x="1989" y="1302"/>
                  </a:cubicBezTo>
                  <a:cubicBezTo>
                    <a:pt x="2001" y="1308"/>
                    <a:pt x="2012" y="1316"/>
                    <a:pt x="2024" y="1323"/>
                  </a:cubicBezTo>
                  <a:cubicBezTo>
                    <a:pt x="2025" y="1319"/>
                    <a:pt x="2026" y="1318"/>
                    <a:pt x="2026" y="1316"/>
                  </a:cubicBezTo>
                  <a:cubicBezTo>
                    <a:pt x="2022" y="1290"/>
                    <a:pt x="2029" y="1286"/>
                    <a:pt x="2050" y="1286"/>
                  </a:cubicBezTo>
                  <a:cubicBezTo>
                    <a:pt x="2054" y="1286"/>
                    <a:pt x="2058" y="1284"/>
                    <a:pt x="2062" y="1282"/>
                  </a:cubicBezTo>
                  <a:cubicBezTo>
                    <a:pt x="2080" y="1274"/>
                    <a:pt x="2097" y="1275"/>
                    <a:pt x="2115" y="1282"/>
                  </a:cubicBezTo>
                  <a:cubicBezTo>
                    <a:pt x="2120" y="1283"/>
                    <a:pt x="2124" y="1284"/>
                    <a:pt x="2133" y="1287"/>
                  </a:cubicBezTo>
                  <a:cubicBezTo>
                    <a:pt x="2112" y="1260"/>
                    <a:pt x="2084" y="1246"/>
                    <a:pt x="2066" y="1221"/>
                  </a:cubicBezTo>
                  <a:close/>
                  <a:moveTo>
                    <a:pt x="1521" y="1238"/>
                  </a:moveTo>
                  <a:cubicBezTo>
                    <a:pt x="1504" y="1194"/>
                    <a:pt x="1480" y="1154"/>
                    <a:pt x="1454" y="1116"/>
                  </a:cubicBezTo>
                  <a:cubicBezTo>
                    <a:pt x="1412" y="1054"/>
                    <a:pt x="1368" y="993"/>
                    <a:pt x="1335" y="926"/>
                  </a:cubicBezTo>
                  <a:cubicBezTo>
                    <a:pt x="1286" y="828"/>
                    <a:pt x="1223" y="739"/>
                    <a:pt x="1154" y="654"/>
                  </a:cubicBezTo>
                  <a:cubicBezTo>
                    <a:pt x="1151" y="650"/>
                    <a:pt x="1147" y="647"/>
                    <a:pt x="1144" y="643"/>
                  </a:cubicBezTo>
                  <a:cubicBezTo>
                    <a:pt x="1261" y="847"/>
                    <a:pt x="1386" y="1046"/>
                    <a:pt x="1521" y="1238"/>
                  </a:cubicBezTo>
                  <a:close/>
                  <a:moveTo>
                    <a:pt x="1623" y="775"/>
                  </a:moveTo>
                  <a:cubicBezTo>
                    <a:pt x="1718" y="746"/>
                    <a:pt x="1809" y="714"/>
                    <a:pt x="1895" y="670"/>
                  </a:cubicBezTo>
                  <a:cubicBezTo>
                    <a:pt x="1845" y="664"/>
                    <a:pt x="1795" y="655"/>
                    <a:pt x="1749" y="686"/>
                  </a:cubicBezTo>
                  <a:cubicBezTo>
                    <a:pt x="1712" y="710"/>
                    <a:pt x="1672" y="728"/>
                    <a:pt x="1631" y="741"/>
                  </a:cubicBezTo>
                  <a:cubicBezTo>
                    <a:pt x="1627" y="742"/>
                    <a:pt x="1624" y="744"/>
                    <a:pt x="1620" y="746"/>
                  </a:cubicBezTo>
                  <a:cubicBezTo>
                    <a:pt x="1621" y="756"/>
                    <a:pt x="1622" y="766"/>
                    <a:pt x="1623" y="775"/>
                  </a:cubicBezTo>
                  <a:close/>
                  <a:moveTo>
                    <a:pt x="3390" y="562"/>
                  </a:moveTo>
                  <a:cubicBezTo>
                    <a:pt x="3390" y="560"/>
                    <a:pt x="3391" y="557"/>
                    <a:pt x="3391" y="555"/>
                  </a:cubicBezTo>
                  <a:cubicBezTo>
                    <a:pt x="3311" y="521"/>
                    <a:pt x="3231" y="490"/>
                    <a:pt x="3145" y="465"/>
                  </a:cubicBezTo>
                  <a:cubicBezTo>
                    <a:pt x="3147" y="468"/>
                    <a:pt x="3148" y="470"/>
                    <a:pt x="3149" y="471"/>
                  </a:cubicBezTo>
                  <a:cubicBezTo>
                    <a:pt x="3188" y="499"/>
                    <a:pt x="3228" y="528"/>
                    <a:pt x="3267" y="556"/>
                  </a:cubicBezTo>
                  <a:cubicBezTo>
                    <a:pt x="3272" y="559"/>
                    <a:pt x="3278" y="562"/>
                    <a:pt x="3283" y="562"/>
                  </a:cubicBezTo>
                  <a:cubicBezTo>
                    <a:pt x="3319" y="562"/>
                    <a:pt x="3354" y="562"/>
                    <a:pt x="3390" y="562"/>
                  </a:cubicBezTo>
                  <a:close/>
                  <a:moveTo>
                    <a:pt x="435" y="22"/>
                  </a:moveTo>
                  <a:cubicBezTo>
                    <a:pt x="503" y="33"/>
                    <a:pt x="563" y="70"/>
                    <a:pt x="632" y="77"/>
                  </a:cubicBezTo>
                  <a:cubicBezTo>
                    <a:pt x="640" y="78"/>
                    <a:pt x="647" y="81"/>
                    <a:pt x="655" y="84"/>
                  </a:cubicBezTo>
                  <a:cubicBezTo>
                    <a:pt x="704" y="105"/>
                    <a:pt x="754" y="126"/>
                    <a:pt x="803" y="146"/>
                  </a:cubicBezTo>
                  <a:cubicBezTo>
                    <a:pt x="814" y="151"/>
                    <a:pt x="824" y="155"/>
                    <a:pt x="834" y="160"/>
                  </a:cubicBezTo>
                  <a:cubicBezTo>
                    <a:pt x="835" y="158"/>
                    <a:pt x="836" y="157"/>
                    <a:pt x="837" y="155"/>
                  </a:cubicBezTo>
                  <a:cubicBezTo>
                    <a:pt x="819" y="145"/>
                    <a:pt x="801" y="134"/>
                    <a:pt x="782" y="125"/>
                  </a:cubicBezTo>
                  <a:cubicBezTo>
                    <a:pt x="765" y="116"/>
                    <a:pt x="746" y="110"/>
                    <a:pt x="729" y="101"/>
                  </a:cubicBezTo>
                  <a:cubicBezTo>
                    <a:pt x="665" y="67"/>
                    <a:pt x="598" y="45"/>
                    <a:pt x="528" y="30"/>
                  </a:cubicBezTo>
                  <a:cubicBezTo>
                    <a:pt x="498" y="24"/>
                    <a:pt x="467" y="16"/>
                    <a:pt x="435" y="22"/>
                  </a:cubicBezTo>
                  <a:close/>
                  <a:moveTo>
                    <a:pt x="1745" y="2252"/>
                  </a:moveTo>
                  <a:cubicBezTo>
                    <a:pt x="1733" y="2184"/>
                    <a:pt x="1721" y="2113"/>
                    <a:pt x="1709" y="2041"/>
                  </a:cubicBezTo>
                  <a:cubicBezTo>
                    <a:pt x="1689" y="2037"/>
                    <a:pt x="1668" y="2033"/>
                    <a:pt x="1644" y="2029"/>
                  </a:cubicBezTo>
                  <a:cubicBezTo>
                    <a:pt x="1665" y="2067"/>
                    <a:pt x="1687" y="2101"/>
                    <a:pt x="1703" y="2138"/>
                  </a:cubicBezTo>
                  <a:cubicBezTo>
                    <a:pt x="1720" y="2175"/>
                    <a:pt x="1732" y="2215"/>
                    <a:pt x="1745" y="2252"/>
                  </a:cubicBezTo>
                  <a:close/>
                  <a:moveTo>
                    <a:pt x="1629" y="895"/>
                  </a:moveTo>
                  <a:cubicBezTo>
                    <a:pt x="1626" y="894"/>
                    <a:pt x="1624" y="893"/>
                    <a:pt x="1621" y="893"/>
                  </a:cubicBezTo>
                  <a:cubicBezTo>
                    <a:pt x="1614" y="893"/>
                    <a:pt x="1607" y="892"/>
                    <a:pt x="1599" y="893"/>
                  </a:cubicBezTo>
                  <a:cubicBezTo>
                    <a:pt x="1576" y="893"/>
                    <a:pt x="1571" y="902"/>
                    <a:pt x="1582" y="923"/>
                  </a:cubicBezTo>
                  <a:cubicBezTo>
                    <a:pt x="1585" y="927"/>
                    <a:pt x="1589" y="930"/>
                    <a:pt x="1594" y="936"/>
                  </a:cubicBezTo>
                  <a:cubicBezTo>
                    <a:pt x="1606" y="922"/>
                    <a:pt x="1617" y="909"/>
                    <a:pt x="1629" y="895"/>
                  </a:cubicBezTo>
                  <a:close/>
                  <a:moveTo>
                    <a:pt x="1842" y="1316"/>
                  </a:moveTo>
                  <a:cubicBezTo>
                    <a:pt x="1850" y="1360"/>
                    <a:pt x="1867" y="1400"/>
                    <a:pt x="1889" y="1439"/>
                  </a:cubicBezTo>
                  <a:cubicBezTo>
                    <a:pt x="1881" y="1395"/>
                    <a:pt x="1867" y="1353"/>
                    <a:pt x="1842" y="1316"/>
                  </a:cubicBezTo>
                  <a:close/>
                  <a:moveTo>
                    <a:pt x="1104" y="343"/>
                  </a:moveTo>
                  <a:cubicBezTo>
                    <a:pt x="1109" y="367"/>
                    <a:pt x="1123" y="373"/>
                    <a:pt x="1148" y="361"/>
                  </a:cubicBezTo>
                  <a:cubicBezTo>
                    <a:pt x="1147" y="339"/>
                    <a:pt x="1145" y="337"/>
                    <a:pt x="1132" y="328"/>
                  </a:cubicBezTo>
                  <a:cubicBezTo>
                    <a:pt x="1122" y="333"/>
                    <a:pt x="1114" y="337"/>
                    <a:pt x="1104" y="343"/>
                  </a:cubicBezTo>
                  <a:close/>
                  <a:moveTo>
                    <a:pt x="2160" y="948"/>
                  </a:moveTo>
                  <a:cubicBezTo>
                    <a:pt x="2192" y="957"/>
                    <a:pt x="2223" y="970"/>
                    <a:pt x="2259" y="977"/>
                  </a:cubicBezTo>
                  <a:cubicBezTo>
                    <a:pt x="2230" y="943"/>
                    <a:pt x="2197" y="940"/>
                    <a:pt x="2160" y="948"/>
                  </a:cubicBezTo>
                  <a:close/>
                  <a:moveTo>
                    <a:pt x="170" y="58"/>
                  </a:moveTo>
                  <a:cubicBezTo>
                    <a:pt x="199" y="56"/>
                    <a:pt x="228" y="58"/>
                    <a:pt x="254" y="42"/>
                  </a:cubicBezTo>
                  <a:cubicBezTo>
                    <a:pt x="225" y="42"/>
                    <a:pt x="197" y="46"/>
                    <a:pt x="170" y="58"/>
                  </a:cubicBezTo>
                  <a:close/>
                  <a:moveTo>
                    <a:pt x="1899" y="1276"/>
                  </a:moveTo>
                  <a:cubicBezTo>
                    <a:pt x="1896" y="1288"/>
                    <a:pt x="1902" y="1290"/>
                    <a:pt x="1910" y="1289"/>
                  </a:cubicBezTo>
                  <a:cubicBezTo>
                    <a:pt x="1911" y="1288"/>
                    <a:pt x="1913" y="1286"/>
                    <a:pt x="1915" y="1285"/>
                  </a:cubicBezTo>
                  <a:cubicBezTo>
                    <a:pt x="1912" y="1283"/>
                    <a:pt x="1911" y="1281"/>
                    <a:pt x="1909" y="1280"/>
                  </a:cubicBezTo>
                  <a:cubicBezTo>
                    <a:pt x="1907" y="1279"/>
                    <a:pt x="1904" y="1278"/>
                    <a:pt x="1899" y="1276"/>
                  </a:cubicBezTo>
                  <a:close/>
                  <a:moveTo>
                    <a:pt x="998" y="424"/>
                  </a:moveTo>
                  <a:cubicBezTo>
                    <a:pt x="998" y="406"/>
                    <a:pt x="998" y="406"/>
                    <a:pt x="986" y="396"/>
                  </a:cubicBezTo>
                  <a:cubicBezTo>
                    <a:pt x="991" y="407"/>
                    <a:pt x="994" y="415"/>
                    <a:pt x="998" y="424"/>
                  </a:cubicBezTo>
                  <a:close/>
                  <a:moveTo>
                    <a:pt x="957" y="383"/>
                  </a:moveTo>
                  <a:cubicBezTo>
                    <a:pt x="955" y="372"/>
                    <a:pt x="955" y="372"/>
                    <a:pt x="944" y="362"/>
                  </a:cubicBezTo>
                  <a:cubicBezTo>
                    <a:pt x="950" y="372"/>
                    <a:pt x="954" y="378"/>
                    <a:pt x="957" y="383"/>
                  </a:cubicBezTo>
                  <a:close/>
                  <a:moveTo>
                    <a:pt x="368" y="32"/>
                  </a:moveTo>
                  <a:cubicBezTo>
                    <a:pt x="368" y="32"/>
                    <a:pt x="368" y="31"/>
                    <a:pt x="368" y="31"/>
                  </a:cubicBezTo>
                  <a:cubicBezTo>
                    <a:pt x="361" y="31"/>
                    <a:pt x="354" y="31"/>
                    <a:pt x="348" y="31"/>
                  </a:cubicBezTo>
                  <a:cubicBezTo>
                    <a:pt x="348" y="31"/>
                    <a:pt x="348" y="32"/>
                    <a:pt x="348" y="32"/>
                  </a:cubicBezTo>
                  <a:cubicBezTo>
                    <a:pt x="355" y="32"/>
                    <a:pt x="362" y="32"/>
                    <a:pt x="368" y="32"/>
                  </a:cubicBezTo>
                  <a:close/>
                  <a:moveTo>
                    <a:pt x="409" y="36"/>
                  </a:moveTo>
                  <a:cubicBezTo>
                    <a:pt x="409" y="35"/>
                    <a:pt x="408" y="35"/>
                    <a:pt x="408" y="35"/>
                  </a:cubicBezTo>
                  <a:cubicBezTo>
                    <a:pt x="403" y="35"/>
                    <a:pt x="399" y="35"/>
                    <a:pt x="394" y="35"/>
                  </a:cubicBezTo>
                  <a:cubicBezTo>
                    <a:pt x="394" y="35"/>
                    <a:pt x="394" y="35"/>
                    <a:pt x="394" y="36"/>
                  </a:cubicBezTo>
                  <a:cubicBezTo>
                    <a:pt x="399" y="36"/>
                    <a:pt x="404" y="36"/>
                    <a:pt x="409" y="36"/>
                  </a:cubicBezTo>
                  <a:close/>
                </a:path>
              </a:pathLst>
            </a:custGeom>
            <a:solidFill>
              <a:srgbClr val="3B24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Freeform 6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id="{24D4310F-ACFF-4877-BCA2-765B92CA620E}"/>
              </a:ext>
            </a:extLst>
          </p:cNvPr>
          <p:cNvSpPr>
            <a:spLocks/>
          </p:cNvSpPr>
          <p:nvPr/>
        </p:nvSpPr>
        <p:spPr bwMode="auto">
          <a:xfrm>
            <a:off x="2825084" y="2363725"/>
            <a:ext cx="1874525" cy="3324748"/>
          </a:xfrm>
          <a:custGeom>
            <a:avLst/>
            <a:gdLst>
              <a:gd name="T0" fmla="*/ 87 w 290"/>
              <a:gd name="T1" fmla="*/ 64 h 562"/>
              <a:gd name="T2" fmla="*/ 80 w 290"/>
              <a:gd name="T3" fmla="*/ 70 h 562"/>
              <a:gd name="T4" fmla="*/ 79 w 290"/>
              <a:gd name="T5" fmla="*/ 57 h 562"/>
              <a:gd name="T6" fmla="*/ 42 w 290"/>
              <a:gd name="T7" fmla="*/ 27 h 562"/>
              <a:gd name="T8" fmla="*/ 35 w 290"/>
              <a:gd name="T9" fmla="*/ 39 h 562"/>
              <a:gd name="T10" fmla="*/ 32 w 290"/>
              <a:gd name="T11" fmla="*/ 23 h 562"/>
              <a:gd name="T12" fmla="*/ 12 w 290"/>
              <a:gd name="T13" fmla="*/ 19 h 562"/>
              <a:gd name="T14" fmla="*/ 9 w 290"/>
              <a:gd name="T15" fmla="*/ 1 h 562"/>
              <a:gd name="T16" fmla="*/ 14 w 290"/>
              <a:gd name="T17" fmla="*/ 15 h 562"/>
              <a:gd name="T18" fmla="*/ 56 w 290"/>
              <a:gd name="T19" fmla="*/ 30 h 562"/>
              <a:gd name="T20" fmla="*/ 65 w 290"/>
              <a:gd name="T21" fmla="*/ 24 h 562"/>
              <a:gd name="T22" fmla="*/ 68 w 290"/>
              <a:gd name="T23" fmla="*/ 37 h 562"/>
              <a:gd name="T24" fmla="*/ 103 w 290"/>
              <a:gd name="T25" fmla="*/ 85 h 562"/>
              <a:gd name="T26" fmla="*/ 124 w 290"/>
              <a:gd name="T27" fmla="*/ 60 h 562"/>
              <a:gd name="T28" fmla="*/ 129 w 290"/>
              <a:gd name="T29" fmla="*/ 65 h 562"/>
              <a:gd name="T30" fmla="*/ 108 w 290"/>
              <a:gd name="T31" fmla="*/ 93 h 562"/>
              <a:gd name="T32" fmla="*/ 110 w 290"/>
              <a:gd name="T33" fmla="*/ 130 h 562"/>
              <a:gd name="T34" fmla="*/ 108 w 290"/>
              <a:gd name="T35" fmla="*/ 172 h 562"/>
              <a:gd name="T36" fmla="*/ 134 w 290"/>
              <a:gd name="T37" fmla="*/ 157 h 562"/>
              <a:gd name="T38" fmla="*/ 157 w 290"/>
              <a:gd name="T39" fmla="*/ 155 h 562"/>
              <a:gd name="T40" fmla="*/ 160 w 290"/>
              <a:gd name="T41" fmla="*/ 161 h 562"/>
              <a:gd name="T42" fmla="*/ 113 w 290"/>
              <a:gd name="T43" fmla="*/ 182 h 562"/>
              <a:gd name="T44" fmla="*/ 106 w 290"/>
              <a:gd name="T45" fmla="*/ 185 h 562"/>
              <a:gd name="T46" fmla="*/ 101 w 290"/>
              <a:gd name="T47" fmla="*/ 223 h 562"/>
              <a:gd name="T48" fmla="*/ 101 w 290"/>
              <a:gd name="T49" fmla="*/ 253 h 562"/>
              <a:gd name="T50" fmla="*/ 124 w 290"/>
              <a:gd name="T51" fmla="*/ 234 h 562"/>
              <a:gd name="T52" fmla="*/ 160 w 290"/>
              <a:gd name="T53" fmla="*/ 234 h 562"/>
              <a:gd name="T54" fmla="*/ 153 w 290"/>
              <a:gd name="T55" fmla="*/ 246 h 562"/>
              <a:gd name="T56" fmla="*/ 103 w 290"/>
              <a:gd name="T57" fmla="*/ 263 h 562"/>
              <a:gd name="T58" fmla="*/ 108 w 290"/>
              <a:gd name="T59" fmla="*/ 293 h 562"/>
              <a:gd name="T60" fmla="*/ 156 w 290"/>
              <a:gd name="T61" fmla="*/ 375 h 562"/>
              <a:gd name="T62" fmla="*/ 222 w 290"/>
              <a:gd name="T63" fmla="*/ 444 h 562"/>
              <a:gd name="T64" fmla="*/ 279 w 290"/>
              <a:gd name="T65" fmla="*/ 513 h 562"/>
              <a:gd name="T66" fmla="*/ 290 w 290"/>
              <a:gd name="T67" fmla="*/ 560 h 562"/>
              <a:gd name="T68" fmla="*/ 287 w 290"/>
              <a:gd name="T69" fmla="*/ 562 h 562"/>
              <a:gd name="T70" fmla="*/ 280 w 290"/>
              <a:gd name="T71" fmla="*/ 525 h 562"/>
              <a:gd name="T72" fmla="*/ 221 w 290"/>
              <a:gd name="T73" fmla="*/ 448 h 562"/>
              <a:gd name="T74" fmla="*/ 136 w 290"/>
              <a:gd name="T75" fmla="*/ 355 h 562"/>
              <a:gd name="T76" fmla="*/ 110 w 290"/>
              <a:gd name="T77" fmla="*/ 315 h 562"/>
              <a:gd name="T78" fmla="*/ 55 w 290"/>
              <a:gd name="T79" fmla="*/ 318 h 562"/>
              <a:gd name="T80" fmla="*/ 43 w 290"/>
              <a:gd name="T81" fmla="*/ 311 h 562"/>
              <a:gd name="T82" fmla="*/ 61 w 290"/>
              <a:gd name="T83" fmla="*/ 301 h 562"/>
              <a:gd name="T84" fmla="*/ 105 w 290"/>
              <a:gd name="T85" fmla="*/ 304 h 562"/>
              <a:gd name="T86" fmla="*/ 107 w 290"/>
              <a:gd name="T87" fmla="*/ 301 h 562"/>
              <a:gd name="T88" fmla="*/ 97 w 290"/>
              <a:gd name="T89" fmla="*/ 232 h 562"/>
              <a:gd name="T90" fmla="*/ 96 w 290"/>
              <a:gd name="T91" fmla="*/ 221 h 562"/>
              <a:gd name="T92" fmla="*/ 51 w 290"/>
              <a:gd name="T93" fmla="*/ 198 h 562"/>
              <a:gd name="T94" fmla="*/ 36 w 290"/>
              <a:gd name="T95" fmla="*/ 180 h 562"/>
              <a:gd name="T96" fmla="*/ 62 w 290"/>
              <a:gd name="T97" fmla="*/ 178 h 562"/>
              <a:gd name="T98" fmla="*/ 99 w 290"/>
              <a:gd name="T99" fmla="*/ 206 h 562"/>
              <a:gd name="T100" fmla="*/ 100 w 290"/>
              <a:gd name="T101" fmla="*/ 204 h 562"/>
              <a:gd name="T102" fmla="*/ 107 w 290"/>
              <a:gd name="T103" fmla="*/ 140 h 562"/>
              <a:gd name="T104" fmla="*/ 75 w 290"/>
              <a:gd name="T105" fmla="*/ 129 h 562"/>
              <a:gd name="T106" fmla="*/ 60 w 290"/>
              <a:gd name="T107" fmla="*/ 115 h 562"/>
              <a:gd name="T108" fmla="*/ 92 w 290"/>
              <a:gd name="T109" fmla="*/ 116 h 562"/>
              <a:gd name="T110" fmla="*/ 107 w 290"/>
              <a:gd name="T111" fmla="*/ 125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0" h="562">
                <a:moveTo>
                  <a:pt x="107" y="125"/>
                </a:moveTo>
                <a:cubicBezTo>
                  <a:pt x="106" y="103"/>
                  <a:pt x="100" y="83"/>
                  <a:pt x="87" y="64"/>
                </a:cubicBezTo>
                <a:cubicBezTo>
                  <a:pt x="87" y="65"/>
                  <a:pt x="86" y="66"/>
                  <a:pt x="86" y="67"/>
                </a:cubicBezTo>
                <a:cubicBezTo>
                  <a:pt x="84" y="69"/>
                  <a:pt x="82" y="70"/>
                  <a:pt x="80" y="70"/>
                </a:cubicBezTo>
                <a:cubicBezTo>
                  <a:pt x="75" y="71"/>
                  <a:pt x="72" y="66"/>
                  <a:pt x="74" y="62"/>
                </a:cubicBezTo>
                <a:cubicBezTo>
                  <a:pt x="75" y="60"/>
                  <a:pt x="77" y="58"/>
                  <a:pt x="79" y="57"/>
                </a:cubicBezTo>
                <a:cubicBezTo>
                  <a:pt x="80" y="57"/>
                  <a:pt x="81" y="57"/>
                  <a:pt x="81" y="56"/>
                </a:cubicBezTo>
                <a:cubicBezTo>
                  <a:pt x="71" y="43"/>
                  <a:pt x="58" y="34"/>
                  <a:pt x="42" y="27"/>
                </a:cubicBezTo>
                <a:cubicBezTo>
                  <a:pt x="43" y="29"/>
                  <a:pt x="43" y="31"/>
                  <a:pt x="43" y="33"/>
                </a:cubicBezTo>
                <a:cubicBezTo>
                  <a:pt x="42" y="37"/>
                  <a:pt x="39" y="40"/>
                  <a:pt x="35" y="39"/>
                </a:cubicBezTo>
                <a:cubicBezTo>
                  <a:pt x="31" y="39"/>
                  <a:pt x="28" y="35"/>
                  <a:pt x="28" y="30"/>
                </a:cubicBezTo>
                <a:cubicBezTo>
                  <a:pt x="29" y="28"/>
                  <a:pt x="30" y="25"/>
                  <a:pt x="32" y="23"/>
                </a:cubicBezTo>
                <a:cubicBezTo>
                  <a:pt x="32" y="22"/>
                  <a:pt x="31" y="22"/>
                  <a:pt x="30" y="22"/>
                </a:cubicBezTo>
                <a:cubicBezTo>
                  <a:pt x="24" y="20"/>
                  <a:pt x="18" y="19"/>
                  <a:pt x="12" y="19"/>
                </a:cubicBezTo>
                <a:cubicBezTo>
                  <a:pt x="6" y="18"/>
                  <a:pt x="0" y="11"/>
                  <a:pt x="3" y="4"/>
                </a:cubicBezTo>
                <a:cubicBezTo>
                  <a:pt x="4" y="1"/>
                  <a:pt x="6" y="0"/>
                  <a:pt x="9" y="1"/>
                </a:cubicBezTo>
                <a:cubicBezTo>
                  <a:pt x="11" y="1"/>
                  <a:pt x="13" y="3"/>
                  <a:pt x="14" y="5"/>
                </a:cubicBezTo>
                <a:cubicBezTo>
                  <a:pt x="16" y="8"/>
                  <a:pt x="16" y="12"/>
                  <a:pt x="14" y="15"/>
                </a:cubicBezTo>
                <a:cubicBezTo>
                  <a:pt x="15" y="15"/>
                  <a:pt x="15" y="16"/>
                  <a:pt x="15" y="16"/>
                </a:cubicBezTo>
                <a:cubicBezTo>
                  <a:pt x="30" y="17"/>
                  <a:pt x="44" y="23"/>
                  <a:pt x="56" y="30"/>
                </a:cubicBezTo>
                <a:cubicBezTo>
                  <a:pt x="59" y="32"/>
                  <a:pt x="59" y="32"/>
                  <a:pt x="60" y="29"/>
                </a:cubicBezTo>
                <a:cubicBezTo>
                  <a:pt x="61" y="26"/>
                  <a:pt x="62" y="25"/>
                  <a:pt x="65" y="24"/>
                </a:cubicBezTo>
                <a:cubicBezTo>
                  <a:pt x="67" y="24"/>
                  <a:pt x="68" y="26"/>
                  <a:pt x="70" y="28"/>
                </a:cubicBezTo>
                <a:cubicBezTo>
                  <a:pt x="71" y="31"/>
                  <a:pt x="71" y="34"/>
                  <a:pt x="68" y="37"/>
                </a:cubicBezTo>
                <a:cubicBezTo>
                  <a:pt x="68" y="37"/>
                  <a:pt x="68" y="37"/>
                  <a:pt x="68" y="38"/>
                </a:cubicBezTo>
                <a:cubicBezTo>
                  <a:pt x="83" y="51"/>
                  <a:pt x="95" y="67"/>
                  <a:pt x="103" y="85"/>
                </a:cubicBezTo>
                <a:cubicBezTo>
                  <a:pt x="104" y="82"/>
                  <a:pt x="105" y="79"/>
                  <a:pt x="106" y="77"/>
                </a:cubicBezTo>
                <a:cubicBezTo>
                  <a:pt x="109" y="69"/>
                  <a:pt x="116" y="63"/>
                  <a:pt x="124" y="60"/>
                </a:cubicBezTo>
                <a:cubicBezTo>
                  <a:pt x="125" y="60"/>
                  <a:pt x="127" y="59"/>
                  <a:pt x="128" y="60"/>
                </a:cubicBezTo>
                <a:cubicBezTo>
                  <a:pt x="130" y="62"/>
                  <a:pt x="129" y="63"/>
                  <a:pt x="129" y="65"/>
                </a:cubicBezTo>
                <a:cubicBezTo>
                  <a:pt x="126" y="71"/>
                  <a:pt x="123" y="77"/>
                  <a:pt x="119" y="82"/>
                </a:cubicBezTo>
                <a:cubicBezTo>
                  <a:pt x="116" y="86"/>
                  <a:pt x="112" y="90"/>
                  <a:pt x="108" y="93"/>
                </a:cubicBezTo>
                <a:cubicBezTo>
                  <a:pt x="106" y="94"/>
                  <a:pt x="106" y="96"/>
                  <a:pt x="106" y="99"/>
                </a:cubicBezTo>
                <a:cubicBezTo>
                  <a:pt x="109" y="109"/>
                  <a:pt x="110" y="120"/>
                  <a:pt x="110" y="130"/>
                </a:cubicBezTo>
                <a:cubicBezTo>
                  <a:pt x="110" y="142"/>
                  <a:pt x="109" y="154"/>
                  <a:pt x="108" y="165"/>
                </a:cubicBezTo>
                <a:cubicBezTo>
                  <a:pt x="108" y="168"/>
                  <a:pt x="108" y="170"/>
                  <a:pt x="108" y="172"/>
                </a:cubicBezTo>
                <a:cubicBezTo>
                  <a:pt x="109" y="173"/>
                  <a:pt x="109" y="172"/>
                  <a:pt x="109" y="172"/>
                </a:cubicBezTo>
                <a:cubicBezTo>
                  <a:pt x="116" y="164"/>
                  <a:pt x="125" y="160"/>
                  <a:pt x="134" y="157"/>
                </a:cubicBezTo>
                <a:cubicBezTo>
                  <a:pt x="140" y="156"/>
                  <a:pt x="146" y="154"/>
                  <a:pt x="152" y="154"/>
                </a:cubicBezTo>
                <a:cubicBezTo>
                  <a:pt x="154" y="154"/>
                  <a:pt x="155" y="154"/>
                  <a:pt x="157" y="155"/>
                </a:cubicBezTo>
                <a:cubicBezTo>
                  <a:pt x="159" y="155"/>
                  <a:pt x="160" y="155"/>
                  <a:pt x="160" y="157"/>
                </a:cubicBezTo>
                <a:cubicBezTo>
                  <a:pt x="161" y="159"/>
                  <a:pt x="161" y="160"/>
                  <a:pt x="160" y="161"/>
                </a:cubicBezTo>
                <a:cubicBezTo>
                  <a:pt x="156" y="165"/>
                  <a:pt x="152" y="168"/>
                  <a:pt x="148" y="171"/>
                </a:cubicBezTo>
                <a:cubicBezTo>
                  <a:pt x="137" y="177"/>
                  <a:pt x="125" y="181"/>
                  <a:pt x="113" y="182"/>
                </a:cubicBezTo>
                <a:cubicBezTo>
                  <a:pt x="111" y="182"/>
                  <a:pt x="110" y="183"/>
                  <a:pt x="109" y="183"/>
                </a:cubicBezTo>
                <a:cubicBezTo>
                  <a:pt x="107" y="183"/>
                  <a:pt x="106" y="183"/>
                  <a:pt x="106" y="185"/>
                </a:cubicBezTo>
                <a:cubicBezTo>
                  <a:pt x="106" y="190"/>
                  <a:pt x="105" y="195"/>
                  <a:pt x="104" y="200"/>
                </a:cubicBezTo>
                <a:cubicBezTo>
                  <a:pt x="103" y="207"/>
                  <a:pt x="102" y="215"/>
                  <a:pt x="101" y="223"/>
                </a:cubicBezTo>
                <a:cubicBezTo>
                  <a:pt x="100" y="232"/>
                  <a:pt x="100" y="242"/>
                  <a:pt x="100" y="252"/>
                </a:cubicBezTo>
                <a:cubicBezTo>
                  <a:pt x="100" y="252"/>
                  <a:pt x="101" y="253"/>
                  <a:pt x="101" y="253"/>
                </a:cubicBezTo>
                <a:cubicBezTo>
                  <a:pt x="102" y="254"/>
                  <a:pt x="102" y="252"/>
                  <a:pt x="103" y="252"/>
                </a:cubicBezTo>
                <a:cubicBezTo>
                  <a:pt x="108" y="243"/>
                  <a:pt x="115" y="237"/>
                  <a:pt x="124" y="234"/>
                </a:cubicBezTo>
                <a:cubicBezTo>
                  <a:pt x="131" y="231"/>
                  <a:pt x="138" y="230"/>
                  <a:pt x="146" y="231"/>
                </a:cubicBezTo>
                <a:cubicBezTo>
                  <a:pt x="150" y="231"/>
                  <a:pt x="155" y="232"/>
                  <a:pt x="160" y="234"/>
                </a:cubicBezTo>
                <a:cubicBezTo>
                  <a:pt x="162" y="234"/>
                  <a:pt x="162" y="235"/>
                  <a:pt x="161" y="237"/>
                </a:cubicBezTo>
                <a:cubicBezTo>
                  <a:pt x="159" y="241"/>
                  <a:pt x="156" y="243"/>
                  <a:pt x="153" y="246"/>
                </a:cubicBezTo>
                <a:cubicBezTo>
                  <a:pt x="147" y="251"/>
                  <a:pt x="140" y="255"/>
                  <a:pt x="132" y="258"/>
                </a:cubicBezTo>
                <a:cubicBezTo>
                  <a:pt x="123" y="261"/>
                  <a:pt x="113" y="263"/>
                  <a:pt x="103" y="263"/>
                </a:cubicBezTo>
                <a:cubicBezTo>
                  <a:pt x="101" y="263"/>
                  <a:pt x="101" y="263"/>
                  <a:pt x="102" y="265"/>
                </a:cubicBezTo>
                <a:cubicBezTo>
                  <a:pt x="103" y="274"/>
                  <a:pt x="105" y="284"/>
                  <a:pt x="108" y="293"/>
                </a:cubicBezTo>
                <a:cubicBezTo>
                  <a:pt x="113" y="308"/>
                  <a:pt x="120" y="323"/>
                  <a:pt x="128" y="337"/>
                </a:cubicBezTo>
                <a:cubicBezTo>
                  <a:pt x="136" y="350"/>
                  <a:pt x="146" y="363"/>
                  <a:pt x="156" y="375"/>
                </a:cubicBezTo>
                <a:cubicBezTo>
                  <a:pt x="169" y="390"/>
                  <a:pt x="182" y="404"/>
                  <a:pt x="196" y="418"/>
                </a:cubicBezTo>
                <a:cubicBezTo>
                  <a:pt x="204" y="427"/>
                  <a:pt x="213" y="436"/>
                  <a:pt x="222" y="444"/>
                </a:cubicBezTo>
                <a:cubicBezTo>
                  <a:pt x="234" y="456"/>
                  <a:pt x="245" y="468"/>
                  <a:pt x="256" y="481"/>
                </a:cubicBezTo>
                <a:cubicBezTo>
                  <a:pt x="265" y="491"/>
                  <a:pt x="272" y="501"/>
                  <a:pt x="279" y="513"/>
                </a:cubicBezTo>
                <a:cubicBezTo>
                  <a:pt x="285" y="526"/>
                  <a:pt x="290" y="539"/>
                  <a:pt x="290" y="554"/>
                </a:cubicBezTo>
                <a:cubicBezTo>
                  <a:pt x="290" y="556"/>
                  <a:pt x="290" y="558"/>
                  <a:pt x="290" y="560"/>
                </a:cubicBezTo>
                <a:cubicBezTo>
                  <a:pt x="290" y="561"/>
                  <a:pt x="289" y="562"/>
                  <a:pt x="289" y="562"/>
                </a:cubicBezTo>
                <a:cubicBezTo>
                  <a:pt x="288" y="562"/>
                  <a:pt x="287" y="562"/>
                  <a:pt x="287" y="562"/>
                </a:cubicBezTo>
                <a:cubicBezTo>
                  <a:pt x="286" y="562"/>
                  <a:pt x="286" y="561"/>
                  <a:pt x="286" y="561"/>
                </a:cubicBezTo>
                <a:cubicBezTo>
                  <a:pt x="288" y="548"/>
                  <a:pt x="285" y="536"/>
                  <a:pt x="280" y="525"/>
                </a:cubicBezTo>
                <a:cubicBezTo>
                  <a:pt x="276" y="513"/>
                  <a:pt x="269" y="503"/>
                  <a:pt x="262" y="493"/>
                </a:cubicBezTo>
                <a:cubicBezTo>
                  <a:pt x="249" y="477"/>
                  <a:pt x="235" y="462"/>
                  <a:pt x="221" y="448"/>
                </a:cubicBezTo>
                <a:cubicBezTo>
                  <a:pt x="202" y="429"/>
                  <a:pt x="183" y="410"/>
                  <a:pt x="165" y="390"/>
                </a:cubicBezTo>
                <a:cubicBezTo>
                  <a:pt x="155" y="379"/>
                  <a:pt x="145" y="367"/>
                  <a:pt x="136" y="355"/>
                </a:cubicBezTo>
                <a:cubicBezTo>
                  <a:pt x="127" y="342"/>
                  <a:pt x="119" y="330"/>
                  <a:pt x="113" y="316"/>
                </a:cubicBezTo>
                <a:cubicBezTo>
                  <a:pt x="112" y="314"/>
                  <a:pt x="112" y="314"/>
                  <a:pt x="110" y="315"/>
                </a:cubicBezTo>
                <a:cubicBezTo>
                  <a:pt x="101" y="320"/>
                  <a:pt x="91" y="323"/>
                  <a:pt x="81" y="323"/>
                </a:cubicBezTo>
                <a:cubicBezTo>
                  <a:pt x="72" y="323"/>
                  <a:pt x="63" y="321"/>
                  <a:pt x="55" y="318"/>
                </a:cubicBezTo>
                <a:cubicBezTo>
                  <a:pt x="51" y="317"/>
                  <a:pt x="48" y="315"/>
                  <a:pt x="45" y="313"/>
                </a:cubicBezTo>
                <a:cubicBezTo>
                  <a:pt x="44" y="312"/>
                  <a:pt x="43" y="312"/>
                  <a:pt x="43" y="311"/>
                </a:cubicBezTo>
                <a:cubicBezTo>
                  <a:pt x="42" y="309"/>
                  <a:pt x="42" y="308"/>
                  <a:pt x="44" y="307"/>
                </a:cubicBezTo>
                <a:cubicBezTo>
                  <a:pt x="50" y="304"/>
                  <a:pt x="55" y="302"/>
                  <a:pt x="61" y="301"/>
                </a:cubicBezTo>
                <a:cubicBezTo>
                  <a:pt x="72" y="298"/>
                  <a:pt x="83" y="297"/>
                  <a:pt x="94" y="300"/>
                </a:cubicBezTo>
                <a:cubicBezTo>
                  <a:pt x="98" y="301"/>
                  <a:pt x="102" y="302"/>
                  <a:pt x="105" y="304"/>
                </a:cubicBezTo>
                <a:cubicBezTo>
                  <a:pt x="106" y="305"/>
                  <a:pt x="107" y="305"/>
                  <a:pt x="108" y="305"/>
                </a:cubicBezTo>
                <a:cubicBezTo>
                  <a:pt x="108" y="303"/>
                  <a:pt x="107" y="302"/>
                  <a:pt x="107" y="301"/>
                </a:cubicBezTo>
                <a:cubicBezTo>
                  <a:pt x="102" y="287"/>
                  <a:pt x="99" y="273"/>
                  <a:pt x="98" y="259"/>
                </a:cubicBezTo>
                <a:cubicBezTo>
                  <a:pt x="97" y="250"/>
                  <a:pt x="97" y="241"/>
                  <a:pt x="97" y="232"/>
                </a:cubicBezTo>
                <a:cubicBezTo>
                  <a:pt x="97" y="229"/>
                  <a:pt x="98" y="226"/>
                  <a:pt x="98" y="223"/>
                </a:cubicBezTo>
                <a:cubicBezTo>
                  <a:pt x="98" y="222"/>
                  <a:pt x="98" y="221"/>
                  <a:pt x="96" y="221"/>
                </a:cubicBezTo>
                <a:cubicBezTo>
                  <a:pt x="90" y="221"/>
                  <a:pt x="84" y="219"/>
                  <a:pt x="78" y="216"/>
                </a:cubicBezTo>
                <a:cubicBezTo>
                  <a:pt x="68" y="211"/>
                  <a:pt x="59" y="205"/>
                  <a:pt x="51" y="198"/>
                </a:cubicBezTo>
                <a:cubicBezTo>
                  <a:pt x="46" y="193"/>
                  <a:pt x="41" y="188"/>
                  <a:pt x="37" y="182"/>
                </a:cubicBezTo>
                <a:cubicBezTo>
                  <a:pt x="37" y="181"/>
                  <a:pt x="36" y="181"/>
                  <a:pt x="36" y="180"/>
                </a:cubicBezTo>
                <a:cubicBezTo>
                  <a:pt x="35" y="177"/>
                  <a:pt x="35" y="176"/>
                  <a:pt x="38" y="176"/>
                </a:cubicBezTo>
                <a:cubicBezTo>
                  <a:pt x="46" y="175"/>
                  <a:pt x="54" y="176"/>
                  <a:pt x="62" y="178"/>
                </a:cubicBezTo>
                <a:cubicBezTo>
                  <a:pt x="71" y="181"/>
                  <a:pt x="78" y="184"/>
                  <a:pt x="85" y="190"/>
                </a:cubicBezTo>
                <a:cubicBezTo>
                  <a:pt x="91" y="194"/>
                  <a:pt x="96" y="199"/>
                  <a:pt x="99" y="206"/>
                </a:cubicBezTo>
                <a:cubicBezTo>
                  <a:pt x="99" y="206"/>
                  <a:pt x="99" y="207"/>
                  <a:pt x="100" y="207"/>
                </a:cubicBezTo>
                <a:cubicBezTo>
                  <a:pt x="100" y="206"/>
                  <a:pt x="100" y="205"/>
                  <a:pt x="100" y="204"/>
                </a:cubicBezTo>
                <a:cubicBezTo>
                  <a:pt x="102" y="193"/>
                  <a:pt x="103" y="182"/>
                  <a:pt x="104" y="171"/>
                </a:cubicBezTo>
                <a:cubicBezTo>
                  <a:pt x="105" y="161"/>
                  <a:pt x="106" y="150"/>
                  <a:pt x="107" y="140"/>
                </a:cubicBezTo>
                <a:cubicBezTo>
                  <a:pt x="107" y="138"/>
                  <a:pt x="107" y="138"/>
                  <a:pt x="104" y="137"/>
                </a:cubicBezTo>
                <a:cubicBezTo>
                  <a:pt x="94" y="137"/>
                  <a:pt x="84" y="133"/>
                  <a:pt x="75" y="129"/>
                </a:cubicBezTo>
                <a:cubicBezTo>
                  <a:pt x="71" y="126"/>
                  <a:pt x="67" y="124"/>
                  <a:pt x="64" y="120"/>
                </a:cubicBezTo>
                <a:cubicBezTo>
                  <a:pt x="62" y="119"/>
                  <a:pt x="61" y="117"/>
                  <a:pt x="60" y="115"/>
                </a:cubicBezTo>
                <a:cubicBezTo>
                  <a:pt x="59" y="113"/>
                  <a:pt x="60" y="111"/>
                  <a:pt x="63" y="111"/>
                </a:cubicBezTo>
                <a:cubicBezTo>
                  <a:pt x="73" y="111"/>
                  <a:pt x="82" y="112"/>
                  <a:pt x="92" y="116"/>
                </a:cubicBezTo>
                <a:cubicBezTo>
                  <a:pt x="97" y="118"/>
                  <a:pt x="101" y="121"/>
                  <a:pt x="105" y="125"/>
                </a:cubicBezTo>
                <a:cubicBezTo>
                  <a:pt x="105" y="125"/>
                  <a:pt x="106" y="125"/>
                  <a:pt x="107" y="125"/>
                </a:cubicBezTo>
                <a:close/>
              </a:path>
            </a:pathLst>
          </a:custGeom>
          <a:solidFill>
            <a:srgbClr val="BEB8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2E3949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59002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5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7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9" grpId="1"/>
      <p:bldP spid="12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96966B51-C39C-4215-9EE3-95058AC8DD6C}"/>
              </a:ext>
            </a:extLst>
          </p:cNvPr>
          <p:cNvGrpSpPr/>
          <p:nvPr/>
        </p:nvGrpSpPr>
        <p:grpSpPr>
          <a:xfrm>
            <a:off x="608027" y="455387"/>
            <a:ext cx="467833" cy="467833"/>
            <a:chOff x="1996991" y="4706509"/>
            <a:chExt cx="467833" cy="467833"/>
          </a:xfrm>
          <a:effectLst>
            <a:outerShdw blurRad="762000" dist="381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62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id="{753F57DA-6485-40AE-9619-E6D351D5C500}"/>
                </a:ext>
              </a:extLst>
            </p:cNvPr>
            <p:cNvSpPr/>
            <p:nvPr/>
          </p:nvSpPr>
          <p:spPr>
            <a:xfrm>
              <a:off x="1996991" y="4706509"/>
              <a:ext cx="467833" cy="467833"/>
            </a:xfrm>
            <a:prstGeom prst="ellipse">
              <a:avLst/>
            </a:prstGeom>
            <a:solidFill>
              <a:srgbClr val="B2C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63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id="{8FD8C1B6-163D-4020-BA58-8F8D702B2A98}"/>
                </a:ext>
              </a:extLst>
            </p:cNvPr>
            <p:cNvSpPr/>
            <p:nvPr/>
          </p:nvSpPr>
          <p:spPr>
            <a:xfrm>
              <a:off x="2126208" y="4868989"/>
              <a:ext cx="209401" cy="142875"/>
            </a:xfrm>
            <a:custGeom>
              <a:avLst/>
              <a:gdLst/>
              <a:ahLst/>
              <a:cxnLst/>
              <a:rect l="l" t="t" r="r" b="b"/>
              <a:pathLst>
                <a:path w="209401" h="142875">
                  <a:moveTo>
                    <a:pt x="87734" y="125239"/>
                  </a:moveTo>
                  <a:cubicBezTo>
                    <a:pt x="85799" y="125239"/>
                    <a:pt x="84683" y="125500"/>
                    <a:pt x="84385" y="126021"/>
                  </a:cubicBezTo>
                  <a:lnTo>
                    <a:pt x="78134" y="132160"/>
                  </a:lnTo>
                  <a:lnTo>
                    <a:pt x="77911" y="132383"/>
                  </a:lnTo>
                  <a:cubicBezTo>
                    <a:pt x="77911" y="132978"/>
                    <a:pt x="78916" y="133276"/>
                    <a:pt x="80925" y="133276"/>
                  </a:cubicBezTo>
                  <a:lnTo>
                    <a:pt x="128476" y="133276"/>
                  </a:lnTo>
                  <a:cubicBezTo>
                    <a:pt x="130485" y="133276"/>
                    <a:pt x="131489" y="132978"/>
                    <a:pt x="131489" y="132383"/>
                  </a:cubicBezTo>
                  <a:cubicBezTo>
                    <a:pt x="131489" y="132234"/>
                    <a:pt x="131415" y="132160"/>
                    <a:pt x="131266" y="132160"/>
                  </a:cubicBezTo>
                  <a:lnTo>
                    <a:pt x="125239" y="126021"/>
                  </a:lnTo>
                  <a:cubicBezTo>
                    <a:pt x="124718" y="125500"/>
                    <a:pt x="123527" y="125239"/>
                    <a:pt x="121667" y="125239"/>
                  </a:cubicBezTo>
                  <a:close/>
                  <a:moveTo>
                    <a:pt x="28575" y="9600"/>
                  </a:moveTo>
                  <a:lnTo>
                    <a:pt x="28575" y="114300"/>
                  </a:lnTo>
                  <a:lnTo>
                    <a:pt x="180826" y="114300"/>
                  </a:lnTo>
                  <a:lnTo>
                    <a:pt x="180826" y="9600"/>
                  </a:lnTo>
                  <a:close/>
                  <a:moveTo>
                    <a:pt x="28575" y="0"/>
                  </a:moveTo>
                  <a:lnTo>
                    <a:pt x="180826" y="0"/>
                  </a:lnTo>
                  <a:cubicBezTo>
                    <a:pt x="183207" y="0"/>
                    <a:pt x="185402" y="968"/>
                    <a:pt x="187411" y="2902"/>
                  </a:cubicBezTo>
                  <a:cubicBezTo>
                    <a:pt x="189421" y="4837"/>
                    <a:pt x="190425" y="6995"/>
                    <a:pt x="190425" y="9376"/>
                  </a:cubicBezTo>
                  <a:lnTo>
                    <a:pt x="190425" y="114300"/>
                  </a:lnTo>
                  <a:lnTo>
                    <a:pt x="209401" y="133276"/>
                  </a:lnTo>
                  <a:cubicBezTo>
                    <a:pt x="209401" y="135955"/>
                    <a:pt x="208526" y="138224"/>
                    <a:pt x="206778" y="140085"/>
                  </a:cubicBezTo>
                  <a:cubicBezTo>
                    <a:pt x="205029" y="141945"/>
                    <a:pt x="202778" y="142875"/>
                    <a:pt x="200025" y="142875"/>
                  </a:cubicBezTo>
                  <a:lnTo>
                    <a:pt x="9376" y="142875"/>
                  </a:lnTo>
                  <a:cubicBezTo>
                    <a:pt x="6623" y="142875"/>
                    <a:pt x="4371" y="141982"/>
                    <a:pt x="2623" y="140196"/>
                  </a:cubicBezTo>
                  <a:cubicBezTo>
                    <a:pt x="874" y="138410"/>
                    <a:pt x="0" y="136104"/>
                    <a:pt x="0" y="133276"/>
                  </a:cubicBezTo>
                  <a:lnTo>
                    <a:pt x="18975" y="114300"/>
                  </a:lnTo>
                  <a:lnTo>
                    <a:pt x="18975" y="9376"/>
                  </a:lnTo>
                  <a:cubicBezTo>
                    <a:pt x="18975" y="6995"/>
                    <a:pt x="19980" y="4837"/>
                    <a:pt x="21989" y="2902"/>
                  </a:cubicBezTo>
                  <a:cubicBezTo>
                    <a:pt x="23998" y="968"/>
                    <a:pt x="26193" y="0"/>
                    <a:pt x="285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D14A5BC5-BF52-4C56-B296-667C536211A1}"/>
              </a:ext>
            </a:extLst>
          </p:cNvPr>
          <p:cNvSpPr txBox="1"/>
          <p:nvPr/>
        </p:nvSpPr>
        <p:spPr>
          <a:xfrm>
            <a:off x="1205077" y="504637"/>
            <a:ext cx="233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功能介绍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AEF6BC6-7683-4793-A1A8-BA5C3CDB521B}"/>
              </a:ext>
            </a:extLst>
          </p:cNvPr>
          <p:cNvGrpSpPr/>
          <p:nvPr/>
        </p:nvGrpSpPr>
        <p:grpSpPr>
          <a:xfrm>
            <a:off x="198367" y="873969"/>
            <a:ext cx="5040477" cy="5671278"/>
            <a:chOff x="198367" y="873969"/>
            <a:chExt cx="5040477" cy="5671278"/>
          </a:xfrm>
        </p:grpSpPr>
        <p:sp>
          <p:nvSpPr>
            <p:cNvPr id="7" name="Freeform: Shape 5">
              <a:extLst>
                <a:ext uri="{FF2B5EF4-FFF2-40B4-BE49-F238E27FC236}">
                  <a16:creationId xmlns:a16="http://schemas.microsoft.com/office/drawing/2014/main" id="{34BBD0B6-B0E7-4A3D-9C36-208BA66DB708}"/>
                </a:ext>
              </a:extLst>
            </p:cNvPr>
            <p:cNvSpPr/>
            <p:nvPr/>
          </p:nvSpPr>
          <p:spPr>
            <a:xfrm>
              <a:off x="809124" y="1330855"/>
              <a:ext cx="2299168" cy="2299168"/>
            </a:xfrm>
            <a:custGeom>
              <a:avLst/>
              <a:gdLst>
                <a:gd name="connsiteX0" fmla="*/ 750570 w 742950"/>
                <a:gd name="connsiteY0" fmla="*/ 375285 h 742950"/>
                <a:gd name="connsiteX1" fmla="*/ 375285 w 742950"/>
                <a:gd name="connsiteY1" fmla="*/ 750570 h 742950"/>
                <a:gd name="connsiteX2" fmla="*/ 0 w 742950"/>
                <a:gd name="connsiteY2" fmla="*/ 375285 h 742950"/>
                <a:gd name="connsiteX3" fmla="*/ 375285 w 742950"/>
                <a:gd name="connsiteY3" fmla="*/ 0 h 742950"/>
                <a:gd name="connsiteX4" fmla="*/ 750570 w 742950"/>
                <a:gd name="connsiteY4" fmla="*/ 375285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2950" h="742950">
                  <a:moveTo>
                    <a:pt x="750570" y="375285"/>
                  </a:moveTo>
                  <a:cubicBezTo>
                    <a:pt x="750570" y="582549"/>
                    <a:pt x="582549" y="750570"/>
                    <a:pt x="375285" y="750570"/>
                  </a:cubicBezTo>
                  <a:cubicBezTo>
                    <a:pt x="168021" y="750570"/>
                    <a:pt x="0" y="582549"/>
                    <a:pt x="0" y="375285"/>
                  </a:cubicBezTo>
                  <a:cubicBezTo>
                    <a:pt x="0" y="168021"/>
                    <a:pt x="168021" y="0"/>
                    <a:pt x="375285" y="0"/>
                  </a:cubicBezTo>
                  <a:cubicBezTo>
                    <a:pt x="582549" y="0"/>
                    <a:pt x="750570" y="168021"/>
                    <a:pt x="750570" y="375285"/>
                  </a:cubicBezTo>
                  <a:close/>
                </a:path>
              </a:pathLst>
            </a:custGeom>
            <a:solidFill>
              <a:srgbClr val="BEB899">
                <a:lumMod val="60000"/>
                <a:lumOff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2E394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Freeform: Shape 6">
              <a:extLst>
                <a:ext uri="{FF2B5EF4-FFF2-40B4-BE49-F238E27FC236}">
                  <a16:creationId xmlns:a16="http://schemas.microsoft.com/office/drawing/2014/main" id="{38A20769-4058-4FE3-A841-B9420CA6AAE7}"/>
                </a:ext>
              </a:extLst>
            </p:cNvPr>
            <p:cNvSpPr/>
            <p:nvPr/>
          </p:nvSpPr>
          <p:spPr>
            <a:xfrm>
              <a:off x="198367" y="1120522"/>
              <a:ext cx="5040477" cy="4716239"/>
            </a:xfrm>
            <a:custGeom>
              <a:avLst/>
              <a:gdLst>
                <a:gd name="connsiteX0" fmla="*/ 776480 w 1628775"/>
                <a:gd name="connsiteY0" fmla="*/ 1212872 h 1524000"/>
                <a:gd name="connsiteX1" fmla="*/ 1105093 w 1628775"/>
                <a:gd name="connsiteY1" fmla="*/ 1530054 h 1524000"/>
                <a:gd name="connsiteX2" fmla="*/ 1335598 w 1628775"/>
                <a:gd name="connsiteY2" fmla="*/ 1034754 h 1524000"/>
                <a:gd name="connsiteX3" fmla="*/ 1584200 w 1628775"/>
                <a:gd name="connsiteY3" fmla="*/ 756624 h 1524000"/>
                <a:gd name="connsiteX4" fmla="*/ 1159385 w 1628775"/>
                <a:gd name="connsiteY4" fmla="*/ 339 h 1524000"/>
                <a:gd name="connsiteX5" fmla="*/ 506923 w 1628775"/>
                <a:gd name="connsiteY5" fmla="*/ 468017 h 1524000"/>
                <a:gd name="connsiteX6" fmla="*/ 154498 w 1628775"/>
                <a:gd name="connsiteY6" fmla="*/ 670899 h 1524000"/>
                <a:gd name="connsiteX7" fmla="*/ 189740 w 1628775"/>
                <a:gd name="connsiteY7" fmla="*/ 1261449 h 1524000"/>
                <a:gd name="connsiteX8" fmla="*/ 776480 w 1628775"/>
                <a:gd name="connsiteY8" fmla="*/ 1212872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8775" h="1524000">
                  <a:moveTo>
                    <a:pt x="776480" y="1212872"/>
                  </a:moveTo>
                  <a:cubicBezTo>
                    <a:pt x="886970" y="1256687"/>
                    <a:pt x="873635" y="1562439"/>
                    <a:pt x="1105093" y="1530054"/>
                  </a:cubicBezTo>
                  <a:cubicBezTo>
                    <a:pt x="1320358" y="1498622"/>
                    <a:pt x="1244158" y="1238589"/>
                    <a:pt x="1335598" y="1034754"/>
                  </a:cubicBezTo>
                  <a:cubicBezTo>
                    <a:pt x="1382270" y="930932"/>
                    <a:pt x="1524193" y="889974"/>
                    <a:pt x="1584200" y="756624"/>
                  </a:cubicBezTo>
                  <a:cubicBezTo>
                    <a:pt x="1751840" y="382292"/>
                    <a:pt x="1499428" y="10817"/>
                    <a:pt x="1159385" y="339"/>
                  </a:cubicBezTo>
                  <a:cubicBezTo>
                    <a:pt x="775528" y="-11091"/>
                    <a:pt x="536450" y="268944"/>
                    <a:pt x="506923" y="468017"/>
                  </a:cubicBezTo>
                  <a:cubicBezTo>
                    <a:pt x="473585" y="693759"/>
                    <a:pt x="244985" y="640419"/>
                    <a:pt x="154498" y="670899"/>
                  </a:cubicBezTo>
                  <a:cubicBezTo>
                    <a:pt x="-67435" y="746147"/>
                    <a:pt x="-45527" y="1176677"/>
                    <a:pt x="189740" y="1261449"/>
                  </a:cubicBezTo>
                  <a:cubicBezTo>
                    <a:pt x="455488" y="1357652"/>
                    <a:pt x="540260" y="1120479"/>
                    <a:pt x="776480" y="1212872"/>
                  </a:cubicBezTo>
                  <a:close/>
                </a:path>
              </a:pathLst>
            </a:custGeom>
            <a:solidFill>
              <a:srgbClr val="BEB8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2E394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Freeform: Shape 7">
              <a:extLst>
                <a:ext uri="{FF2B5EF4-FFF2-40B4-BE49-F238E27FC236}">
                  <a16:creationId xmlns:a16="http://schemas.microsoft.com/office/drawing/2014/main" id="{D9822E19-EB07-496D-8CF1-6BB483C3C247}"/>
                </a:ext>
              </a:extLst>
            </p:cNvPr>
            <p:cNvSpPr/>
            <p:nvPr/>
          </p:nvSpPr>
          <p:spPr>
            <a:xfrm>
              <a:off x="3423691" y="6044147"/>
              <a:ext cx="501100" cy="501100"/>
            </a:xfrm>
            <a:custGeom>
              <a:avLst/>
              <a:gdLst>
                <a:gd name="connsiteX0" fmla="*/ 163830 w 161925"/>
                <a:gd name="connsiteY0" fmla="*/ 81915 h 161925"/>
                <a:gd name="connsiteX1" fmla="*/ 81915 w 161925"/>
                <a:gd name="connsiteY1" fmla="*/ 163830 h 161925"/>
                <a:gd name="connsiteX2" fmla="*/ 0 w 161925"/>
                <a:gd name="connsiteY2" fmla="*/ 81915 h 161925"/>
                <a:gd name="connsiteX3" fmla="*/ 81915 w 161925"/>
                <a:gd name="connsiteY3" fmla="*/ 0 h 161925"/>
                <a:gd name="connsiteX4" fmla="*/ 163830 w 161925"/>
                <a:gd name="connsiteY4" fmla="*/ 8191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830" y="81915"/>
                  </a:moveTo>
                  <a:cubicBezTo>
                    <a:pt x="163830" y="127155"/>
                    <a:pt x="127155" y="163830"/>
                    <a:pt x="81915" y="163830"/>
                  </a:cubicBezTo>
                  <a:cubicBezTo>
                    <a:pt x="36675" y="163830"/>
                    <a:pt x="0" y="127155"/>
                    <a:pt x="0" y="81915"/>
                  </a:cubicBezTo>
                  <a:cubicBezTo>
                    <a:pt x="0" y="36675"/>
                    <a:pt x="36675" y="0"/>
                    <a:pt x="81915" y="0"/>
                  </a:cubicBezTo>
                  <a:cubicBezTo>
                    <a:pt x="127155" y="0"/>
                    <a:pt x="163830" y="36675"/>
                    <a:pt x="163830" y="81915"/>
                  </a:cubicBezTo>
                  <a:close/>
                </a:path>
              </a:pathLst>
            </a:custGeom>
            <a:solidFill>
              <a:srgbClr val="BEB8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2E394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Freeform: Shape 8">
              <a:extLst>
                <a:ext uri="{FF2B5EF4-FFF2-40B4-BE49-F238E27FC236}">
                  <a16:creationId xmlns:a16="http://schemas.microsoft.com/office/drawing/2014/main" id="{A17C3B0D-B7F4-45CD-9832-6B8FB53A9B8E}"/>
                </a:ext>
              </a:extLst>
            </p:cNvPr>
            <p:cNvSpPr/>
            <p:nvPr/>
          </p:nvSpPr>
          <p:spPr>
            <a:xfrm>
              <a:off x="2141461" y="873969"/>
              <a:ext cx="235815" cy="235815"/>
            </a:xfrm>
            <a:custGeom>
              <a:avLst/>
              <a:gdLst>
                <a:gd name="connsiteX0" fmla="*/ 76200 w 76200"/>
                <a:gd name="connsiteY0" fmla="*/ 38100 h 76200"/>
                <a:gd name="connsiteX1" fmla="*/ 38100 w 76200"/>
                <a:gd name="connsiteY1" fmla="*/ 76200 h 76200"/>
                <a:gd name="connsiteX2" fmla="*/ 0 w 76200"/>
                <a:gd name="connsiteY2" fmla="*/ 38100 h 76200"/>
                <a:gd name="connsiteX3" fmla="*/ 38100 w 76200"/>
                <a:gd name="connsiteY3" fmla="*/ 0 h 76200"/>
                <a:gd name="connsiteX4" fmla="*/ 76200 w 76200"/>
                <a:gd name="connsiteY4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rgbClr val="BEB8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2E394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6" name="Group 4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id="{E0A9A6D2-0648-4AC7-ACDD-FE5B9569E9A6}"/>
              </a:ext>
            </a:extLst>
          </p:cNvPr>
          <p:cNvGrpSpPr/>
          <p:nvPr/>
        </p:nvGrpSpPr>
        <p:grpSpPr>
          <a:xfrm>
            <a:off x="1075860" y="2911257"/>
            <a:ext cx="3979592" cy="916068"/>
            <a:chOff x="6246961" y="2188466"/>
            <a:chExt cx="3979592" cy="916067"/>
          </a:xfrm>
        </p:grpSpPr>
        <p:sp>
          <p:nvSpPr>
            <p:cNvPr id="17" name="TextBox 5">
              <a:extLst>
                <a:ext uri="{FF2B5EF4-FFF2-40B4-BE49-F238E27FC236}">
                  <a16:creationId xmlns:a16="http://schemas.microsoft.com/office/drawing/2014/main" id="{5E0FDF85-EAA2-4431-AB7D-B58A7D56F135}"/>
                </a:ext>
              </a:extLst>
            </p:cNvPr>
            <p:cNvSpPr txBox="1"/>
            <p:nvPr/>
          </p:nvSpPr>
          <p:spPr>
            <a:xfrm>
              <a:off x="6246962" y="2396648"/>
              <a:ext cx="3979591" cy="70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>
                  <a:solidFill>
                    <a:srgbClr val="75A8C5"/>
                  </a:solidFill>
                  <a:cs typeface="+mn-ea"/>
                  <a:sym typeface="+mn-lt"/>
                </a:rPr>
                <a:t>项目功能模块图</a:t>
              </a:r>
              <a:endParaRPr lang="en-GB" sz="4000" b="1" dirty="0">
                <a:solidFill>
                  <a:srgbClr val="75A8C5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Straight Connector 8">
              <a:extLst>
                <a:ext uri="{FF2B5EF4-FFF2-40B4-BE49-F238E27FC236}">
                  <a16:creationId xmlns:a16="http://schemas.microsoft.com/office/drawing/2014/main" id="{035730FA-0139-4BAD-AA09-DEAA036FFE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6961" y="2188466"/>
              <a:ext cx="297179" cy="1"/>
            </a:xfrm>
            <a:prstGeom prst="line">
              <a:avLst/>
            </a:prstGeom>
            <a:ln w="28575" cap="rnd">
              <a:solidFill>
                <a:srgbClr val="75A8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2D35C56F-CA4F-4C0B-A688-0F26C55EA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55" y="525166"/>
            <a:ext cx="3915528" cy="596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278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96966B51-C39C-4215-9EE3-95058AC8DD6C}"/>
              </a:ext>
            </a:extLst>
          </p:cNvPr>
          <p:cNvGrpSpPr/>
          <p:nvPr/>
        </p:nvGrpSpPr>
        <p:grpSpPr>
          <a:xfrm>
            <a:off x="608027" y="455387"/>
            <a:ext cx="467833" cy="467833"/>
            <a:chOff x="1996991" y="4706509"/>
            <a:chExt cx="467833" cy="467833"/>
          </a:xfrm>
          <a:effectLst>
            <a:outerShdw blurRad="762000" dist="381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62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id="{753F57DA-6485-40AE-9619-E6D351D5C500}"/>
                </a:ext>
              </a:extLst>
            </p:cNvPr>
            <p:cNvSpPr/>
            <p:nvPr/>
          </p:nvSpPr>
          <p:spPr>
            <a:xfrm>
              <a:off x="1996991" y="4706509"/>
              <a:ext cx="467833" cy="467833"/>
            </a:xfrm>
            <a:prstGeom prst="ellipse">
              <a:avLst/>
            </a:prstGeom>
            <a:solidFill>
              <a:srgbClr val="B2C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63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id="{8FD8C1B6-163D-4020-BA58-8F8D702B2A98}"/>
                </a:ext>
              </a:extLst>
            </p:cNvPr>
            <p:cNvSpPr/>
            <p:nvPr/>
          </p:nvSpPr>
          <p:spPr>
            <a:xfrm>
              <a:off x="2126208" y="4868989"/>
              <a:ext cx="209401" cy="142875"/>
            </a:xfrm>
            <a:custGeom>
              <a:avLst/>
              <a:gdLst/>
              <a:ahLst/>
              <a:cxnLst/>
              <a:rect l="l" t="t" r="r" b="b"/>
              <a:pathLst>
                <a:path w="209401" h="142875">
                  <a:moveTo>
                    <a:pt x="87734" y="125239"/>
                  </a:moveTo>
                  <a:cubicBezTo>
                    <a:pt x="85799" y="125239"/>
                    <a:pt x="84683" y="125500"/>
                    <a:pt x="84385" y="126021"/>
                  </a:cubicBezTo>
                  <a:lnTo>
                    <a:pt x="78134" y="132160"/>
                  </a:lnTo>
                  <a:lnTo>
                    <a:pt x="77911" y="132383"/>
                  </a:lnTo>
                  <a:cubicBezTo>
                    <a:pt x="77911" y="132978"/>
                    <a:pt x="78916" y="133276"/>
                    <a:pt x="80925" y="133276"/>
                  </a:cubicBezTo>
                  <a:lnTo>
                    <a:pt x="128476" y="133276"/>
                  </a:lnTo>
                  <a:cubicBezTo>
                    <a:pt x="130485" y="133276"/>
                    <a:pt x="131489" y="132978"/>
                    <a:pt x="131489" y="132383"/>
                  </a:cubicBezTo>
                  <a:cubicBezTo>
                    <a:pt x="131489" y="132234"/>
                    <a:pt x="131415" y="132160"/>
                    <a:pt x="131266" y="132160"/>
                  </a:cubicBezTo>
                  <a:lnTo>
                    <a:pt x="125239" y="126021"/>
                  </a:lnTo>
                  <a:cubicBezTo>
                    <a:pt x="124718" y="125500"/>
                    <a:pt x="123527" y="125239"/>
                    <a:pt x="121667" y="125239"/>
                  </a:cubicBezTo>
                  <a:close/>
                  <a:moveTo>
                    <a:pt x="28575" y="9600"/>
                  </a:moveTo>
                  <a:lnTo>
                    <a:pt x="28575" y="114300"/>
                  </a:lnTo>
                  <a:lnTo>
                    <a:pt x="180826" y="114300"/>
                  </a:lnTo>
                  <a:lnTo>
                    <a:pt x="180826" y="9600"/>
                  </a:lnTo>
                  <a:close/>
                  <a:moveTo>
                    <a:pt x="28575" y="0"/>
                  </a:moveTo>
                  <a:lnTo>
                    <a:pt x="180826" y="0"/>
                  </a:lnTo>
                  <a:cubicBezTo>
                    <a:pt x="183207" y="0"/>
                    <a:pt x="185402" y="968"/>
                    <a:pt x="187411" y="2902"/>
                  </a:cubicBezTo>
                  <a:cubicBezTo>
                    <a:pt x="189421" y="4837"/>
                    <a:pt x="190425" y="6995"/>
                    <a:pt x="190425" y="9376"/>
                  </a:cubicBezTo>
                  <a:lnTo>
                    <a:pt x="190425" y="114300"/>
                  </a:lnTo>
                  <a:lnTo>
                    <a:pt x="209401" y="133276"/>
                  </a:lnTo>
                  <a:cubicBezTo>
                    <a:pt x="209401" y="135955"/>
                    <a:pt x="208526" y="138224"/>
                    <a:pt x="206778" y="140085"/>
                  </a:cubicBezTo>
                  <a:cubicBezTo>
                    <a:pt x="205029" y="141945"/>
                    <a:pt x="202778" y="142875"/>
                    <a:pt x="200025" y="142875"/>
                  </a:cubicBezTo>
                  <a:lnTo>
                    <a:pt x="9376" y="142875"/>
                  </a:lnTo>
                  <a:cubicBezTo>
                    <a:pt x="6623" y="142875"/>
                    <a:pt x="4371" y="141982"/>
                    <a:pt x="2623" y="140196"/>
                  </a:cubicBezTo>
                  <a:cubicBezTo>
                    <a:pt x="874" y="138410"/>
                    <a:pt x="0" y="136104"/>
                    <a:pt x="0" y="133276"/>
                  </a:cubicBezTo>
                  <a:lnTo>
                    <a:pt x="18975" y="114300"/>
                  </a:lnTo>
                  <a:lnTo>
                    <a:pt x="18975" y="9376"/>
                  </a:lnTo>
                  <a:cubicBezTo>
                    <a:pt x="18975" y="6995"/>
                    <a:pt x="19980" y="4837"/>
                    <a:pt x="21989" y="2902"/>
                  </a:cubicBezTo>
                  <a:cubicBezTo>
                    <a:pt x="23998" y="968"/>
                    <a:pt x="26193" y="0"/>
                    <a:pt x="285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D14A5BC5-BF52-4C56-B296-667C536211A1}"/>
              </a:ext>
            </a:extLst>
          </p:cNvPr>
          <p:cNvSpPr txBox="1"/>
          <p:nvPr/>
        </p:nvSpPr>
        <p:spPr>
          <a:xfrm>
            <a:off x="1205077" y="504637"/>
            <a:ext cx="233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功能介绍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—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用户管理</a:t>
            </a:r>
          </a:p>
        </p:txBody>
      </p:sp>
      <p:grpSp>
        <p:nvGrpSpPr>
          <p:cNvPr id="6" name="Group 1">
            <a:extLst>
              <a:ext uri="{FF2B5EF4-FFF2-40B4-BE49-F238E27FC236}">
                <a16:creationId xmlns:a16="http://schemas.microsoft.com/office/drawing/2014/main" id="{A36A7341-F55D-43A5-A6CC-3ECA32488A61}"/>
              </a:ext>
            </a:extLst>
          </p:cNvPr>
          <p:cNvGrpSpPr/>
          <p:nvPr/>
        </p:nvGrpSpPr>
        <p:grpSpPr>
          <a:xfrm>
            <a:off x="0" y="1804496"/>
            <a:ext cx="12192000" cy="4761404"/>
            <a:chOff x="1016000" y="2194832"/>
            <a:chExt cx="10168148" cy="3971018"/>
          </a:xfrm>
        </p:grpSpPr>
        <p:sp>
          <p:nvSpPr>
            <p:cNvPr id="7" name="Rectangle 34">
              <a:extLst>
                <a:ext uri="{FF2B5EF4-FFF2-40B4-BE49-F238E27FC236}">
                  <a16:creationId xmlns:a16="http://schemas.microsoft.com/office/drawing/2014/main" id="{5756645E-7E11-48D2-BEE0-5BFB58FE1A11}"/>
                </a:ext>
              </a:extLst>
            </p:cNvPr>
            <p:cNvSpPr/>
            <p:nvPr/>
          </p:nvSpPr>
          <p:spPr>
            <a:xfrm>
              <a:off x="7035789" y="4316149"/>
              <a:ext cx="4148359" cy="1243998"/>
            </a:xfrm>
            <a:prstGeom prst="rect">
              <a:avLst/>
            </a:prstGeom>
            <a:solidFill>
              <a:srgbClr val="E8B7B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A924858C-29A8-472B-A628-EFC225C97D7B}"/>
                </a:ext>
              </a:extLst>
            </p:cNvPr>
            <p:cNvSpPr/>
            <p:nvPr/>
          </p:nvSpPr>
          <p:spPr>
            <a:xfrm>
              <a:off x="1016000" y="2539784"/>
              <a:ext cx="4148359" cy="1243998"/>
            </a:xfrm>
            <a:prstGeom prst="rect">
              <a:avLst/>
            </a:prstGeom>
            <a:solidFill>
              <a:srgbClr val="C0BE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9" name="Group 31">
              <a:extLst>
                <a:ext uri="{FF2B5EF4-FFF2-40B4-BE49-F238E27FC236}">
                  <a16:creationId xmlns:a16="http://schemas.microsoft.com/office/drawing/2014/main" id="{633A907C-A87F-41F2-BD18-F943D7A8FB62}"/>
                </a:ext>
              </a:extLst>
            </p:cNvPr>
            <p:cNvGrpSpPr/>
            <p:nvPr/>
          </p:nvGrpSpPr>
          <p:grpSpPr>
            <a:xfrm>
              <a:off x="4227285" y="2194832"/>
              <a:ext cx="3737429" cy="3971018"/>
              <a:chOff x="3911600" y="1108075"/>
              <a:chExt cx="4368800" cy="4641850"/>
            </a:xfrm>
          </p:grpSpPr>
          <p:sp>
            <p:nvSpPr>
              <p:cNvPr id="14" name="Freeform 5">
                <a:extLst>
                  <a:ext uri="{FF2B5EF4-FFF2-40B4-BE49-F238E27FC236}">
                    <a16:creationId xmlns:a16="http://schemas.microsoft.com/office/drawing/2014/main" id="{8559900F-8624-48CF-B9FE-C526AF27B6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8325" y="3333750"/>
                <a:ext cx="1254125" cy="574675"/>
              </a:xfrm>
              <a:custGeom>
                <a:avLst/>
                <a:gdLst>
                  <a:gd name="T0" fmla="*/ 790 w 790"/>
                  <a:gd name="T1" fmla="*/ 0 h 362"/>
                  <a:gd name="T2" fmla="*/ 472 w 790"/>
                  <a:gd name="T3" fmla="*/ 128 h 362"/>
                  <a:gd name="T4" fmla="*/ 208 w 790"/>
                  <a:gd name="T5" fmla="*/ 324 h 362"/>
                  <a:gd name="T6" fmla="*/ 96 w 790"/>
                  <a:gd name="T7" fmla="*/ 162 h 362"/>
                  <a:gd name="T8" fmla="*/ 0 w 790"/>
                  <a:gd name="T9" fmla="*/ 256 h 362"/>
                  <a:gd name="T10" fmla="*/ 176 w 790"/>
                  <a:gd name="T11" fmla="*/ 362 h 362"/>
                  <a:gd name="T12" fmla="*/ 326 w 790"/>
                  <a:gd name="T13" fmla="*/ 350 h 362"/>
                  <a:gd name="T14" fmla="*/ 790 w 790"/>
                  <a:gd name="T15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90" h="362">
                    <a:moveTo>
                      <a:pt x="790" y="0"/>
                    </a:moveTo>
                    <a:lnTo>
                      <a:pt x="472" y="128"/>
                    </a:lnTo>
                    <a:lnTo>
                      <a:pt x="208" y="324"/>
                    </a:lnTo>
                    <a:lnTo>
                      <a:pt x="96" y="162"/>
                    </a:lnTo>
                    <a:lnTo>
                      <a:pt x="0" y="256"/>
                    </a:lnTo>
                    <a:lnTo>
                      <a:pt x="176" y="362"/>
                    </a:lnTo>
                    <a:lnTo>
                      <a:pt x="326" y="350"/>
                    </a:lnTo>
                    <a:lnTo>
                      <a:pt x="790" y="0"/>
                    </a:lnTo>
                    <a:close/>
                  </a:path>
                </a:pathLst>
              </a:custGeom>
              <a:solidFill>
                <a:srgbClr val="345B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FD918EA7-7A0C-4C4F-A842-7634F73BE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4450" y="1470025"/>
                <a:ext cx="971550" cy="657225"/>
              </a:xfrm>
              <a:custGeom>
                <a:avLst/>
                <a:gdLst>
                  <a:gd name="T0" fmla="*/ 0 w 612"/>
                  <a:gd name="T1" fmla="*/ 0 h 414"/>
                  <a:gd name="T2" fmla="*/ 0 w 612"/>
                  <a:gd name="T3" fmla="*/ 96 h 414"/>
                  <a:gd name="T4" fmla="*/ 422 w 612"/>
                  <a:gd name="T5" fmla="*/ 284 h 414"/>
                  <a:gd name="T6" fmla="*/ 444 w 612"/>
                  <a:gd name="T7" fmla="*/ 414 h 414"/>
                  <a:gd name="T8" fmla="*/ 612 w 612"/>
                  <a:gd name="T9" fmla="*/ 336 h 414"/>
                  <a:gd name="T10" fmla="*/ 610 w 612"/>
                  <a:gd name="T11" fmla="*/ 258 h 414"/>
                  <a:gd name="T12" fmla="*/ 0 w 612"/>
                  <a:gd name="T13" fmla="*/ 0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2" h="414">
                    <a:moveTo>
                      <a:pt x="0" y="0"/>
                    </a:moveTo>
                    <a:lnTo>
                      <a:pt x="0" y="96"/>
                    </a:lnTo>
                    <a:lnTo>
                      <a:pt x="422" y="284"/>
                    </a:lnTo>
                    <a:lnTo>
                      <a:pt x="444" y="414"/>
                    </a:lnTo>
                    <a:lnTo>
                      <a:pt x="612" y="336"/>
                    </a:lnTo>
                    <a:lnTo>
                      <a:pt x="610" y="2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0CC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A2AA31DD-3A8C-4C5A-B83D-E561FB7B1E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5900" y="3333750"/>
                <a:ext cx="981075" cy="1720850"/>
              </a:xfrm>
              <a:custGeom>
                <a:avLst/>
                <a:gdLst>
                  <a:gd name="T0" fmla="*/ 608 w 618"/>
                  <a:gd name="T1" fmla="*/ 1084 h 1084"/>
                  <a:gd name="T2" fmla="*/ 512 w 618"/>
                  <a:gd name="T3" fmla="*/ 562 h 1084"/>
                  <a:gd name="T4" fmla="*/ 582 w 618"/>
                  <a:gd name="T5" fmla="*/ 330 h 1084"/>
                  <a:gd name="T6" fmla="*/ 192 w 618"/>
                  <a:gd name="T7" fmla="*/ 244 h 1084"/>
                  <a:gd name="T8" fmla="*/ 0 w 618"/>
                  <a:gd name="T9" fmla="*/ 0 h 1084"/>
                  <a:gd name="T10" fmla="*/ 252 w 618"/>
                  <a:gd name="T11" fmla="*/ 104 h 1084"/>
                  <a:gd name="T12" fmla="*/ 584 w 618"/>
                  <a:gd name="T13" fmla="*/ 304 h 1084"/>
                  <a:gd name="T14" fmla="*/ 618 w 618"/>
                  <a:gd name="T15" fmla="*/ 474 h 1084"/>
                  <a:gd name="T16" fmla="*/ 608 w 618"/>
                  <a:gd name="T17" fmla="*/ 1084 h 10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8" h="1084">
                    <a:moveTo>
                      <a:pt x="608" y="1084"/>
                    </a:moveTo>
                    <a:lnTo>
                      <a:pt x="512" y="562"/>
                    </a:lnTo>
                    <a:lnTo>
                      <a:pt x="582" y="330"/>
                    </a:lnTo>
                    <a:lnTo>
                      <a:pt x="192" y="244"/>
                    </a:lnTo>
                    <a:lnTo>
                      <a:pt x="0" y="0"/>
                    </a:lnTo>
                    <a:lnTo>
                      <a:pt x="252" y="104"/>
                    </a:lnTo>
                    <a:lnTo>
                      <a:pt x="584" y="304"/>
                    </a:lnTo>
                    <a:lnTo>
                      <a:pt x="618" y="474"/>
                    </a:lnTo>
                    <a:lnTo>
                      <a:pt x="608" y="1084"/>
                    </a:lnTo>
                    <a:close/>
                  </a:path>
                </a:pathLst>
              </a:custGeom>
              <a:solidFill>
                <a:srgbClr val="1A36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E30B07A6-40B8-420A-9095-CF3B39A92E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9825" y="3689350"/>
                <a:ext cx="368300" cy="1365250"/>
              </a:xfrm>
              <a:custGeom>
                <a:avLst/>
                <a:gdLst>
                  <a:gd name="T0" fmla="*/ 26 w 232"/>
                  <a:gd name="T1" fmla="*/ 860 h 860"/>
                  <a:gd name="T2" fmla="*/ 232 w 232"/>
                  <a:gd name="T3" fmla="*/ 752 h 860"/>
                  <a:gd name="T4" fmla="*/ 186 w 232"/>
                  <a:gd name="T5" fmla="*/ 0 h 860"/>
                  <a:gd name="T6" fmla="*/ 0 w 232"/>
                  <a:gd name="T7" fmla="*/ 106 h 860"/>
                  <a:gd name="T8" fmla="*/ 26 w 232"/>
                  <a:gd name="T9" fmla="*/ 860 h 8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860">
                    <a:moveTo>
                      <a:pt x="26" y="860"/>
                    </a:moveTo>
                    <a:lnTo>
                      <a:pt x="232" y="752"/>
                    </a:lnTo>
                    <a:lnTo>
                      <a:pt x="186" y="0"/>
                    </a:lnTo>
                    <a:lnTo>
                      <a:pt x="0" y="106"/>
                    </a:lnTo>
                    <a:lnTo>
                      <a:pt x="26" y="860"/>
                    </a:lnTo>
                    <a:close/>
                  </a:path>
                </a:pathLst>
              </a:custGeom>
              <a:solidFill>
                <a:srgbClr val="A8CDD7">
                  <a:lumMod val="7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F2BDAB14-70AD-4DB7-9FCC-58080ABF9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9975" y="1920875"/>
                <a:ext cx="1111250" cy="1800225"/>
              </a:xfrm>
              <a:custGeom>
                <a:avLst/>
                <a:gdLst>
                  <a:gd name="T0" fmla="*/ 38 w 700"/>
                  <a:gd name="T1" fmla="*/ 1134 h 1134"/>
                  <a:gd name="T2" fmla="*/ 180 w 700"/>
                  <a:gd name="T3" fmla="*/ 1068 h 1134"/>
                  <a:gd name="T4" fmla="*/ 164 w 700"/>
                  <a:gd name="T5" fmla="*/ 402 h 1134"/>
                  <a:gd name="T6" fmla="*/ 700 w 700"/>
                  <a:gd name="T7" fmla="*/ 94 h 1134"/>
                  <a:gd name="T8" fmla="*/ 700 w 700"/>
                  <a:gd name="T9" fmla="*/ 0 h 1134"/>
                  <a:gd name="T10" fmla="*/ 0 w 700"/>
                  <a:gd name="T11" fmla="*/ 294 h 1134"/>
                  <a:gd name="T12" fmla="*/ 38 w 700"/>
                  <a:gd name="T13" fmla="*/ 1134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0" h="1134">
                    <a:moveTo>
                      <a:pt x="38" y="1134"/>
                    </a:moveTo>
                    <a:lnTo>
                      <a:pt x="180" y="1068"/>
                    </a:lnTo>
                    <a:lnTo>
                      <a:pt x="164" y="402"/>
                    </a:lnTo>
                    <a:lnTo>
                      <a:pt x="700" y="94"/>
                    </a:lnTo>
                    <a:lnTo>
                      <a:pt x="700" y="0"/>
                    </a:lnTo>
                    <a:lnTo>
                      <a:pt x="0" y="294"/>
                    </a:lnTo>
                    <a:lnTo>
                      <a:pt x="38" y="1134"/>
                    </a:lnTo>
                    <a:close/>
                  </a:path>
                </a:pathLst>
              </a:custGeom>
              <a:solidFill>
                <a:srgbClr val="C0BE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BCED8FD4-EC5E-46CB-886C-12D1842D9F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6925" y="3848100"/>
                <a:ext cx="165100" cy="1206500"/>
              </a:xfrm>
              <a:custGeom>
                <a:avLst/>
                <a:gdLst>
                  <a:gd name="T0" fmla="*/ 64 w 104"/>
                  <a:gd name="T1" fmla="*/ 0 h 760"/>
                  <a:gd name="T2" fmla="*/ 0 w 104"/>
                  <a:gd name="T3" fmla="*/ 302 h 760"/>
                  <a:gd name="T4" fmla="*/ 32 w 104"/>
                  <a:gd name="T5" fmla="*/ 760 h 760"/>
                  <a:gd name="T6" fmla="*/ 104 w 104"/>
                  <a:gd name="T7" fmla="*/ 302 h 760"/>
                  <a:gd name="T8" fmla="*/ 64 w 104"/>
                  <a:gd name="T9" fmla="*/ 0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760">
                    <a:moveTo>
                      <a:pt x="64" y="0"/>
                    </a:moveTo>
                    <a:lnTo>
                      <a:pt x="0" y="302"/>
                    </a:lnTo>
                    <a:lnTo>
                      <a:pt x="32" y="760"/>
                    </a:lnTo>
                    <a:lnTo>
                      <a:pt x="104" y="30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B91F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Freeform 11">
                <a:extLst>
                  <a:ext uri="{FF2B5EF4-FFF2-40B4-BE49-F238E27FC236}">
                    <a16:creationId xmlns:a16="http://schemas.microsoft.com/office/drawing/2014/main" id="{C38ECD96-AE59-42B9-B8E9-C4C8C4FA6F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2750" y="3670300"/>
                <a:ext cx="485775" cy="1384300"/>
              </a:xfrm>
              <a:custGeom>
                <a:avLst/>
                <a:gdLst>
                  <a:gd name="T0" fmla="*/ 306 w 306"/>
                  <a:gd name="T1" fmla="*/ 112 h 872"/>
                  <a:gd name="T2" fmla="*/ 90 w 306"/>
                  <a:gd name="T3" fmla="*/ 0 h 872"/>
                  <a:gd name="T4" fmla="*/ 0 w 306"/>
                  <a:gd name="T5" fmla="*/ 32 h 872"/>
                  <a:gd name="T6" fmla="*/ 26 w 306"/>
                  <a:gd name="T7" fmla="*/ 166 h 872"/>
                  <a:gd name="T8" fmla="*/ 124 w 306"/>
                  <a:gd name="T9" fmla="*/ 218 h 872"/>
                  <a:gd name="T10" fmla="*/ 218 w 306"/>
                  <a:gd name="T11" fmla="*/ 844 h 872"/>
                  <a:gd name="T12" fmla="*/ 274 w 306"/>
                  <a:gd name="T13" fmla="*/ 872 h 872"/>
                  <a:gd name="T14" fmla="*/ 306 w 306"/>
                  <a:gd name="T15" fmla="*/ 112 h 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6" h="872">
                    <a:moveTo>
                      <a:pt x="306" y="112"/>
                    </a:moveTo>
                    <a:lnTo>
                      <a:pt x="90" y="0"/>
                    </a:lnTo>
                    <a:lnTo>
                      <a:pt x="0" y="32"/>
                    </a:lnTo>
                    <a:lnTo>
                      <a:pt x="26" y="166"/>
                    </a:lnTo>
                    <a:lnTo>
                      <a:pt x="124" y="218"/>
                    </a:lnTo>
                    <a:lnTo>
                      <a:pt x="218" y="844"/>
                    </a:lnTo>
                    <a:lnTo>
                      <a:pt x="274" y="872"/>
                    </a:lnTo>
                    <a:lnTo>
                      <a:pt x="306" y="112"/>
                    </a:lnTo>
                    <a:close/>
                  </a:path>
                </a:pathLst>
              </a:custGeom>
              <a:solidFill>
                <a:srgbClr val="E8B7B7">
                  <a:lumMod val="7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Freeform 12">
                <a:extLst>
                  <a:ext uri="{FF2B5EF4-FFF2-40B4-BE49-F238E27FC236}">
                    <a16:creationId xmlns:a16="http://schemas.microsoft.com/office/drawing/2014/main" id="{56B07531-6E3B-4D9F-9CF5-A225BD19C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6475" y="1470025"/>
                <a:ext cx="977900" cy="628650"/>
              </a:xfrm>
              <a:custGeom>
                <a:avLst/>
                <a:gdLst>
                  <a:gd name="T0" fmla="*/ 4 w 616"/>
                  <a:gd name="T1" fmla="*/ 258 h 396"/>
                  <a:gd name="T2" fmla="*/ 616 w 616"/>
                  <a:gd name="T3" fmla="*/ 0 h 396"/>
                  <a:gd name="T4" fmla="*/ 616 w 616"/>
                  <a:gd name="T5" fmla="*/ 72 h 396"/>
                  <a:gd name="T6" fmla="*/ 122 w 616"/>
                  <a:gd name="T7" fmla="*/ 284 h 396"/>
                  <a:gd name="T8" fmla="*/ 126 w 616"/>
                  <a:gd name="T9" fmla="*/ 396 h 396"/>
                  <a:gd name="T10" fmla="*/ 0 w 616"/>
                  <a:gd name="T11" fmla="*/ 368 h 396"/>
                  <a:gd name="T12" fmla="*/ 4 w 616"/>
                  <a:gd name="T13" fmla="*/ 258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6" h="396">
                    <a:moveTo>
                      <a:pt x="4" y="258"/>
                    </a:moveTo>
                    <a:lnTo>
                      <a:pt x="616" y="0"/>
                    </a:lnTo>
                    <a:lnTo>
                      <a:pt x="616" y="72"/>
                    </a:lnTo>
                    <a:lnTo>
                      <a:pt x="122" y="284"/>
                    </a:lnTo>
                    <a:lnTo>
                      <a:pt x="126" y="396"/>
                    </a:lnTo>
                    <a:lnTo>
                      <a:pt x="0" y="368"/>
                    </a:lnTo>
                    <a:lnTo>
                      <a:pt x="4" y="258"/>
                    </a:lnTo>
                    <a:close/>
                  </a:path>
                </a:pathLst>
              </a:custGeom>
              <a:solidFill>
                <a:srgbClr val="B0CCB0">
                  <a:lumMod val="7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Freeform 13">
                <a:extLst>
                  <a:ext uri="{FF2B5EF4-FFF2-40B4-BE49-F238E27FC236}">
                    <a16:creationId xmlns:a16="http://schemas.microsoft.com/office/drawing/2014/main" id="{A99141B3-B278-4664-BAFD-7C7ADB606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8725" y="3759200"/>
                <a:ext cx="2108200" cy="742950"/>
              </a:xfrm>
              <a:custGeom>
                <a:avLst/>
                <a:gdLst>
                  <a:gd name="T0" fmla="*/ 0 w 1328"/>
                  <a:gd name="T1" fmla="*/ 94 h 468"/>
                  <a:gd name="T2" fmla="*/ 162 w 1328"/>
                  <a:gd name="T3" fmla="*/ 0 h 468"/>
                  <a:gd name="T4" fmla="*/ 1240 w 1328"/>
                  <a:gd name="T5" fmla="*/ 48 h 468"/>
                  <a:gd name="T6" fmla="*/ 1328 w 1328"/>
                  <a:gd name="T7" fmla="*/ 94 h 468"/>
                  <a:gd name="T8" fmla="*/ 666 w 1328"/>
                  <a:gd name="T9" fmla="*/ 468 h 468"/>
                  <a:gd name="T10" fmla="*/ 0 w 1328"/>
                  <a:gd name="T11" fmla="*/ 9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8" h="468">
                    <a:moveTo>
                      <a:pt x="0" y="94"/>
                    </a:moveTo>
                    <a:lnTo>
                      <a:pt x="162" y="0"/>
                    </a:lnTo>
                    <a:lnTo>
                      <a:pt x="1240" y="48"/>
                    </a:lnTo>
                    <a:lnTo>
                      <a:pt x="1328" y="94"/>
                    </a:lnTo>
                    <a:lnTo>
                      <a:pt x="666" y="468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D8D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Freeform 14">
                <a:extLst>
                  <a:ext uri="{FF2B5EF4-FFF2-40B4-BE49-F238E27FC236}">
                    <a16:creationId xmlns:a16="http://schemas.microsoft.com/office/drawing/2014/main" id="{1D276603-52FD-40A2-914C-86CF44D4A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6275" y="3130550"/>
                <a:ext cx="1146175" cy="717550"/>
              </a:xfrm>
              <a:custGeom>
                <a:avLst/>
                <a:gdLst>
                  <a:gd name="T0" fmla="*/ 722 w 722"/>
                  <a:gd name="T1" fmla="*/ 128 h 452"/>
                  <a:gd name="T2" fmla="*/ 488 w 722"/>
                  <a:gd name="T3" fmla="*/ 0 h 452"/>
                  <a:gd name="T4" fmla="*/ 0 w 722"/>
                  <a:gd name="T5" fmla="*/ 192 h 452"/>
                  <a:gd name="T6" fmla="*/ 64 w 722"/>
                  <a:gd name="T7" fmla="*/ 414 h 452"/>
                  <a:gd name="T8" fmla="*/ 140 w 722"/>
                  <a:gd name="T9" fmla="*/ 452 h 452"/>
                  <a:gd name="T10" fmla="*/ 722 w 722"/>
                  <a:gd name="T11" fmla="*/ 128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2" h="452">
                    <a:moveTo>
                      <a:pt x="722" y="128"/>
                    </a:moveTo>
                    <a:lnTo>
                      <a:pt x="488" y="0"/>
                    </a:lnTo>
                    <a:lnTo>
                      <a:pt x="0" y="192"/>
                    </a:lnTo>
                    <a:lnTo>
                      <a:pt x="64" y="414"/>
                    </a:lnTo>
                    <a:lnTo>
                      <a:pt x="140" y="452"/>
                    </a:lnTo>
                    <a:lnTo>
                      <a:pt x="722" y="128"/>
                    </a:lnTo>
                    <a:close/>
                  </a:path>
                </a:pathLst>
              </a:custGeom>
              <a:solidFill>
                <a:srgbClr val="E8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Freeform 15">
                <a:extLst>
                  <a:ext uri="{FF2B5EF4-FFF2-40B4-BE49-F238E27FC236}">
                    <a16:creationId xmlns:a16="http://schemas.microsoft.com/office/drawing/2014/main" id="{E42AF774-CD52-42D7-A6E6-36408535C2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5900" y="3143250"/>
                <a:ext cx="1041400" cy="714375"/>
              </a:xfrm>
              <a:custGeom>
                <a:avLst/>
                <a:gdLst>
                  <a:gd name="T0" fmla="*/ 0 w 656"/>
                  <a:gd name="T1" fmla="*/ 120 h 450"/>
                  <a:gd name="T2" fmla="*/ 224 w 656"/>
                  <a:gd name="T3" fmla="*/ 0 h 450"/>
                  <a:gd name="T4" fmla="*/ 576 w 656"/>
                  <a:gd name="T5" fmla="*/ 364 h 450"/>
                  <a:gd name="T6" fmla="*/ 656 w 656"/>
                  <a:gd name="T7" fmla="*/ 326 h 450"/>
                  <a:gd name="T8" fmla="*/ 656 w 656"/>
                  <a:gd name="T9" fmla="*/ 408 h 450"/>
                  <a:gd name="T10" fmla="*/ 582 w 656"/>
                  <a:gd name="T11" fmla="*/ 450 h 450"/>
                  <a:gd name="T12" fmla="*/ 0 w 656"/>
                  <a:gd name="T13" fmla="*/ 12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6" h="450">
                    <a:moveTo>
                      <a:pt x="0" y="120"/>
                    </a:moveTo>
                    <a:lnTo>
                      <a:pt x="224" y="0"/>
                    </a:lnTo>
                    <a:lnTo>
                      <a:pt x="576" y="364"/>
                    </a:lnTo>
                    <a:lnTo>
                      <a:pt x="656" y="326"/>
                    </a:lnTo>
                    <a:lnTo>
                      <a:pt x="656" y="408"/>
                    </a:lnTo>
                    <a:lnTo>
                      <a:pt x="582" y="450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A8CDD7">
                  <a:lumMod val="60000"/>
                  <a:lumOff val="4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Freeform 17">
                <a:extLst>
                  <a:ext uri="{FF2B5EF4-FFF2-40B4-BE49-F238E27FC236}">
                    <a16:creationId xmlns:a16="http://schemas.microsoft.com/office/drawing/2014/main" id="{F8298760-8D25-40BF-AC61-A318D054A6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5900" y="3333750"/>
                <a:ext cx="965200" cy="1720850"/>
              </a:xfrm>
              <a:custGeom>
                <a:avLst/>
                <a:gdLst>
                  <a:gd name="T0" fmla="*/ 50 w 608"/>
                  <a:gd name="T1" fmla="*/ 734 h 1084"/>
                  <a:gd name="T2" fmla="*/ 608 w 608"/>
                  <a:gd name="T3" fmla="*/ 1084 h 1084"/>
                  <a:gd name="T4" fmla="*/ 582 w 608"/>
                  <a:gd name="T5" fmla="*/ 330 h 1084"/>
                  <a:gd name="T6" fmla="*/ 0 w 608"/>
                  <a:gd name="T7" fmla="*/ 0 h 1084"/>
                  <a:gd name="T8" fmla="*/ 50 w 608"/>
                  <a:gd name="T9" fmla="*/ 734 h 10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8" h="1084">
                    <a:moveTo>
                      <a:pt x="50" y="734"/>
                    </a:moveTo>
                    <a:lnTo>
                      <a:pt x="608" y="1084"/>
                    </a:lnTo>
                    <a:lnTo>
                      <a:pt x="582" y="330"/>
                    </a:lnTo>
                    <a:lnTo>
                      <a:pt x="0" y="0"/>
                    </a:lnTo>
                    <a:lnTo>
                      <a:pt x="50" y="734"/>
                    </a:lnTo>
                    <a:close/>
                  </a:path>
                </a:pathLst>
              </a:custGeom>
              <a:solidFill>
                <a:srgbClr val="A8CD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Freeform 18">
                <a:extLst>
                  <a:ext uri="{FF2B5EF4-FFF2-40B4-BE49-F238E27FC236}">
                    <a16:creationId xmlns:a16="http://schemas.microsoft.com/office/drawing/2014/main" id="{9C1FEA4A-BCC9-4F03-9E58-868F20B405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1600" y="1930400"/>
                <a:ext cx="1028700" cy="1790700"/>
              </a:xfrm>
              <a:custGeom>
                <a:avLst/>
                <a:gdLst>
                  <a:gd name="T0" fmla="*/ 58 w 648"/>
                  <a:gd name="T1" fmla="*/ 802 h 1128"/>
                  <a:gd name="T2" fmla="*/ 648 w 648"/>
                  <a:gd name="T3" fmla="*/ 1128 h 1128"/>
                  <a:gd name="T4" fmla="*/ 610 w 648"/>
                  <a:gd name="T5" fmla="*/ 288 h 1128"/>
                  <a:gd name="T6" fmla="*/ 0 w 648"/>
                  <a:gd name="T7" fmla="*/ 0 h 1128"/>
                  <a:gd name="T8" fmla="*/ 58 w 648"/>
                  <a:gd name="T9" fmla="*/ 802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8" h="1128">
                    <a:moveTo>
                      <a:pt x="58" y="802"/>
                    </a:moveTo>
                    <a:lnTo>
                      <a:pt x="648" y="1128"/>
                    </a:lnTo>
                    <a:lnTo>
                      <a:pt x="610" y="288"/>
                    </a:lnTo>
                    <a:lnTo>
                      <a:pt x="0" y="0"/>
                    </a:lnTo>
                    <a:lnTo>
                      <a:pt x="58" y="802"/>
                    </a:lnTo>
                    <a:close/>
                  </a:path>
                </a:pathLst>
              </a:custGeom>
              <a:solidFill>
                <a:srgbClr val="C0BEAF">
                  <a:lumMod val="7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Freeform 19">
                <a:extLst>
                  <a:ext uri="{FF2B5EF4-FFF2-40B4-BE49-F238E27FC236}">
                    <a16:creationId xmlns:a16="http://schemas.microsoft.com/office/drawing/2014/main" id="{36890B6E-9F5D-4B24-A9E6-AC4A3435E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7125" y="1930400"/>
                <a:ext cx="1104900" cy="1790700"/>
              </a:xfrm>
              <a:custGeom>
                <a:avLst/>
                <a:gdLst>
                  <a:gd name="T0" fmla="*/ 0 w 696"/>
                  <a:gd name="T1" fmla="*/ 0 h 1128"/>
                  <a:gd name="T2" fmla="*/ 0 w 696"/>
                  <a:gd name="T3" fmla="*/ 96 h 1128"/>
                  <a:gd name="T4" fmla="*/ 552 w 696"/>
                  <a:gd name="T5" fmla="*/ 340 h 1128"/>
                  <a:gd name="T6" fmla="*/ 552 w 696"/>
                  <a:gd name="T7" fmla="*/ 1084 h 1128"/>
                  <a:gd name="T8" fmla="*/ 656 w 696"/>
                  <a:gd name="T9" fmla="*/ 1128 h 1128"/>
                  <a:gd name="T10" fmla="*/ 696 w 696"/>
                  <a:gd name="T11" fmla="*/ 290 h 1128"/>
                  <a:gd name="T12" fmla="*/ 0 w 696"/>
                  <a:gd name="T13" fmla="*/ 0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6" h="1128">
                    <a:moveTo>
                      <a:pt x="0" y="0"/>
                    </a:moveTo>
                    <a:lnTo>
                      <a:pt x="0" y="96"/>
                    </a:lnTo>
                    <a:lnTo>
                      <a:pt x="552" y="340"/>
                    </a:lnTo>
                    <a:lnTo>
                      <a:pt x="552" y="1084"/>
                    </a:lnTo>
                    <a:lnTo>
                      <a:pt x="656" y="1128"/>
                    </a:lnTo>
                    <a:lnTo>
                      <a:pt x="696" y="2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Freeform 20">
                <a:extLst>
                  <a:ext uri="{FF2B5EF4-FFF2-40B4-BE49-F238E27FC236}">
                    <a16:creationId xmlns:a16="http://schemas.microsoft.com/office/drawing/2014/main" id="{3001DA95-D3F8-457B-89B7-12B97D376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1100" y="2441575"/>
                <a:ext cx="1104900" cy="1911350"/>
              </a:xfrm>
              <a:custGeom>
                <a:avLst/>
                <a:gdLst>
                  <a:gd name="T0" fmla="*/ 0 w 696"/>
                  <a:gd name="T1" fmla="*/ 0 h 1204"/>
                  <a:gd name="T2" fmla="*/ 30 w 696"/>
                  <a:gd name="T3" fmla="*/ 842 h 1204"/>
                  <a:gd name="T4" fmla="*/ 696 w 696"/>
                  <a:gd name="T5" fmla="*/ 1204 h 1204"/>
                  <a:gd name="T6" fmla="*/ 696 w 696"/>
                  <a:gd name="T7" fmla="*/ 330 h 1204"/>
                  <a:gd name="T8" fmla="*/ 0 w 696"/>
                  <a:gd name="T9" fmla="*/ 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6" h="1204">
                    <a:moveTo>
                      <a:pt x="0" y="0"/>
                    </a:moveTo>
                    <a:lnTo>
                      <a:pt x="30" y="842"/>
                    </a:lnTo>
                    <a:lnTo>
                      <a:pt x="696" y="1204"/>
                    </a:lnTo>
                    <a:lnTo>
                      <a:pt x="696" y="3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Freeform 21">
                <a:extLst>
                  <a:ext uri="{FF2B5EF4-FFF2-40B4-BE49-F238E27FC236}">
                    <a16:creationId xmlns:a16="http://schemas.microsoft.com/office/drawing/2014/main" id="{26ABA564-D95B-4FC8-AEE5-8A1344D7C3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8725" y="3908425"/>
                <a:ext cx="1057275" cy="1841500"/>
              </a:xfrm>
              <a:custGeom>
                <a:avLst/>
                <a:gdLst>
                  <a:gd name="T0" fmla="*/ 666 w 666"/>
                  <a:gd name="T1" fmla="*/ 1160 h 1160"/>
                  <a:gd name="T2" fmla="*/ 666 w 666"/>
                  <a:gd name="T3" fmla="*/ 374 h 1160"/>
                  <a:gd name="T4" fmla="*/ 0 w 666"/>
                  <a:gd name="T5" fmla="*/ 0 h 1160"/>
                  <a:gd name="T6" fmla="*/ 32 w 666"/>
                  <a:gd name="T7" fmla="*/ 760 h 1160"/>
                  <a:gd name="T8" fmla="*/ 666 w 666"/>
                  <a:gd name="T9" fmla="*/ 1160 h 1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6" h="1160">
                    <a:moveTo>
                      <a:pt x="666" y="1160"/>
                    </a:moveTo>
                    <a:lnTo>
                      <a:pt x="666" y="374"/>
                    </a:lnTo>
                    <a:lnTo>
                      <a:pt x="0" y="0"/>
                    </a:lnTo>
                    <a:lnTo>
                      <a:pt x="32" y="760"/>
                    </a:lnTo>
                    <a:lnTo>
                      <a:pt x="666" y="116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Freeform 22">
                <a:extLst>
                  <a:ext uri="{FF2B5EF4-FFF2-40B4-BE49-F238E27FC236}">
                    <a16:creationId xmlns:a16="http://schemas.microsoft.com/office/drawing/2014/main" id="{81BCC382-2D77-4E13-AD60-3B53EE185C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000" y="3908425"/>
                <a:ext cx="1050925" cy="1841500"/>
              </a:xfrm>
              <a:custGeom>
                <a:avLst/>
                <a:gdLst>
                  <a:gd name="T0" fmla="*/ 0 w 662"/>
                  <a:gd name="T1" fmla="*/ 374 h 1160"/>
                  <a:gd name="T2" fmla="*/ 662 w 662"/>
                  <a:gd name="T3" fmla="*/ 0 h 1160"/>
                  <a:gd name="T4" fmla="*/ 636 w 662"/>
                  <a:gd name="T5" fmla="*/ 760 h 1160"/>
                  <a:gd name="T6" fmla="*/ 0 w 662"/>
                  <a:gd name="T7" fmla="*/ 1160 h 1160"/>
                  <a:gd name="T8" fmla="*/ 0 w 662"/>
                  <a:gd name="T9" fmla="*/ 374 h 1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2" h="1160">
                    <a:moveTo>
                      <a:pt x="0" y="374"/>
                    </a:moveTo>
                    <a:lnTo>
                      <a:pt x="662" y="0"/>
                    </a:lnTo>
                    <a:lnTo>
                      <a:pt x="636" y="760"/>
                    </a:lnTo>
                    <a:lnTo>
                      <a:pt x="0" y="1160"/>
                    </a:lnTo>
                    <a:lnTo>
                      <a:pt x="0" y="374"/>
                    </a:lnTo>
                    <a:close/>
                  </a:path>
                </a:pathLst>
              </a:custGeom>
              <a:solidFill>
                <a:srgbClr val="CFCF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Freeform 23">
                <a:extLst>
                  <a:ext uri="{FF2B5EF4-FFF2-40B4-BE49-F238E27FC236}">
                    <a16:creationId xmlns:a16="http://schemas.microsoft.com/office/drawing/2014/main" id="{33746EE6-113D-4A1C-8BFA-62D8E5A8E0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000" y="2441575"/>
                <a:ext cx="1101725" cy="1911350"/>
              </a:xfrm>
              <a:custGeom>
                <a:avLst/>
                <a:gdLst>
                  <a:gd name="T0" fmla="*/ 0 w 694"/>
                  <a:gd name="T1" fmla="*/ 330 h 1204"/>
                  <a:gd name="T2" fmla="*/ 694 w 694"/>
                  <a:gd name="T3" fmla="*/ 0 h 1204"/>
                  <a:gd name="T4" fmla="*/ 662 w 694"/>
                  <a:gd name="T5" fmla="*/ 842 h 1204"/>
                  <a:gd name="T6" fmla="*/ 0 w 694"/>
                  <a:gd name="T7" fmla="*/ 1204 h 1204"/>
                  <a:gd name="T8" fmla="*/ 0 w 694"/>
                  <a:gd name="T9" fmla="*/ 33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4" h="1204">
                    <a:moveTo>
                      <a:pt x="0" y="330"/>
                    </a:moveTo>
                    <a:lnTo>
                      <a:pt x="694" y="0"/>
                    </a:lnTo>
                    <a:lnTo>
                      <a:pt x="662" y="842"/>
                    </a:lnTo>
                    <a:lnTo>
                      <a:pt x="0" y="1204"/>
                    </a:lnTo>
                    <a:lnTo>
                      <a:pt x="0" y="330"/>
                    </a:lnTo>
                    <a:close/>
                  </a:path>
                </a:pathLst>
              </a:custGeom>
              <a:solidFill>
                <a:srgbClr val="CFCF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Freeform 24">
                <a:extLst>
                  <a:ext uri="{FF2B5EF4-FFF2-40B4-BE49-F238E27FC236}">
                    <a16:creationId xmlns:a16="http://schemas.microsoft.com/office/drawing/2014/main" id="{8A7644C6-BD5F-4B7B-8666-B880E4D18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8525" y="1930400"/>
                <a:ext cx="1031875" cy="1790700"/>
              </a:xfrm>
              <a:custGeom>
                <a:avLst/>
                <a:gdLst>
                  <a:gd name="T0" fmla="*/ 40 w 650"/>
                  <a:gd name="T1" fmla="*/ 290 h 1128"/>
                  <a:gd name="T2" fmla="*/ 0 w 650"/>
                  <a:gd name="T3" fmla="*/ 1128 h 1128"/>
                  <a:gd name="T4" fmla="*/ 590 w 650"/>
                  <a:gd name="T5" fmla="*/ 800 h 1128"/>
                  <a:gd name="T6" fmla="*/ 650 w 650"/>
                  <a:gd name="T7" fmla="*/ 0 h 1128"/>
                  <a:gd name="T8" fmla="*/ 40 w 650"/>
                  <a:gd name="T9" fmla="*/ 290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0" h="1128">
                    <a:moveTo>
                      <a:pt x="40" y="290"/>
                    </a:moveTo>
                    <a:lnTo>
                      <a:pt x="0" y="1128"/>
                    </a:lnTo>
                    <a:lnTo>
                      <a:pt x="590" y="800"/>
                    </a:lnTo>
                    <a:lnTo>
                      <a:pt x="650" y="0"/>
                    </a:lnTo>
                    <a:lnTo>
                      <a:pt x="40" y="290"/>
                    </a:lnTo>
                    <a:close/>
                  </a:path>
                </a:pathLst>
              </a:custGeom>
              <a:solidFill>
                <a:srgbClr val="CFCF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Freeform 25">
                <a:extLst>
                  <a:ext uri="{FF2B5EF4-FFF2-40B4-BE49-F238E27FC236}">
                    <a16:creationId xmlns:a16="http://schemas.microsoft.com/office/drawing/2014/main" id="{74DC6B40-648E-414D-92B6-3055817E22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7725" y="3333750"/>
                <a:ext cx="974725" cy="1720850"/>
              </a:xfrm>
              <a:custGeom>
                <a:avLst/>
                <a:gdLst>
                  <a:gd name="T0" fmla="*/ 0 w 614"/>
                  <a:gd name="T1" fmla="*/ 1084 h 1084"/>
                  <a:gd name="T2" fmla="*/ 32 w 614"/>
                  <a:gd name="T3" fmla="*/ 324 h 1084"/>
                  <a:gd name="T4" fmla="*/ 614 w 614"/>
                  <a:gd name="T5" fmla="*/ 0 h 1084"/>
                  <a:gd name="T6" fmla="*/ 560 w 614"/>
                  <a:gd name="T7" fmla="*/ 730 h 1084"/>
                  <a:gd name="T8" fmla="*/ 0 w 614"/>
                  <a:gd name="T9" fmla="*/ 1084 h 10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4" h="1084">
                    <a:moveTo>
                      <a:pt x="0" y="1084"/>
                    </a:moveTo>
                    <a:lnTo>
                      <a:pt x="32" y="324"/>
                    </a:lnTo>
                    <a:lnTo>
                      <a:pt x="614" y="0"/>
                    </a:lnTo>
                    <a:lnTo>
                      <a:pt x="560" y="730"/>
                    </a:lnTo>
                    <a:lnTo>
                      <a:pt x="0" y="1084"/>
                    </a:lnTo>
                    <a:close/>
                  </a:path>
                </a:pathLst>
              </a:custGeom>
              <a:solidFill>
                <a:srgbClr val="E8B7B7">
                  <a:lumMod val="60000"/>
                  <a:lumOff val="4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4" name="Freeform 26">
                <a:extLst>
                  <a:ext uri="{FF2B5EF4-FFF2-40B4-BE49-F238E27FC236}">
                    <a16:creationId xmlns:a16="http://schemas.microsoft.com/office/drawing/2014/main" id="{53A0DFCE-73F2-493D-AD8C-C597C2FB8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1100" y="1971675"/>
                <a:ext cx="2206625" cy="993775"/>
              </a:xfrm>
              <a:custGeom>
                <a:avLst/>
                <a:gdLst>
                  <a:gd name="T0" fmla="*/ 0 w 1390"/>
                  <a:gd name="T1" fmla="*/ 296 h 626"/>
                  <a:gd name="T2" fmla="*/ 696 w 1390"/>
                  <a:gd name="T3" fmla="*/ 0 h 626"/>
                  <a:gd name="T4" fmla="*/ 1390 w 1390"/>
                  <a:gd name="T5" fmla="*/ 296 h 626"/>
                  <a:gd name="T6" fmla="*/ 696 w 1390"/>
                  <a:gd name="T7" fmla="*/ 626 h 626"/>
                  <a:gd name="T8" fmla="*/ 0 w 1390"/>
                  <a:gd name="T9" fmla="*/ 296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0" h="626">
                    <a:moveTo>
                      <a:pt x="0" y="296"/>
                    </a:moveTo>
                    <a:lnTo>
                      <a:pt x="696" y="0"/>
                    </a:lnTo>
                    <a:lnTo>
                      <a:pt x="1390" y="296"/>
                    </a:lnTo>
                    <a:lnTo>
                      <a:pt x="696" y="626"/>
                    </a:lnTo>
                    <a:lnTo>
                      <a:pt x="0" y="296"/>
                    </a:lnTo>
                    <a:close/>
                  </a:path>
                </a:pathLst>
              </a:custGeom>
              <a:solidFill>
                <a:srgbClr val="F0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Freeform 27">
                <a:extLst>
                  <a:ext uri="{FF2B5EF4-FFF2-40B4-BE49-F238E27FC236}">
                    <a16:creationId xmlns:a16="http://schemas.microsoft.com/office/drawing/2014/main" id="{82D5F006-9C5D-44AE-9312-E8460CA284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1600" y="1511300"/>
                <a:ext cx="2079625" cy="876300"/>
              </a:xfrm>
              <a:custGeom>
                <a:avLst/>
                <a:gdLst>
                  <a:gd name="T0" fmla="*/ 0 w 1310"/>
                  <a:gd name="T1" fmla="*/ 264 h 552"/>
                  <a:gd name="T2" fmla="*/ 692 w 1310"/>
                  <a:gd name="T3" fmla="*/ 0 h 552"/>
                  <a:gd name="T4" fmla="*/ 1310 w 1310"/>
                  <a:gd name="T5" fmla="*/ 258 h 552"/>
                  <a:gd name="T6" fmla="*/ 610 w 1310"/>
                  <a:gd name="T7" fmla="*/ 552 h 552"/>
                  <a:gd name="T8" fmla="*/ 0 w 1310"/>
                  <a:gd name="T9" fmla="*/ 264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0" h="552">
                    <a:moveTo>
                      <a:pt x="0" y="264"/>
                    </a:moveTo>
                    <a:lnTo>
                      <a:pt x="692" y="0"/>
                    </a:lnTo>
                    <a:lnTo>
                      <a:pt x="1310" y="258"/>
                    </a:lnTo>
                    <a:lnTo>
                      <a:pt x="610" y="552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C0BEAF">
                  <a:lumMod val="60000"/>
                  <a:lumOff val="4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6" name="Freeform 28">
                <a:extLst>
                  <a:ext uri="{FF2B5EF4-FFF2-40B4-BE49-F238E27FC236}">
                    <a16:creationId xmlns:a16="http://schemas.microsoft.com/office/drawing/2014/main" id="{44F203F9-9749-43A2-9E9B-CF3C892866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7125" y="1511300"/>
                <a:ext cx="2073275" cy="879475"/>
              </a:xfrm>
              <a:custGeom>
                <a:avLst/>
                <a:gdLst>
                  <a:gd name="T0" fmla="*/ 696 w 1306"/>
                  <a:gd name="T1" fmla="*/ 554 h 554"/>
                  <a:gd name="T2" fmla="*/ 0 w 1306"/>
                  <a:gd name="T3" fmla="*/ 264 h 554"/>
                  <a:gd name="T4" fmla="*/ 618 w 1306"/>
                  <a:gd name="T5" fmla="*/ 0 h 554"/>
                  <a:gd name="T6" fmla="*/ 1306 w 1306"/>
                  <a:gd name="T7" fmla="*/ 264 h 554"/>
                  <a:gd name="T8" fmla="*/ 696 w 1306"/>
                  <a:gd name="T9" fmla="*/ 554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6" h="554">
                    <a:moveTo>
                      <a:pt x="696" y="554"/>
                    </a:moveTo>
                    <a:lnTo>
                      <a:pt x="0" y="264"/>
                    </a:lnTo>
                    <a:lnTo>
                      <a:pt x="618" y="0"/>
                    </a:lnTo>
                    <a:lnTo>
                      <a:pt x="1306" y="264"/>
                    </a:lnTo>
                    <a:lnTo>
                      <a:pt x="696" y="554"/>
                    </a:lnTo>
                    <a:close/>
                  </a:path>
                </a:pathLst>
              </a:custGeom>
              <a:solidFill>
                <a:srgbClr val="F0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" name="Freeform 29">
                <a:extLst>
                  <a:ext uri="{FF2B5EF4-FFF2-40B4-BE49-F238E27FC236}">
                    <a16:creationId xmlns:a16="http://schemas.microsoft.com/office/drawing/2014/main" id="{D3DF8AEE-DD41-4F5D-A868-CA2D33362E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8100" y="1108075"/>
                <a:ext cx="1955800" cy="774700"/>
              </a:xfrm>
              <a:custGeom>
                <a:avLst/>
                <a:gdLst>
                  <a:gd name="T0" fmla="*/ 614 w 1232"/>
                  <a:gd name="T1" fmla="*/ 0 h 488"/>
                  <a:gd name="T2" fmla="*/ 1232 w 1232"/>
                  <a:gd name="T3" fmla="*/ 228 h 488"/>
                  <a:gd name="T4" fmla="*/ 614 w 1232"/>
                  <a:gd name="T5" fmla="*/ 488 h 488"/>
                  <a:gd name="T6" fmla="*/ 0 w 1232"/>
                  <a:gd name="T7" fmla="*/ 228 h 488"/>
                  <a:gd name="T8" fmla="*/ 614 w 1232"/>
                  <a:gd name="T9" fmla="*/ 0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2" h="488">
                    <a:moveTo>
                      <a:pt x="614" y="0"/>
                    </a:moveTo>
                    <a:lnTo>
                      <a:pt x="1232" y="228"/>
                    </a:lnTo>
                    <a:lnTo>
                      <a:pt x="614" y="488"/>
                    </a:lnTo>
                    <a:lnTo>
                      <a:pt x="0" y="228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B0CCB0">
                  <a:lumMod val="60000"/>
                  <a:lumOff val="4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8" name="Группа 90">
            <a:extLst>
              <a:ext uri="{FF2B5EF4-FFF2-40B4-BE49-F238E27FC236}">
                <a16:creationId xmlns:a16="http://schemas.microsoft.com/office/drawing/2014/main" id="{EFB87211-BA47-4A9F-A275-66049A90ADAA}"/>
              </a:ext>
            </a:extLst>
          </p:cNvPr>
          <p:cNvGrpSpPr/>
          <p:nvPr/>
        </p:nvGrpSpPr>
        <p:grpSpPr>
          <a:xfrm>
            <a:off x="635455" y="2592504"/>
            <a:ext cx="469887" cy="615662"/>
            <a:chOff x="5891213" y="3209925"/>
            <a:chExt cx="2016125" cy="2641600"/>
          </a:xfrm>
          <a:solidFill>
            <a:schemeClr val="bg1"/>
          </a:solidFill>
        </p:grpSpPr>
        <p:sp>
          <p:nvSpPr>
            <p:cNvPr id="39" name="Freeform 80">
              <a:extLst>
                <a:ext uri="{FF2B5EF4-FFF2-40B4-BE49-F238E27FC236}">
                  <a16:creationId xmlns:a16="http://schemas.microsoft.com/office/drawing/2014/main" id="{6A9474D1-9D7E-4D6A-807F-0B143C015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3026" y="3209925"/>
              <a:ext cx="952500" cy="438150"/>
            </a:xfrm>
            <a:custGeom>
              <a:avLst/>
              <a:gdLst>
                <a:gd name="T0" fmla="*/ 409 w 1198"/>
                <a:gd name="T1" fmla="*/ 0 h 553"/>
                <a:gd name="T2" fmla="*/ 790 w 1198"/>
                <a:gd name="T3" fmla="*/ 0 h 553"/>
                <a:gd name="T4" fmla="*/ 815 w 1198"/>
                <a:gd name="T5" fmla="*/ 2 h 553"/>
                <a:gd name="T6" fmla="*/ 839 w 1198"/>
                <a:gd name="T7" fmla="*/ 10 h 553"/>
                <a:gd name="T8" fmla="*/ 860 w 1198"/>
                <a:gd name="T9" fmla="*/ 21 h 553"/>
                <a:gd name="T10" fmla="*/ 879 w 1198"/>
                <a:gd name="T11" fmla="*/ 37 h 553"/>
                <a:gd name="T12" fmla="*/ 894 w 1198"/>
                <a:gd name="T13" fmla="*/ 56 h 553"/>
                <a:gd name="T14" fmla="*/ 907 w 1198"/>
                <a:gd name="T15" fmla="*/ 77 h 553"/>
                <a:gd name="T16" fmla="*/ 914 w 1198"/>
                <a:gd name="T17" fmla="*/ 102 h 553"/>
                <a:gd name="T18" fmla="*/ 917 w 1198"/>
                <a:gd name="T19" fmla="*/ 127 h 553"/>
                <a:gd name="T20" fmla="*/ 917 w 1198"/>
                <a:gd name="T21" fmla="*/ 290 h 553"/>
                <a:gd name="T22" fmla="*/ 1198 w 1198"/>
                <a:gd name="T23" fmla="*/ 290 h 553"/>
                <a:gd name="T24" fmla="*/ 1198 w 1198"/>
                <a:gd name="T25" fmla="*/ 489 h 553"/>
                <a:gd name="T26" fmla="*/ 1196 w 1198"/>
                <a:gd name="T27" fmla="*/ 506 h 553"/>
                <a:gd name="T28" fmla="*/ 1190 w 1198"/>
                <a:gd name="T29" fmla="*/ 521 h 553"/>
                <a:gd name="T30" fmla="*/ 1179 w 1198"/>
                <a:gd name="T31" fmla="*/ 535 h 553"/>
                <a:gd name="T32" fmla="*/ 1166 w 1198"/>
                <a:gd name="T33" fmla="*/ 544 h 553"/>
                <a:gd name="T34" fmla="*/ 1151 w 1198"/>
                <a:gd name="T35" fmla="*/ 550 h 553"/>
                <a:gd name="T36" fmla="*/ 1135 w 1198"/>
                <a:gd name="T37" fmla="*/ 553 h 553"/>
                <a:gd name="T38" fmla="*/ 63 w 1198"/>
                <a:gd name="T39" fmla="*/ 553 h 553"/>
                <a:gd name="T40" fmla="*/ 47 w 1198"/>
                <a:gd name="T41" fmla="*/ 550 h 553"/>
                <a:gd name="T42" fmla="*/ 32 w 1198"/>
                <a:gd name="T43" fmla="*/ 544 h 553"/>
                <a:gd name="T44" fmla="*/ 19 w 1198"/>
                <a:gd name="T45" fmla="*/ 535 h 553"/>
                <a:gd name="T46" fmla="*/ 8 w 1198"/>
                <a:gd name="T47" fmla="*/ 521 h 553"/>
                <a:gd name="T48" fmla="*/ 2 w 1198"/>
                <a:gd name="T49" fmla="*/ 506 h 553"/>
                <a:gd name="T50" fmla="*/ 0 w 1198"/>
                <a:gd name="T51" fmla="*/ 489 h 553"/>
                <a:gd name="T52" fmla="*/ 0 w 1198"/>
                <a:gd name="T53" fmla="*/ 290 h 553"/>
                <a:gd name="T54" fmla="*/ 282 w 1198"/>
                <a:gd name="T55" fmla="*/ 290 h 553"/>
                <a:gd name="T56" fmla="*/ 282 w 1198"/>
                <a:gd name="T57" fmla="*/ 127 h 553"/>
                <a:gd name="T58" fmla="*/ 284 w 1198"/>
                <a:gd name="T59" fmla="*/ 102 h 553"/>
                <a:gd name="T60" fmla="*/ 291 w 1198"/>
                <a:gd name="T61" fmla="*/ 77 h 553"/>
                <a:gd name="T62" fmla="*/ 304 w 1198"/>
                <a:gd name="T63" fmla="*/ 56 h 553"/>
                <a:gd name="T64" fmla="*/ 319 w 1198"/>
                <a:gd name="T65" fmla="*/ 37 h 553"/>
                <a:gd name="T66" fmla="*/ 338 w 1198"/>
                <a:gd name="T67" fmla="*/ 21 h 553"/>
                <a:gd name="T68" fmla="*/ 359 w 1198"/>
                <a:gd name="T69" fmla="*/ 10 h 553"/>
                <a:gd name="T70" fmla="*/ 383 w 1198"/>
                <a:gd name="T71" fmla="*/ 2 h 553"/>
                <a:gd name="T72" fmla="*/ 409 w 1198"/>
                <a:gd name="T7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98" h="553">
                  <a:moveTo>
                    <a:pt x="409" y="0"/>
                  </a:moveTo>
                  <a:lnTo>
                    <a:pt x="790" y="0"/>
                  </a:lnTo>
                  <a:lnTo>
                    <a:pt x="815" y="2"/>
                  </a:lnTo>
                  <a:lnTo>
                    <a:pt x="839" y="10"/>
                  </a:lnTo>
                  <a:lnTo>
                    <a:pt x="860" y="21"/>
                  </a:lnTo>
                  <a:lnTo>
                    <a:pt x="879" y="37"/>
                  </a:lnTo>
                  <a:lnTo>
                    <a:pt x="894" y="56"/>
                  </a:lnTo>
                  <a:lnTo>
                    <a:pt x="907" y="77"/>
                  </a:lnTo>
                  <a:lnTo>
                    <a:pt x="914" y="102"/>
                  </a:lnTo>
                  <a:lnTo>
                    <a:pt x="917" y="127"/>
                  </a:lnTo>
                  <a:lnTo>
                    <a:pt x="917" y="290"/>
                  </a:lnTo>
                  <a:lnTo>
                    <a:pt x="1198" y="290"/>
                  </a:lnTo>
                  <a:lnTo>
                    <a:pt x="1198" y="489"/>
                  </a:lnTo>
                  <a:lnTo>
                    <a:pt x="1196" y="506"/>
                  </a:lnTo>
                  <a:lnTo>
                    <a:pt x="1190" y="521"/>
                  </a:lnTo>
                  <a:lnTo>
                    <a:pt x="1179" y="535"/>
                  </a:lnTo>
                  <a:lnTo>
                    <a:pt x="1166" y="544"/>
                  </a:lnTo>
                  <a:lnTo>
                    <a:pt x="1151" y="550"/>
                  </a:lnTo>
                  <a:lnTo>
                    <a:pt x="1135" y="553"/>
                  </a:lnTo>
                  <a:lnTo>
                    <a:pt x="63" y="553"/>
                  </a:lnTo>
                  <a:lnTo>
                    <a:pt x="47" y="550"/>
                  </a:lnTo>
                  <a:lnTo>
                    <a:pt x="32" y="544"/>
                  </a:lnTo>
                  <a:lnTo>
                    <a:pt x="19" y="535"/>
                  </a:lnTo>
                  <a:lnTo>
                    <a:pt x="8" y="521"/>
                  </a:lnTo>
                  <a:lnTo>
                    <a:pt x="2" y="506"/>
                  </a:lnTo>
                  <a:lnTo>
                    <a:pt x="0" y="489"/>
                  </a:lnTo>
                  <a:lnTo>
                    <a:pt x="0" y="290"/>
                  </a:lnTo>
                  <a:lnTo>
                    <a:pt x="282" y="290"/>
                  </a:lnTo>
                  <a:lnTo>
                    <a:pt x="282" y="127"/>
                  </a:lnTo>
                  <a:lnTo>
                    <a:pt x="284" y="102"/>
                  </a:lnTo>
                  <a:lnTo>
                    <a:pt x="291" y="77"/>
                  </a:lnTo>
                  <a:lnTo>
                    <a:pt x="304" y="56"/>
                  </a:lnTo>
                  <a:lnTo>
                    <a:pt x="319" y="37"/>
                  </a:lnTo>
                  <a:lnTo>
                    <a:pt x="338" y="21"/>
                  </a:lnTo>
                  <a:lnTo>
                    <a:pt x="359" y="10"/>
                  </a:lnTo>
                  <a:lnTo>
                    <a:pt x="383" y="2"/>
                  </a:lnTo>
                  <a:lnTo>
                    <a:pt x="4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cs typeface="+mn-ea"/>
                <a:sym typeface="+mn-lt"/>
              </a:endParaRPr>
            </a:p>
          </p:txBody>
        </p:sp>
        <p:sp>
          <p:nvSpPr>
            <p:cNvPr id="40" name="Freeform 81">
              <a:extLst>
                <a:ext uri="{FF2B5EF4-FFF2-40B4-BE49-F238E27FC236}">
                  <a16:creationId xmlns:a16="http://schemas.microsoft.com/office/drawing/2014/main" id="{EE6B3273-D467-4EE1-9415-EB4FD2A34B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1213" y="3438525"/>
              <a:ext cx="2016125" cy="2413000"/>
            </a:xfrm>
            <a:custGeom>
              <a:avLst/>
              <a:gdLst>
                <a:gd name="T0" fmla="*/ 318 w 2540"/>
                <a:gd name="T1" fmla="*/ 674 h 3040"/>
                <a:gd name="T2" fmla="*/ 318 w 2540"/>
                <a:gd name="T3" fmla="*/ 2723 h 3040"/>
                <a:gd name="T4" fmla="*/ 2223 w 2540"/>
                <a:gd name="T5" fmla="*/ 2723 h 3040"/>
                <a:gd name="T6" fmla="*/ 2223 w 2540"/>
                <a:gd name="T7" fmla="*/ 674 h 3040"/>
                <a:gd name="T8" fmla="*/ 318 w 2540"/>
                <a:gd name="T9" fmla="*/ 674 h 3040"/>
                <a:gd name="T10" fmla="*/ 0 w 2540"/>
                <a:gd name="T11" fmla="*/ 0 h 3040"/>
                <a:gd name="T12" fmla="*/ 544 w 2540"/>
                <a:gd name="T13" fmla="*/ 0 h 3040"/>
                <a:gd name="T14" fmla="*/ 544 w 2540"/>
                <a:gd name="T15" fmla="*/ 199 h 3040"/>
                <a:gd name="T16" fmla="*/ 547 w 2540"/>
                <a:gd name="T17" fmla="*/ 233 h 3040"/>
                <a:gd name="T18" fmla="*/ 557 w 2540"/>
                <a:gd name="T19" fmla="*/ 266 h 3040"/>
                <a:gd name="T20" fmla="*/ 570 w 2540"/>
                <a:gd name="T21" fmla="*/ 295 h 3040"/>
                <a:gd name="T22" fmla="*/ 589 w 2540"/>
                <a:gd name="T23" fmla="*/ 322 h 3040"/>
                <a:gd name="T24" fmla="*/ 612 w 2540"/>
                <a:gd name="T25" fmla="*/ 345 h 3040"/>
                <a:gd name="T26" fmla="*/ 639 w 2540"/>
                <a:gd name="T27" fmla="*/ 364 h 3040"/>
                <a:gd name="T28" fmla="*/ 669 w 2540"/>
                <a:gd name="T29" fmla="*/ 378 h 3040"/>
                <a:gd name="T30" fmla="*/ 701 w 2540"/>
                <a:gd name="T31" fmla="*/ 386 h 3040"/>
                <a:gd name="T32" fmla="*/ 734 w 2540"/>
                <a:gd name="T33" fmla="*/ 389 h 3040"/>
                <a:gd name="T34" fmla="*/ 1806 w 2540"/>
                <a:gd name="T35" fmla="*/ 389 h 3040"/>
                <a:gd name="T36" fmla="*/ 1839 w 2540"/>
                <a:gd name="T37" fmla="*/ 386 h 3040"/>
                <a:gd name="T38" fmla="*/ 1871 w 2540"/>
                <a:gd name="T39" fmla="*/ 378 h 3040"/>
                <a:gd name="T40" fmla="*/ 1902 w 2540"/>
                <a:gd name="T41" fmla="*/ 364 h 3040"/>
                <a:gd name="T42" fmla="*/ 1928 w 2540"/>
                <a:gd name="T43" fmla="*/ 345 h 3040"/>
                <a:gd name="T44" fmla="*/ 1951 w 2540"/>
                <a:gd name="T45" fmla="*/ 322 h 3040"/>
                <a:gd name="T46" fmla="*/ 1970 w 2540"/>
                <a:gd name="T47" fmla="*/ 295 h 3040"/>
                <a:gd name="T48" fmla="*/ 1984 w 2540"/>
                <a:gd name="T49" fmla="*/ 266 h 3040"/>
                <a:gd name="T50" fmla="*/ 1993 w 2540"/>
                <a:gd name="T51" fmla="*/ 233 h 3040"/>
                <a:gd name="T52" fmla="*/ 1996 w 2540"/>
                <a:gd name="T53" fmla="*/ 199 h 3040"/>
                <a:gd name="T54" fmla="*/ 1996 w 2540"/>
                <a:gd name="T55" fmla="*/ 0 h 3040"/>
                <a:gd name="T56" fmla="*/ 2540 w 2540"/>
                <a:gd name="T57" fmla="*/ 0 h 3040"/>
                <a:gd name="T58" fmla="*/ 2540 w 2540"/>
                <a:gd name="T59" fmla="*/ 2786 h 3040"/>
                <a:gd name="T60" fmla="*/ 2537 w 2540"/>
                <a:gd name="T61" fmla="*/ 2827 h 3040"/>
                <a:gd name="T62" fmla="*/ 2527 w 2540"/>
                <a:gd name="T63" fmla="*/ 2867 h 3040"/>
                <a:gd name="T64" fmla="*/ 2511 w 2540"/>
                <a:gd name="T65" fmla="*/ 2902 h 3040"/>
                <a:gd name="T66" fmla="*/ 2491 w 2540"/>
                <a:gd name="T67" fmla="*/ 2936 h 3040"/>
                <a:gd name="T68" fmla="*/ 2466 w 2540"/>
                <a:gd name="T69" fmla="*/ 2966 h 3040"/>
                <a:gd name="T70" fmla="*/ 2436 w 2540"/>
                <a:gd name="T71" fmla="*/ 2991 h 3040"/>
                <a:gd name="T72" fmla="*/ 2402 w 2540"/>
                <a:gd name="T73" fmla="*/ 3011 h 3040"/>
                <a:gd name="T74" fmla="*/ 2366 w 2540"/>
                <a:gd name="T75" fmla="*/ 3027 h 3040"/>
                <a:gd name="T76" fmla="*/ 2327 w 2540"/>
                <a:gd name="T77" fmla="*/ 3037 h 3040"/>
                <a:gd name="T78" fmla="*/ 2286 w 2540"/>
                <a:gd name="T79" fmla="*/ 3040 h 3040"/>
                <a:gd name="T80" fmla="*/ 254 w 2540"/>
                <a:gd name="T81" fmla="*/ 3040 h 3040"/>
                <a:gd name="T82" fmla="*/ 213 w 2540"/>
                <a:gd name="T83" fmla="*/ 3037 h 3040"/>
                <a:gd name="T84" fmla="*/ 174 w 2540"/>
                <a:gd name="T85" fmla="*/ 3027 h 3040"/>
                <a:gd name="T86" fmla="*/ 138 w 2540"/>
                <a:gd name="T87" fmla="*/ 3011 h 3040"/>
                <a:gd name="T88" fmla="*/ 104 w 2540"/>
                <a:gd name="T89" fmla="*/ 2991 h 3040"/>
                <a:gd name="T90" fmla="*/ 74 w 2540"/>
                <a:gd name="T91" fmla="*/ 2966 h 3040"/>
                <a:gd name="T92" fmla="*/ 49 w 2540"/>
                <a:gd name="T93" fmla="*/ 2936 h 3040"/>
                <a:gd name="T94" fmla="*/ 29 w 2540"/>
                <a:gd name="T95" fmla="*/ 2902 h 3040"/>
                <a:gd name="T96" fmla="*/ 13 w 2540"/>
                <a:gd name="T97" fmla="*/ 2867 h 3040"/>
                <a:gd name="T98" fmla="*/ 3 w 2540"/>
                <a:gd name="T99" fmla="*/ 2827 h 3040"/>
                <a:gd name="T100" fmla="*/ 0 w 2540"/>
                <a:gd name="T101" fmla="*/ 2786 h 3040"/>
                <a:gd name="T102" fmla="*/ 0 w 2540"/>
                <a:gd name="T103" fmla="*/ 0 h 3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40" h="3040">
                  <a:moveTo>
                    <a:pt x="318" y="674"/>
                  </a:moveTo>
                  <a:lnTo>
                    <a:pt x="318" y="2723"/>
                  </a:lnTo>
                  <a:lnTo>
                    <a:pt x="2223" y="2723"/>
                  </a:lnTo>
                  <a:lnTo>
                    <a:pt x="2223" y="674"/>
                  </a:lnTo>
                  <a:lnTo>
                    <a:pt x="318" y="674"/>
                  </a:lnTo>
                  <a:close/>
                  <a:moveTo>
                    <a:pt x="0" y="0"/>
                  </a:moveTo>
                  <a:lnTo>
                    <a:pt x="544" y="0"/>
                  </a:lnTo>
                  <a:lnTo>
                    <a:pt x="544" y="199"/>
                  </a:lnTo>
                  <a:lnTo>
                    <a:pt x="547" y="233"/>
                  </a:lnTo>
                  <a:lnTo>
                    <a:pt x="557" y="266"/>
                  </a:lnTo>
                  <a:lnTo>
                    <a:pt x="570" y="295"/>
                  </a:lnTo>
                  <a:lnTo>
                    <a:pt x="589" y="322"/>
                  </a:lnTo>
                  <a:lnTo>
                    <a:pt x="612" y="345"/>
                  </a:lnTo>
                  <a:lnTo>
                    <a:pt x="639" y="364"/>
                  </a:lnTo>
                  <a:lnTo>
                    <a:pt x="669" y="378"/>
                  </a:lnTo>
                  <a:lnTo>
                    <a:pt x="701" y="386"/>
                  </a:lnTo>
                  <a:lnTo>
                    <a:pt x="734" y="389"/>
                  </a:lnTo>
                  <a:lnTo>
                    <a:pt x="1806" y="389"/>
                  </a:lnTo>
                  <a:lnTo>
                    <a:pt x="1839" y="386"/>
                  </a:lnTo>
                  <a:lnTo>
                    <a:pt x="1871" y="378"/>
                  </a:lnTo>
                  <a:lnTo>
                    <a:pt x="1902" y="364"/>
                  </a:lnTo>
                  <a:lnTo>
                    <a:pt x="1928" y="345"/>
                  </a:lnTo>
                  <a:lnTo>
                    <a:pt x="1951" y="322"/>
                  </a:lnTo>
                  <a:lnTo>
                    <a:pt x="1970" y="295"/>
                  </a:lnTo>
                  <a:lnTo>
                    <a:pt x="1984" y="266"/>
                  </a:lnTo>
                  <a:lnTo>
                    <a:pt x="1993" y="233"/>
                  </a:lnTo>
                  <a:lnTo>
                    <a:pt x="1996" y="199"/>
                  </a:lnTo>
                  <a:lnTo>
                    <a:pt x="1996" y="0"/>
                  </a:lnTo>
                  <a:lnTo>
                    <a:pt x="2540" y="0"/>
                  </a:lnTo>
                  <a:lnTo>
                    <a:pt x="2540" y="2786"/>
                  </a:lnTo>
                  <a:lnTo>
                    <a:pt x="2537" y="2827"/>
                  </a:lnTo>
                  <a:lnTo>
                    <a:pt x="2527" y="2867"/>
                  </a:lnTo>
                  <a:lnTo>
                    <a:pt x="2511" y="2902"/>
                  </a:lnTo>
                  <a:lnTo>
                    <a:pt x="2491" y="2936"/>
                  </a:lnTo>
                  <a:lnTo>
                    <a:pt x="2466" y="2966"/>
                  </a:lnTo>
                  <a:lnTo>
                    <a:pt x="2436" y="2991"/>
                  </a:lnTo>
                  <a:lnTo>
                    <a:pt x="2402" y="3011"/>
                  </a:lnTo>
                  <a:lnTo>
                    <a:pt x="2366" y="3027"/>
                  </a:lnTo>
                  <a:lnTo>
                    <a:pt x="2327" y="3037"/>
                  </a:lnTo>
                  <a:lnTo>
                    <a:pt x="2286" y="3040"/>
                  </a:lnTo>
                  <a:lnTo>
                    <a:pt x="254" y="3040"/>
                  </a:lnTo>
                  <a:lnTo>
                    <a:pt x="213" y="3037"/>
                  </a:lnTo>
                  <a:lnTo>
                    <a:pt x="174" y="3027"/>
                  </a:lnTo>
                  <a:lnTo>
                    <a:pt x="138" y="3011"/>
                  </a:lnTo>
                  <a:lnTo>
                    <a:pt x="104" y="2991"/>
                  </a:lnTo>
                  <a:lnTo>
                    <a:pt x="74" y="2966"/>
                  </a:lnTo>
                  <a:lnTo>
                    <a:pt x="49" y="2936"/>
                  </a:lnTo>
                  <a:lnTo>
                    <a:pt x="29" y="2902"/>
                  </a:lnTo>
                  <a:lnTo>
                    <a:pt x="13" y="2867"/>
                  </a:lnTo>
                  <a:lnTo>
                    <a:pt x="3" y="2827"/>
                  </a:lnTo>
                  <a:lnTo>
                    <a:pt x="0" y="27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cs typeface="+mn-ea"/>
                <a:sym typeface="+mn-lt"/>
              </a:endParaRPr>
            </a:p>
          </p:txBody>
        </p:sp>
      </p:grpSp>
      <p:grpSp>
        <p:nvGrpSpPr>
          <p:cNvPr id="41" name="Группа 306">
            <a:extLst>
              <a:ext uri="{FF2B5EF4-FFF2-40B4-BE49-F238E27FC236}">
                <a16:creationId xmlns:a16="http://schemas.microsoft.com/office/drawing/2014/main" id="{C4F5FD1C-B43F-4CD1-B0CD-5326976FB091}"/>
              </a:ext>
            </a:extLst>
          </p:cNvPr>
          <p:cNvGrpSpPr/>
          <p:nvPr/>
        </p:nvGrpSpPr>
        <p:grpSpPr>
          <a:xfrm>
            <a:off x="8685234" y="4795908"/>
            <a:ext cx="641566" cy="634939"/>
            <a:chOff x="5848350" y="3232150"/>
            <a:chExt cx="2305050" cy="2281237"/>
          </a:xfrm>
          <a:solidFill>
            <a:schemeClr val="bg1"/>
          </a:solidFill>
        </p:grpSpPr>
        <p:sp>
          <p:nvSpPr>
            <p:cNvPr id="42" name="Freeform 272">
              <a:extLst>
                <a:ext uri="{FF2B5EF4-FFF2-40B4-BE49-F238E27FC236}">
                  <a16:creationId xmlns:a16="http://schemas.microsoft.com/office/drawing/2014/main" id="{C4D097FC-9B28-44B6-8BBE-89A2DAC4FC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6038" y="3232150"/>
              <a:ext cx="1208088" cy="1778000"/>
            </a:xfrm>
            <a:custGeom>
              <a:avLst/>
              <a:gdLst>
                <a:gd name="T0" fmla="*/ 1013 w 2283"/>
                <a:gd name="T1" fmla="*/ 521 h 3359"/>
                <a:gd name="T2" fmla="*/ 841 w 2283"/>
                <a:gd name="T3" fmla="*/ 594 h 3359"/>
                <a:gd name="T4" fmla="*/ 703 w 2283"/>
                <a:gd name="T5" fmla="*/ 716 h 3359"/>
                <a:gd name="T6" fmla="*/ 613 w 2283"/>
                <a:gd name="T7" fmla="*/ 878 h 3359"/>
                <a:gd name="T8" fmla="*/ 580 w 2283"/>
                <a:gd name="T9" fmla="*/ 1066 h 3359"/>
                <a:gd name="T10" fmla="*/ 613 w 2283"/>
                <a:gd name="T11" fmla="*/ 1255 h 3359"/>
                <a:gd name="T12" fmla="*/ 703 w 2283"/>
                <a:gd name="T13" fmla="*/ 1415 h 3359"/>
                <a:gd name="T14" fmla="*/ 841 w 2283"/>
                <a:gd name="T15" fmla="*/ 1539 h 3359"/>
                <a:gd name="T16" fmla="*/ 1013 w 2283"/>
                <a:gd name="T17" fmla="*/ 1610 h 3359"/>
                <a:gd name="T18" fmla="*/ 1213 w 2283"/>
                <a:gd name="T19" fmla="*/ 1621 h 3359"/>
                <a:gd name="T20" fmla="*/ 1407 w 2283"/>
                <a:gd name="T21" fmla="*/ 1559 h 3359"/>
                <a:gd name="T22" fmla="*/ 1562 w 2283"/>
                <a:gd name="T23" fmla="*/ 1437 h 3359"/>
                <a:gd name="T24" fmla="*/ 1667 w 2283"/>
                <a:gd name="T25" fmla="*/ 1267 h 3359"/>
                <a:gd name="T26" fmla="*/ 1705 w 2283"/>
                <a:gd name="T27" fmla="*/ 1066 h 3359"/>
                <a:gd name="T28" fmla="*/ 1673 w 2283"/>
                <a:gd name="T29" fmla="*/ 878 h 3359"/>
                <a:gd name="T30" fmla="*/ 1582 w 2283"/>
                <a:gd name="T31" fmla="*/ 716 h 3359"/>
                <a:gd name="T32" fmla="*/ 1444 w 2283"/>
                <a:gd name="T33" fmla="*/ 594 h 3359"/>
                <a:gd name="T34" fmla="*/ 1271 w 2283"/>
                <a:gd name="T35" fmla="*/ 521 h 3359"/>
                <a:gd name="T36" fmla="*/ 1142 w 2283"/>
                <a:gd name="T37" fmla="*/ 0 h 3359"/>
                <a:gd name="T38" fmla="*/ 1430 w 2283"/>
                <a:gd name="T39" fmla="*/ 35 h 3359"/>
                <a:gd name="T40" fmla="*/ 1691 w 2283"/>
                <a:gd name="T41" fmla="*/ 140 h 3359"/>
                <a:gd name="T42" fmla="*/ 1916 w 2283"/>
                <a:gd name="T43" fmla="*/ 300 h 3359"/>
                <a:gd name="T44" fmla="*/ 2095 w 2283"/>
                <a:gd name="T45" fmla="*/ 509 h 3359"/>
                <a:gd name="T46" fmla="*/ 2219 w 2283"/>
                <a:gd name="T47" fmla="*/ 757 h 3359"/>
                <a:gd name="T48" fmla="*/ 2279 w 2283"/>
                <a:gd name="T49" fmla="*/ 1035 h 3359"/>
                <a:gd name="T50" fmla="*/ 2273 w 2283"/>
                <a:gd name="T51" fmla="*/ 1282 h 3359"/>
                <a:gd name="T52" fmla="*/ 2226 w 2283"/>
                <a:gd name="T53" fmla="*/ 1515 h 3359"/>
                <a:gd name="T54" fmla="*/ 2146 w 2283"/>
                <a:gd name="T55" fmla="*/ 1757 h 3359"/>
                <a:gd name="T56" fmla="*/ 2040 w 2283"/>
                <a:gd name="T57" fmla="*/ 2000 h 3359"/>
                <a:gd name="T58" fmla="*/ 1917 w 2283"/>
                <a:gd name="T59" fmla="*/ 2240 h 3359"/>
                <a:gd name="T60" fmla="*/ 1782 w 2283"/>
                <a:gd name="T61" fmla="*/ 2470 h 3359"/>
                <a:gd name="T62" fmla="*/ 1644 w 2283"/>
                <a:gd name="T63" fmla="*/ 2687 h 3359"/>
                <a:gd name="T64" fmla="*/ 1509 w 2283"/>
                <a:gd name="T65" fmla="*/ 2883 h 3359"/>
                <a:gd name="T66" fmla="*/ 1384 w 2283"/>
                <a:gd name="T67" fmla="*/ 3052 h 3359"/>
                <a:gd name="T68" fmla="*/ 1280 w 2283"/>
                <a:gd name="T69" fmla="*/ 3190 h 3359"/>
                <a:gd name="T70" fmla="*/ 1199 w 2283"/>
                <a:gd name="T71" fmla="*/ 3291 h 3359"/>
                <a:gd name="T72" fmla="*/ 1151 w 2283"/>
                <a:gd name="T73" fmla="*/ 3348 h 3359"/>
                <a:gd name="T74" fmla="*/ 1140 w 2283"/>
                <a:gd name="T75" fmla="*/ 3356 h 3359"/>
                <a:gd name="T76" fmla="*/ 1104 w 2283"/>
                <a:gd name="T77" fmla="*/ 3315 h 3359"/>
                <a:gd name="T78" fmla="*/ 1035 w 2283"/>
                <a:gd name="T79" fmla="*/ 3229 h 3359"/>
                <a:gd name="T80" fmla="*/ 937 w 2283"/>
                <a:gd name="T81" fmla="*/ 3103 h 3359"/>
                <a:gd name="T82" fmla="*/ 819 w 2283"/>
                <a:gd name="T83" fmla="*/ 2944 h 3359"/>
                <a:gd name="T84" fmla="*/ 686 w 2283"/>
                <a:gd name="T85" fmla="*/ 2757 h 3359"/>
                <a:gd name="T86" fmla="*/ 548 w 2283"/>
                <a:gd name="T87" fmla="*/ 2547 h 3359"/>
                <a:gd name="T88" fmla="*/ 411 w 2283"/>
                <a:gd name="T89" fmla="*/ 2321 h 3359"/>
                <a:gd name="T90" fmla="*/ 283 w 2283"/>
                <a:gd name="T91" fmla="*/ 2083 h 3359"/>
                <a:gd name="T92" fmla="*/ 170 w 2283"/>
                <a:gd name="T93" fmla="*/ 1839 h 3359"/>
                <a:gd name="T94" fmla="*/ 82 w 2283"/>
                <a:gd name="T95" fmla="*/ 1596 h 3359"/>
                <a:gd name="T96" fmla="*/ 22 w 2283"/>
                <a:gd name="T97" fmla="*/ 1359 h 3359"/>
                <a:gd name="T98" fmla="*/ 0 w 2283"/>
                <a:gd name="T99" fmla="*/ 1134 h 3359"/>
                <a:gd name="T100" fmla="*/ 37 w 2283"/>
                <a:gd name="T101" fmla="*/ 847 h 3359"/>
                <a:gd name="T102" fmla="*/ 141 w 2283"/>
                <a:gd name="T103" fmla="*/ 588 h 3359"/>
                <a:gd name="T104" fmla="*/ 304 w 2283"/>
                <a:gd name="T105" fmla="*/ 365 h 3359"/>
                <a:gd name="T106" fmla="*/ 514 w 2283"/>
                <a:gd name="T107" fmla="*/ 186 h 3359"/>
                <a:gd name="T108" fmla="*/ 763 w 2283"/>
                <a:gd name="T109" fmla="*/ 63 h 3359"/>
                <a:gd name="T110" fmla="*/ 1044 w 2283"/>
                <a:gd name="T111" fmla="*/ 4 h 3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83" h="3359">
                  <a:moveTo>
                    <a:pt x="1142" y="506"/>
                  </a:moveTo>
                  <a:lnTo>
                    <a:pt x="1077" y="510"/>
                  </a:lnTo>
                  <a:lnTo>
                    <a:pt x="1013" y="521"/>
                  </a:lnTo>
                  <a:lnTo>
                    <a:pt x="952" y="539"/>
                  </a:lnTo>
                  <a:lnTo>
                    <a:pt x="894" y="563"/>
                  </a:lnTo>
                  <a:lnTo>
                    <a:pt x="841" y="594"/>
                  </a:lnTo>
                  <a:lnTo>
                    <a:pt x="790" y="629"/>
                  </a:lnTo>
                  <a:lnTo>
                    <a:pt x="744" y="670"/>
                  </a:lnTo>
                  <a:lnTo>
                    <a:pt x="703" y="716"/>
                  </a:lnTo>
                  <a:lnTo>
                    <a:pt x="667" y="765"/>
                  </a:lnTo>
                  <a:lnTo>
                    <a:pt x="636" y="820"/>
                  </a:lnTo>
                  <a:lnTo>
                    <a:pt x="613" y="878"/>
                  </a:lnTo>
                  <a:lnTo>
                    <a:pt x="595" y="938"/>
                  </a:lnTo>
                  <a:lnTo>
                    <a:pt x="583" y="1000"/>
                  </a:lnTo>
                  <a:lnTo>
                    <a:pt x="580" y="1066"/>
                  </a:lnTo>
                  <a:lnTo>
                    <a:pt x="583" y="1131"/>
                  </a:lnTo>
                  <a:lnTo>
                    <a:pt x="595" y="1194"/>
                  </a:lnTo>
                  <a:lnTo>
                    <a:pt x="613" y="1255"/>
                  </a:lnTo>
                  <a:lnTo>
                    <a:pt x="636" y="1311"/>
                  </a:lnTo>
                  <a:lnTo>
                    <a:pt x="667" y="1366"/>
                  </a:lnTo>
                  <a:lnTo>
                    <a:pt x="703" y="1415"/>
                  </a:lnTo>
                  <a:lnTo>
                    <a:pt x="744" y="1462"/>
                  </a:lnTo>
                  <a:lnTo>
                    <a:pt x="790" y="1502"/>
                  </a:lnTo>
                  <a:lnTo>
                    <a:pt x="841" y="1539"/>
                  </a:lnTo>
                  <a:lnTo>
                    <a:pt x="894" y="1569"/>
                  </a:lnTo>
                  <a:lnTo>
                    <a:pt x="952" y="1592"/>
                  </a:lnTo>
                  <a:lnTo>
                    <a:pt x="1013" y="1610"/>
                  </a:lnTo>
                  <a:lnTo>
                    <a:pt x="1077" y="1621"/>
                  </a:lnTo>
                  <a:lnTo>
                    <a:pt x="1142" y="1625"/>
                  </a:lnTo>
                  <a:lnTo>
                    <a:pt x="1213" y="1621"/>
                  </a:lnTo>
                  <a:lnTo>
                    <a:pt x="1281" y="1609"/>
                  </a:lnTo>
                  <a:lnTo>
                    <a:pt x="1346" y="1588"/>
                  </a:lnTo>
                  <a:lnTo>
                    <a:pt x="1407" y="1559"/>
                  </a:lnTo>
                  <a:lnTo>
                    <a:pt x="1463" y="1525"/>
                  </a:lnTo>
                  <a:lnTo>
                    <a:pt x="1516" y="1484"/>
                  </a:lnTo>
                  <a:lnTo>
                    <a:pt x="1562" y="1437"/>
                  </a:lnTo>
                  <a:lnTo>
                    <a:pt x="1604" y="1385"/>
                  </a:lnTo>
                  <a:lnTo>
                    <a:pt x="1640" y="1329"/>
                  </a:lnTo>
                  <a:lnTo>
                    <a:pt x="1667" y="1267"/>
                  </a:lnTo>
                  <a:lnTo>
                    <a:pt x="1688" y="1203"/>
                  </a:lnTo>
                  <a:lnTo>
                    <a:pt x="1700" y="1135"/>
                  </a:lnTo>
                  <a:lnTo>
                    <a:pt x="1705" y="1066"/>
                  </a:lnTo>
                  <a:lnTo>
                    <a:pt x="1702" y="1000"/>
                  </a:lnTo>
                  <a:lnTo>
                    <a:pt x="1691" y="938"/>
                  </a:lnTo>
                  <a:lnTo>
                    <a:pt x="1673" y="878"/>
                  </a:lnTo>
                  <a:lnTo>
                    <a:pt x="1648" y="820"/>
                  </a:lnTo>
                  <a:lnTo>
                    <a:pt x="1618" y="765"/>
                  </a:lnTo>
                  <a:lnTo>
                    <a:pt x="1582" y="716"/>
                  </a:lnTo>
                  <a:lnTo>
                    <a:pt x="1540" y="670"/>
                  </a:lnTo>
                  <a:lnTo>
                    <a:pt x="1495" y="629"/>
                  </a:lnTo>
                  <a:lnTo>
                    <a:pt x="1444" y="594"/>
                  </a:lnTo>
                  <a:lnTo>
                    <a:pt x="1390" y="563"/>
                  </a:lnTo>
                  <a:lnTo>
                    <a:pt x="1332" y="539"/>
                  </a:lnTo>
                  <a:lnTo>
                    <a:pt x="1271" y="521"/>
                  </a:lnTo>
                  <a:lnTo>
                    <a:pt x="1208" y="510"/>
                  </a:lnTo>
                  <a:lnTo>
                    <a:pt x="1142" y="506"/>
                  </a:lnTo>
                  <a:close/>
                  <a:moveTo>
                    <a:pt x="1142" y="0"/>
                  </a:moveTo>
                  <a:lnTo>
                    <a:pt x="1241" y="4"/>
                  </a:lnTo>
                  <a:lnTo>
                    <a:pt x="1336" y="16"/>
                  </a:lnTo>
                  <a:lnTo>
                    <a:pt x="1430" y="35"/>
                  </a:lnTo>
                  <a:lnTo>
                    <a:pt x="1521" y="63"/>
                  </a:lnTo>
                  <a:lnTo>
                    <a:pt x="1608" y="97"/>
                  </a:lnTo>
                  <a:lnTo>
                    <a:pt x="1691" y="140"/>
                  </a:lnTo>
                  <a:lnTo>
                    <a:pt x="1771" y="186"/>
                  </a:lnTo>
                  <a:lnTo>
                    <a:pt x="1845" y="240"/>
                  </a:lnTo>
                  <a:lnTo>
                    <a:pt x="1916" y="300"/>
                  </a:lnTo>
                  <a:lnTo>
                    <a:pt x="1981" y="365"/>
                  </a:lnTo>
                  <a:lnTo>
                    <a:pt x="2041" y="434"/>
                  </a:lnTo>
                  <a:lnTo>
                    <a:pt x="2095" y="509"/>
                  </a:lnTo>
                  <a:lnTo>
                    <a:pt x="2142" y="588"/>
                  </a:lnTo>
                  <a:lnTo>
                    <a:pt x="2185" y="670"/>
                  </a:lnTo>
                  <a:lnTo>
                    <a:pt x="2219" y="757"/>
                  </a:lnTo>
                  <a:lnTo>
                    <a:pt x="2247" y="847"/>
                  </a:lnTo>
                  <a:lnTo>
                    <a:pt x="2266" y="941"/>
                  </a:lnTo>
                  <a:lnTo>
                    <a:pt x="2279" y="1035"/>
                  </a:lnTo>
                  <a:lnTo>
                    <a:pt x="2283" y="1134"/>
                  </a:lnTo>
                  <a:lnTo>
                    <a:pt x="2282" y="1207"/>
                  </a:lnTo>
                  <a:lnTo>
                    <a:pt x="2273" y="1282"/>
                  </a:lnTo>
                  <a:lnTo>
                    <a:pt x="2262" y="1359"/>
                  </a:lnTo>
                  <a:lnTo>
                    <a:pt x="2246" y="1436"/>
                  </a:lnTo>
                  <a:lnTo>
                    <a:pt x="2226" y="1515"/>
                  </a:lnTo>
                  <a:lnTo>
                    <a:pt x="2203" y="1595"/>
                  </a:lnTo>
                  <a:lnTo>
                    <a:pt x="2177" y="1676"/>
                  </a:lnTo>
                  <a:lnTo>
                    <a:pt x="2146" y="1757"/>
                  </a:lnTo>
                  <a:lnTo>
                    <a:pt x="2113" y="1838"/>
                  </a:lnTo>
                  <a:lnTo>
                    <a:pt x="2079" y="1919"/>
                  </a:lnTo>
                  <a:lnTo>
                    <a:pt x="2040" y="2000"/>
                  </a:lnTo>
                  <a:lnTo>
                    <a:pt x="2001" y="2081"/>
                  </a:lnTo>
                  <a:lnTo>
                    <a:pt x="1960" y="2160"/>
                  </a:lnTo>
                  <a:lnTo>
                    <a:pt x="1917" y="2240"/>
                  </a:lnTo>
                  <a:lnTo>
                    <a:pt x="1873" y="2318"/>
                  </a:lnTo>
                  <a:lnTo>
                    <a:pt x="1827" y="2395"/>
                  </a:lnTo>
                  <a:lnTo>
                    <a:pt x="1782" y="2470"/>
                  </a:lnTo>
                  <a:lnTo>
                    <a:pt x="1736" y="2544"/>
                  </a:lnTo>
                  <a:lnTo>
                    <a:pt x="1689" y="2617"/>
                  </a:lnTo>
                  <a:lnTo>
                    <a:pt x="1644" y="2687"/>
                  </a:lnTo>
                  <a:lnTo>
                    <a:pt x="1598" y="2754"/>
                  </a:lnTo>
                  <a:lnTo>
                    <a:pt x="1553" y="2820"/>
                  </a:lnTo>
                  <a:lnTo>
                    <a:pt x="1509" y="2883"/>
                  </a:lnTo>
                  <a:lnTo>
                    <a:pt x="1466" y="2942"/>
                  </a:lnTo>
                  <a:lnTo>
                    <a:pt x="1424" y="2998"/>
                  </a:lnTo>
                  <a:lnTo>
                    <a:pt x="1384" y="3052"/>
                  </a:lnTo>
                  <a:lnTo>
                    <a:pt x="1347" y="3103"/>
                  </a:lnTo>
                  <a:lnTo>
                    <a:pt x="1311" y="3148"/>
                  </a:lnTo>
                  <a:lnTo>
                    <a:pt x="1280" y="3190"/>
                  </a:lnTo>
                  <a:lnTo>
                    <a:pt x="1249" y="3228"/>
                  </a:lnTo>
                  <a:lnTo>
                    <a:pt x="1223" y="3262"/>
                  </a:lnTo>
                  <a:lnTo>
                    <a:pt x="1199" y="3291"/>
                  </a:lnTo>
                  <a:lnTo>
                    <a:pt x="1179" y="3315"/>
                  </a:lnTo>
                  <a:lnTo>
                    <a:pt x="1164" y="3335"/>
                  </a:lnTo>
                  <a:lnTo>
                    <a:pt x="1151" y="3348"/>
                  </a:lnTo>
                  <a:lnTo>
                    <a:pt x="1144" y="3356"/>
                  </a:lnTo>
                  <a:lnTo>
                    <a:pt x="1142" y="3359"/>
                  </a:lnTo>
                  <a:lnTo>
                    <a:pt x="1140" y="3356"/>
                  </a:lnTo>
                  <a:lnTo>
                    <a:pt x="1132" y="3348"/>
                  </a:lnTo>
                  <a:lnTo>
                    <a:pt x="1121" y="3335"/>
                  </a:lnTo>
                  <a:lnTo>
                    <a:pt x="1104" y="3315"/>
                  </a:lnTo>
                  <a:lnTo>
                    <a:pt x="1085" y="3291"/>
                  </a:lnTo>
                  <a:lnTo>
                    <a:pt x="1061" y="3262"/>
                  </a:lnTo>
                  <a:lnTo>
                    <a:pt x="1035" y="3229"/>
                  </a:lnTo>
                  <a:lnTo>
                    <a:pt x="1005" y="3190"/>
                  </a:lnTo>
                  <a:lnTo>
                    <a:pt x="972" y="3149"/>
                  </a:lnTo>
                  <a:lnTo>
                    <a:pt x="937" y="3103"/>
                  </a:lnTo>
                  <a:lnTo>
                    <a:pt x="900" y="3053"/>
                  </a:lnTo>
                  <a:lnTo>
                    <a:pt x="860" y="3000"/>
                  </a:lnTo>
                  <a:lnTo>
                    <a:pt x="819" y="2944"/>
                  </a:lnTo>
                  <a:lnTo>
                    <a:pt x="776" y="2885"/>
                  </a:lnTo>
                  <a:lnTo>
                    <a:pt x="732" y="2821"/>
                  </a:lnTo>
                  <a:lnTo>
                    <a:pt x="686" y="2757"/>
                  </a:lnTo>
                  <a:lnTo>
                    <a:pt x="641" y="2688"/>
                  </a:lnTo>
                  <a:lnTo>
                    <a:pt x="595" y="2618"/>
                  </a:lnTo>
                  <a:lnTo>
                    <a:pt x="548" y="2547"/>
                  </a:lnTo>
                  <a:lnTo>
                    <a:pt x="503" y="2473"/>
                  </a:lnTo>
                  <a:lnTo>
                    <a:pt x="457" y="2398"/>
                  </a:lnTo>
                  <a:lnTo>
                    <a:pt x="411" y="2321"/>
                  </a:lnTo>
                  <a:lnTo>
                    <a:pt x="367" y="2243"/>
                  </a:lnTo>
                  <a:lnTo>
                    <a:pt x="324" y="2163"/>
                  </a:lnTo>
                  <a:lnTo>
                    <a:pt x="283" y="2083"/>
                  </a:lnTo>
                  <a:lnTo>
                    <a:pt x="243" y="2002"/>
                  </a:lnTo>
                  <a:lnTo>
                    <a:pt x="206" y="1922"/>
                  </a:lnTo>
                  <a:lnTo>
                    <a:pt x="170" y="1839"/>
                  </a:lnTo>
                  <a:lnTo>
                    <a:pt x="138" y="1758"/>
                  </a:lnTo>
                  <a:lnTo>
                    <a:pt x="108" y="1677"/>
                  </a:lnTo>
                  <a:lnTo>
                    <a:pt x="82" y="1596"/>
                  </a:lnTo>
                  <a:lnTo>
                    <a:pt x="58" y="1517"/>
                  </a:lnTo>
                  <a:lnTo>
                    <a:pt x="37" y="1437"/>
                  </a:lnTo>
                  <a:lnTo>
                    <a:pt x="22" y="1359"/>
                  </a:lnTo>
                  <a:lnTo>
                    <a:pt x="10" y="1282"/>
                  </a:lnTo>
                  <a:lnTo>
                    <a:pt x="3" y="1207"/>
                  </a:lnTo>
                  <a:lnTo>
                    <a:pt x="0" y="1134"/>
                  </a:lnTo>
                  <a:lnTo>
                    <a:pt x="4" y="1035"/>
                  </a:lnTo>
                  <a:lnTo>
                    <a:pt x="17" y="941"/>
                  </a:lnTo>
                  <a:lnTo>
                    <a:pt x="37" y="847"/>
                  </a:lnTo>
                  <a:lnTo>
                    <a:pt x="65" y="757"/>
                  </a:lnTo>
                  <a:lnTo>
                    <a:pt x="99" y="670"/>
                  </a:lnTo>
                  <a:lnTo>
                    <a:pt x="141" y="588"/>
                  </a:lnTo>
                  <a:lnTo>
                    <a:pt x="189" y="509"/>
                  </a:lnTo>
                  <a:lnTo>
                    <a:pt x="243" y="434"/>
                  </a:lnTo>
                  <a:lnTo>
                    <a:pt x="304" y="365"/>
                  </a:lnTo>
                  <a:lnTo>
                    <a:pt x="369" y="300"/>
                  </a:lnTo>
                  <a:lnTo>
                    <a:pt x="439" y="240"/>
                  </a:lnTo>
                  <a:lnTo>
                    <a:pt x="514" y="186"/>
                  </a:lnTo>
                  <a:lnTo>
                    <a:pt x="594" y="140"/>
                  </a:lnTo>
                  <a:lnTo>
                    <a:pt x="676" y="97"/>
                  </a:lnTo>
                  <a:lnTo>
                    <a:pt x="763" y="63"/>
                  </a:lnTo>
                  <a:lnTo>
                    <a:pt x="854" y="35"/>
                  </a:lnTo>
                  <a:lnTo>
                    <a:pt x="947" y="16"/>
                  </a:lnTo>
                  <a:lnTo>
                    <a:pt x="1044" y="4"/>
                  </a:lnTo>
                  <a:lnTo>
                    <a:pt x="11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cs typeface="+mn-ea"/>
                <a:sym typeface="+mn-lt"/>
              </a:endParaRPr>
            </a:p>
          </p:txBody>
        </p:sp>
        <p:sp>
          <p:nvSpPr>
            <p:cNvPr id="43" name="Freeform 273">
              <a:extLst>
                <a:ext uri="{FF2B5EF4-FFF2-40B4-BE49-F238E27FC236}">
                  <a16:creationId xmlns:a16="http://schemas.microsoft.com/office/drawing/2014/main" id="{EC7D6EF1-0871-4D2B-8F2D-1F4F8D7E1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3238" y="3651250"/>
              <a:ext cx="293688" cy="290512"/>
            </a:xfrm>
            <a:custGeom>
              <a:avLst/>
              <a:gdLst>
                <a:gd name="T0" fmla="*/ 277 w 554"/>
                <a:gd name="T1" fmla="*/ 0 h 550"/>
                <a:gd name="T2" fmla="*/ 322 w 554"/>
                <a:gd name="T3" fmla="*/ 3 h 550"/>
                <a:gd name="T4" fmla="*/ 365 w 554"/>
                <a:gd name="T5" fmla="*/ 14 h 550"/>
                <a:gd name="T6" fmla="*/ 405 w 554"/>
                <a:gd name="T7" fmla="*/ 30 h 550"/>
                <a:gd name="T8" fmla="*/ 441 w 554"/>
                <a:gd name="T9" fmla="*/ 52 h 550"/>
                <a:gd name="T10" fmla="*/ 473 w 554"/>
                <a:gd name="T11" fmla="*/ 80 h 550"/>
                <a:gd name="T12" fmla="*/ 500 w 554"/>
                <a:gd name="T13" fmla="*/ 113 h 550"/>
                <a:gd name="T14" fmla="*/ 524 w 554"/>
                <a:gd name="T15" fmla="*/ 148 h 550"/>
                <a:gd name="T16" fmla="*/ 540 w 554"/>
                <a:gd name="T17" fmla="*/ 188 h 550"/>
                <a:gd name="T18" fmla="*/ 550 w 554"/>
                <a:gd name="T19" fmla="*/ 231 h 550"/>
                <a:gd name="T20" fmla="*/ 554 w 554"/>
                <a:gd name="T21" fmla="*/ 275 h 550"/>
                <a:gd name="T22" fmla="*/ 550 w 554"/>
                <a:gd name="T23" fmla="*/ 320 h 550"/>
                <a:gd name="T24" fmla="*/ 540 w 554"/>
                <a:gd name="T25" fmla="*/ 362 h 550"/>
                <a:gd name="T26" fmla="*/ 524 w 554"/>
                <a:gd name="T27" fmla="*/ 401 h 550"/>
                <a:gd name="T28" fmla="*/ 500 w 554"/>
                <a:gd name="T29" fmla="*/ 438 h 550"/>
                <a:gd name="T30" fmla="*/ 473 w 554"/>
                <a:gd name="T31" fmla="*/ 469 h 550"/>
                <a:gd name="T32" fmla="*/ 441 w 554"/>
                <a:gd name="T33" fmla="*/ 497 h 550"/>
                <a:gd name="T34" fmla="*/ 405 w 554"/>
                <a:gd name="T35" fmla="*/ 519 h 550"/>
                <a:gd name="T36" fmla="*/ 365 w 554"/>
                <a:gd name="T37" fmla="*/ 537 h 550"/>
                <a:gd name="T38" fmla="*/ 322 w 554"/>
                <a:gd name="T39" fmla="*/ 546 h 550"/>
                <a:gd name="T40" fmla="*/ 277 w 554"/>
                <a:gd name="T41" fmla="*/ 550 h 550"/>
                <a:gd name="T42" fmla="*/ 232 w 554"/>
                <a:gd name="T43" fmla="*/ 546 h 550"/>
                <a:gd name="T44" fmla="*/ 190 w 554"/>
                <a:gd name="T45" fmla="*/ 537 h 550"/>
                <a:gd name="T46" fmla="*/ 150 w 554"/>
                <a:gd name="T47" fmla="*/ 519 h 550"/>
                <a:gd name="T48" fmla="*/ 114 w 554"/>
                <a:gd name="T49" fmla="*/ 497 h 550"/>
                <a:gd name="T50" fmla="*/ 82 w 554"/>
                <a:gd name="T51" fmla="*/ 469 h 550"/>
                <a:gd name="T52" fmla="*/ 54 w 554"/>
                <a:gd name="T53" fmla="*/ 438 h 550"/>
                <a:gd name="T54" fmla="*/ 31 w 554"/>
                <a:gd name="T55" fmla="*/ 401 h 550"/>
                <a:gd name="T56" fmla="*/ 14 w 554"/>
                <a:gd name="T57" fmla="*/ 362 h 550"/>
                <a:gd name="T58" fmla="*/ 5 w 554"/>
                <a:gd name="T59" fmla="*/ 320 h 550"/>
                <a:gd name="T60" fmla="*/ 0 w 554"/>
                <a:gd name="T61" fmla="*/ 275 h 550"/>
                <a:gd name="T62" fmla="*/ 5 w 554"/>
                <a:gd name="T63" fmla="*/ 231 h 550"/>
                <a:gd name="T64" fmla="*/ 14 w 554"/>
                <a:gd name="T65" fmla="*/ 188 h 550"/>
                <a:gd name="T66" fmla="*/ 31 w 554"/>
                <a:gd name="T67" fmla="*/ 148 h 550"/>
                <a:gd name="T68" fmla="*/ 54 w 554"/>
                <a:gd name="T69" fmla="*/ 113 h 550"/>
                <a:gd name="T70" fmla="*/ 82 w 554"/>
                <a:gd name="T71" fmla="*/ 80 h 550"/>
                <a:gd name="T72" fmla="*/ 114 w 554"/>
                <a:gd name="T73" fmla="*/ 52 h 550"/>
                <a:gd name="T74" fmla="*/ 150 w 554"/>
                <a:gd name="T75" fmla="*/ 30 h 550"/>
                <a:gd name="T76" fmla="*/ 190 w 554"/>
                <a:gd name="T77" fmla="*/ 14 h 550"/>
                <a:gd name="T78" fmla="*/ 232 w 554"/>
                <a:gd name="T79" fmla="*/ 3 h 550"/>
                <a:gd name="T80" fmla="*/ 277 w 554"/>
                <a:gd name="T8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54" h="550">
                  <a:moveTo>
                    <a:pt x="277" y="0"/>
                  </a:moveTo>
                  <a:lnTo>
                    <a:pt x="322" y="3"/>
                  </a:lnTo>
                  <a:lnTo>
                    <a:pt x="365" y="14"/>
                  </a:lnTo>
                  <a:lnTo>
                    <a:pt x="405" y="30"/>
                  </a:lnTo>
                  <a:lnTo>
                    <a:pt x="441" y="52"/>
                  </a:lnTo>
                  <a:lnTo>
                    <a:pt x="473" y="80"/>
                  </a:lnTo>
                  <a:lnTo>
                    <a:pt x="500" y="113"/>
                  </a:lnTo>
                  <a:lnTo>
                    <a:pt x="524" y="148"/>
                  </a:lnTo>
                  <a:lnTo>
                    <a:pt x="540" y="188"/>
                  </a:lnTo>
                  <a:lnTo>
                    <a:pt x="550" y="231"/>
                  </a:lnTo>
                  <a:lnTo>
                    <a:pt x="554" y="275"/>
                  </a:lnTo>
                  <a:lnTo>
                    <a:pt x="550" y="320"/>
                  </a:lnTo>
                  <a:lnTo>
                    <a:pt x="540" y="362"/>
                  </a:lnTo>
                  <a:lnTo>
                    <a:pt x="524" y="401"/>
                  </a:lnTo>
                  <a:lnTo>
                    <a:pt x="500" y="438"/>
                  </a:lnTo>
                  <a:lnTo>
                    <a:pt x="473" y="469"/>
                  </a:lnTo>
                  <a:lnTo>
                    <a:pt x="441" y="497"/>
                  </a:lnTo>
                  <a:lnTo>
                    <a:pt x="405" y="519"/>
                  </a:lnTo>
                  <a:lnTo>
                    <a:pt x="365" y="537"/>
                  </a:lnTo>
                  <a:lnTo>
                    <a:pt x="322" y="546"/>
                  </a:lnTo>
                  <a:lnTo>
                    <a:pt x="277" y="550"/>
                  </a:lnTo>
                  <a:lnTo>
                    <a:pt x="232" y="546"/>
                  </a:lnTo>
                  <a:lnTo>
                    <a:pt x="190" y="537"/>
                  </a:lnTo>
                  <a:lnTo>
                    <a:pt x="150" y="519"/>
                  </a:lnTo>
                  <a:lnTo>
                    <a:pt x="114" y="497"/>
                  </a:lnTo>
                  <a:lnTo>
                    <a:pt x="82" y="469"/>
                  </a:lnTo>
                  <a:lnTo>
                    <a:pt x="54" y="438"/>
                  </a:lnTo>
                  <a:lnTo>
                    <a:pt x="31" y="401"/>
                  </a:lnTo>
                  <a:lnTo>
                    <a:pt x="14" y="362"/>
                  </a:lnTo>
                  <a:lnTo>
                    <a:pt x="5" y="320"/>
                  </a:lnTo>
                  <a:lnTo>
                    <a:pt x="0" y="275"/>
                  </a:lnTo>
                  <a:lnTo>
                    <a:pt x="5" y="231"/>
                  </a:lnTo>
                  <a:lnTo>
                    <a:pt x="14" y="188"/>
                  </a:lnTo>
                  <a:lnTo>
                    <a:pt x="31" y="148"/>
                  </a:lnTo>
                  <a:lnTo>
                    <a:pt x="54" y="113"/>
                  </a:lnTo>
                  <a:lnTo>
                    <a:pt x="82" y="80"/>
                  </a:lnTo>
                  <a:lnTo>
                    <a:pt x="114" y="52"/>
                  </a:lnTo>
                  <a:lnTo>
                    <a:pt x="150" y="30"/>
                  </a:lnTo>
                  <a:lnTo>
                    <a:pt x="190" y="14"/>
                  </a:lnTo>
                  <a:lnTo>
                    <a:pt x="232" y="3"/>
                  </a:lnTo>
                  <a:lnTo>
                    <a:pt x="2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cs typeface="+mn-ea"/>
                <a:sym typeface="+mn-lt"/>
              </a:endParaRPr>
            </a:p>
          </p:txBody>
        </p:sp>
        <p:sp>
          <p:nvSpPr>
            <p:cNvPr id="44" name="Freeform 274">
              <a:extLst>
                <a:ext uri="{FF2B5EF4-FFF2-40B4-BE49-F238E27FC236}">
                  <a16:creationId xmlns:a16="http://schemas.microsoft.com/office/drawing/2014/main" id="{EEB1B68B-4C1A-4214-B2B0-0B454859D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8350" y="4800600"/>
              <a:ext cx="2305050" cy="712787"/>
            </a:xfrm>
            <a:custGeom>
              <a:avLst/>
              <a:gdLst>
                <a:gd name="T0" fmla="*/ 3082 w 4357"/>
                <a:gd name="T1" fmla="*/ 32 h 1345"/>
                <a:gd name="T2" fmla="*/ 3438 w 4357"/>
                <a:gd name="T3" fmla="*/ 96 h 1345"/>
                <a:gd name="T4" fmla="*/ 3747 w 4357"/>
                <a:gd name="T5" fmla="*/ 180 h 1345"/>
                <a:gd name="T6" fmla="*/ 4001 w 4357"/>
                <a:gd name="T7" fmla="*/ 281 h 1345"/>
                <a:gd name="T8" fmla="*/ 4193 w 4357"/>
                <a:gd name="T9" fmla="*/ 395 h 1345"/>
                <a:gd name="T10" fmla="*/ 4314 w 4357"/>
                <a:gd name="T11" fmla="*/ 521 h 1345"/>
                <a:gd name="T12" fmla="*/ 4357 w 4357"/>
                <a:gd name="T13" fmla="*/ 657 h 1345"/>
                <a:gd name="T14" fmla="*/ 4313 w 4357"/>
                <a:gd name="T15" fmla="*/ 796 h 1345"/>
                <a:gd name="T16" fmla="*/ 4186 w 4357"/>
                <a:gd name="T17" fmla="*/ 925 h 1345"/>
                <a:gd name="T18" fmla="*/ 3984 w 4357"/>
                <a:gd name="T19" fmla="*/ 1041 h 1345"/>
                <a:gd name="T20" fmla="*/ 3719 w 4357"/>
                <a:gd name="T21" fmla="*/ 1143 h 1345"/>
                <a:gd name="T22" fmla="*/ 3396 w 4357"/>
                <a:gd name="T23" fmla="*/ 1227 h 1345"/>
                <a:gd name="T24" fmla="*/ 3026 w 4357"/>
                <a:gd name="T25" fmla="*/ 1290 h 1345"/>
                <a:gd name="T26" fmla="*/ 2616 w 4357"/>
                <a:gd name="T27" fmla="*/ 1329 h 1345"/>
                <a:gd name="T28" fmla="*/ 2178 w 4357"/>
                <a:gd name="T29" fmla="*/ 1345 h 1345"/>
                <a:gd name="T30" fmla="*/ 1739 w 4357"/>
                <a:gd name="T31" fmla="*/ 1329 h 1345"/>
                <a:gd name="T32" fmla="*/ 1330 w 4357"/>
                <a:gd name="T33" fmla="*/ 1290 h 1345"/>
                <a:gd name="T34" fmla="*/ 960 w 4357"/>
                <a:gd name="T35" fmla="*/ 1227 h 1345"/>
                <a:gd name="T36" fmla="*/ 639 w 4357"/>
                <a:gd name="T37" fmla="*/ 1143 h 1345"/>
                <a:gd name="T38" fmla="*/ 372 w 4357"/>
                <a:gd name="T39" fmla="*/ 1041 h 1345"/>
                <a:gd name="T40" fmla="*/ 171 w 4357"/>
                <a:gd name="T41" fmla="*/ 925 h 1345"/>
                <a:gd name="T42" fmla="*/ 44 w 4357"/>
                <a:gd name="T43" fmla="*/ 796 h 1345"/>
                <a:gd name="T44" fmla="*/ 0 w 4357"/>
                <a:gd name="T45" fmla="*/ 657 h 1345"/>
                <a:gd name="T46" fmla="*/ 42 w 4357"/>
                <a:gd name="T47" fmla="*/ 521 h 1345"/>
                <a:gd name="T48" fmla="*/ 162 w 4357"/>
                <a:gd name="T49" fmla="*/ 395 h 1345"/>
                <a:gd name="T50" fmla="*/ 354 w 4357"/>
                <a:gd name="T51" fmla="*/ 281 h 1345"/>
                <a:gd name="T52" fmla="*/ 610 w 4357"/>
                <a:gd name="T53" fmla="*/ 180 h 1345"/>
                <a:gd name="T54" fmla="*/ 917 w 4357"/>
                <a:gd name="T55" fmla="*/ 96 h 1345"/>
                <a:gd name="T56" fmla="*/ 1274 w 4357"/>
                <a:gd name="T57" fmla="*/ 32 h 1345"/>
                <a:gd name="T58" fmla="*/ 1587 w 4357"/>
                <a:gd name="T59" fmla="*/ 78 h 1345"/>
                <a:gd name="T60" fmla="*/ 1740 w 4357"/>
                <a:gd name="T61" fmla="*/ 285 h 1345"/>
                <a:gd name="T62" fmla="*/ 1492 w 4357"/>
                <a:gd name="T63" fmla="*/ 369 h 1345"/>
                <a:gd name="T64" fmla="*/ 1111 w 4357"/>
                <a:gd name="T65" fmla="*/ 427 h 1345"/>
                <a:gd name="T66" fmla="*/ 803 w 4357"/>
                <a:gd name="T67" fmla="*/ 499 h 1345"/>
                <a:gd name="T68" fmla="*/ 570 w 4357"/>
                <a:gd name="T69" fmla="*/ 579 h 1345"/>
                <a:gd name="T70" fmla="*/ 416 w 4357"/>
                <a:gd name="T71" fmla="*/ 657 h 1345"/>
                <a:gd name="T72" fmla="*/ 563 w 4357"/>
                <a:gd name="T73" fmla="*/ 733 h 1345"/>
                <a:gd name="T74" fmla="*/ 784 w 4357"/>
                <a:gd name="T75" fmla="*/ 810 h 1345"/>
                <a:gd name="T76" fmla="*/ 1075 w 4357"/>
                <a:gd name="T77" fmla="*/ 881 h 1345"/>
                <a:gd name="T78" fmla="*/ 1434 w 4357"/>
                <a:gd name="T79" fmla="*/ 938 h 1345"/>
                <a:gd name="T80" fmla="*/ 1859 w 4357"/>
                <a:gd name="T81" fmla="*/ 974 h 1345"/>
                <a:gd name="T82" fmla="*/ 2342 w 4357"/>
                <a:gd name="T83" fmla="*/ 980 h 1345"/>
                <a:gd name="T84" fmla="*/ 2788 w 4357"/>
                <a:gd name="T85" fmla="*/ 954 h 1345"/>
                <a:gd name="T86" fmla="*/ 3170 w 4357"/>
                <a:gd name="T87" fmla="*/ 903 h 1345"/>
                <a:gd name="T88" fmla="*/ 3485 w 4357"/>
                <a:gd name="T89" fmla="*/ 834 h 1345"/>
                <a:gd name="T90" fmla="*/ 3727 w 4357"/>
                <a:gd name="T91" fmla="*/ 757 h 1345"/>
                <a:gd name="T92" fmla="*/ 3900 w 4357"/>
                <a:gd name="T93" fmla="*/ 681 h 1345"/>
                <a:gd name="T94" fmla="*/ 3846 w 4357"/>
                <a:gd name="T95" fmla="*/ 605 h 1345"/>
                <a:gd name="T96" fmla="*/ 3641 w 4357"/>
                <a:gd name="T97" fmla="*/ 526 h 1345"/>
                <a:gd name="T98" fmla="*/ 3356 w 4357"/>
                <a:gd name="T99" fmla="*/ 449 h 1345"/>
                <a:gd name="T100" fmla="*/ 2999 w 4357"/>
                <a:gd name="T101" fmla="*/ 386 h 1345"/>
                <a:gd name="T102" fmla="*/ 2571 w 4357"/>
                <a:gd name="T103" fmla="*/ 344 h 1345"/>
                <a:gd name="T104" fmla="*/ 2714 w 4357"/>
                <a:gd name="T105" fmla="*/ 152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57" h="1345">
                  <a:moveTo>
                    <a:pt x="2823" y="0"/>
                  </a:moveTo>
                  <a:lnTo>
                    <a:pt x="2955" y="15"/>
                  </a:lnTo>
                  <a:lnTo>
                    <a:pt x="3082" y="32"/>
                  </a:lnTo>
                  <a:lnTo>
                    <a:pt x="3206" y="51"/>
                  </a:lnTo>
                  <a:lnTo>
                    <a:pt x="3324" y="73"/>
                  </a:lnTo>
                  <a:lnTo>
                    <a:pt x="3438" y="96"/>
                  </a:lnTo>
                  <a:lnTo>
                    <a:pt x="3547" y="122"/>
                  </a:lnTo>
                  <a:lnTo>
                    <a:pt x="3649" y="150"/>
                  </a:lnTo>
                  <a:lnTo>
                    <a:pt x="3747" y="180"/>
                  </a:lnTo>
                  <a:lnTo>
                    <a:pt x="3838" y="211"/>
                  </a:lnTo>
                  <a:lnTo>
                    <a:pt x="3923" y="246"/>
                  </a:lnTo>
                  <a:lnTo>
                    <a:pt x="4001" y="281"/>
                  </a:lnTo>
                  <a:lnTo>
                    <a:pt x="4072" y="317"/>
                  </a:lnTo>
                  <a:lnTo>
                    <a:pt x="4137" y="355"/>
                  </a:lnTo>
                  <a:lnTo>
                    <a:pt x="4193" y="395"/>
                  </a:lnTo>
                  <a:lnTo>
                    <a:pt x="4242" y="436"/>
                  </a:lnTo>
                  <a:lnTo>
                    <a:pt x="4282" y="479"/>
                  </a:lnTo>
                  <a:lnTo>
                    <a:pt x="4314" y="521"/>
                  </a:lnTo>
                  <a:lnTo>
                    <a:pt x="4337" y="565"/>
                  </a:lnTo>
                  <a:lnTo>
                    <a:pt x="4351" y="611"/>
                  </a:lnTo>
                  <a:lnTo>
                    <a:pt x="4357" y="657"/>
                  </a:lnTo>
                  <a:lnTo>
                    <a:pt x="4351" y="704"/>
                  </a:lnTo>
                  <a:lnTo>
                    <a:pt x="4336" y="751"/>
                  </a:lnTo>
                  <a:lnTo>
                    <a:pt x="4313" y="796"/>
                  </a:lnTo>
                  <a:lnTo>
                    <a:pt x="4278" y="840"/>
                  </a:lnTo>
                  <a:lnTo>
                    <a:pt x="4237" y="882"/>
                  </a:lnTo>
                  <a:lnTo>
                    <a:pt x="4186" y="925"/>
                  </a:lnTo>
                  <a:lnTo>
                    <a:pt x="4126" y="965"/>
                  </a:lnTo>
                  <a:lnTo>
                    <a:pt x="4059" y="1003"/>
                  </a:lnTo>
                  <a:lnTo>
                    <a:pt x="3984" y="1041"/>
                  </a:lnTo>
                  <a:lnTo>
                    <a:pt x="3903" y="1077"/>
                  </a:lnTo>
                  <a:lnTo>
                    <a:pt x="3814" y="1110"/>
                  </a:lnTo>
                  <a:lnTo>
                    <a:pt x="3719" y="1143"/>
                  </a:lnTo>
                  <a:lnTo>
                    <a:pt x="3617" y="1173"/>
                  </a:lnTo>
                  <a:lnTo>
                    <a:pt x="3509" y="1200"/>
                  </a:lnTo>
                  <a:lnTo>
                    <a:pt x="3396" y="1227"/>
                  </a:lnTo>
                  <a:lnTo>
                    <a:pt x="3278" y="1250"/>
                  </a:lnTo>
                  <a:lnTo>
                    <a:pt x="3155" y="1272"/>
                  </a:lnTo>
                  <a:lnTo>
                    <a:pt x="3026" y="1290"/>
                  </a:lnTo>
                  <a:lnTo>
                    <a:pt x="2894" y="1306"/>
                  </a:lnTo>
                  <a:lnTo>
                    <a:pt x="2757" y="1320"/>
                  </a:lnTo>
                  <a:lnTo>
                    <a:pt x="2616" y="1329"/>
                  </a:lnTo>
                  <a:lnTo>
                    <a:pt x="2474" y="1338"/>
                  </a:lnTo>
                  <a:lnTo>
                    <a:pt x="2327" y="1342"/>
                  </a:lnTo>
                  <a:lnTo>
                    <a:pt x="2178" y="1345"/>
                  </a:lnTo>
                  <a:lnTo>
                    <a:pt x="2028" y="1342"/>
                  </a:lnTo>
                  <a:lnTo>
                    <a:pt x="1882" y="1338"/>
                  </a:lnTo>
                  <a:lnTo>
                    <a:pt x="1739" y="1329"/>
                  </a:lnTo>
                  <a:lnTo>
                    <a:pt x="1599" y="1320"/>
                  </a:lnTo>
                  <a:lnTo>
                    <a:pt x="1463" y="1306"/>
                  </a:lnTo>
                  <a:lnTo>
                    <a:pt x="1330" y="1290"/>
                  </a:lnTo>
                  <a:lnTo>
                    <a:pt x="1202" y="1272"/>
                  </a:lnTo>
                  <a:lnTo>
                    <a:pt x="1079" y="1250"/>
                  </a:lnTo>
                  <a:lnTo>
                    <a:pt x="960" y="1227"/>
                  </a:lnTo>
                  <a:lnTo>
                    <a:pt x="847" y="1200"/>
                  </a:lnTo>
                  <a:lnTo>
                    <a:pt x="739" y="1173"/>
                  </a:lnTo>
                  <a:lnTo>
                    <a:pt x="639" y="1143"/>
                  </a:lnTo>
                  <a:lnTo>
                    <a:pt x="542" y="1110"/>
                  </a:lnTo>
                  <a:lnTo>
                    <a:pt x="454" y="1077"/>
                  </a:lnTo>
                  <a:lnTo>
                    <a:pt x="372" y="1041"/>
                  </a:lnTo>
                  <a:lnTo>
                    <a:pt x="298" y="1003"/>
                  </a:lnTo>
                  <a:lnTo>
                    <a:pt x="230" y="965"/>
                  </a:lnTo>
                  <a:lnTo>
                    <a:pt x="171" y="925"/>
                  </a:lnTo>
                  <a:lnTo>
                    <a:pt x="120" y="882"/>
                  </a:lnTo>
                  <a:lnTo>
                    <a:pt x="78" y="840"/>
                  </a:lnTo>
                  <a:lnTo>
                    <a:pt x="44" y="796"/>
                  </a:lnTo>
                  <a:lnTo>
                    <a:pt x="20" y="751"/>
                  </a:lnTo>
                  <a:lnTo>
                    <a:pt x="5" y="704"/>
                  </a:lnTo>
                  <a:lnTo>
                    <a:pt x="0" y="657"/>
                  </a:lnTo>
                  <a:lnTo>
                    <a:pt x="5" y="611"/>
                  </a:lnTo>
                  <a:lnTo>
                    <a:pt x="19" y="565"/>
                  </a:lnTo>
                  <a:lnTo>
                    <a:pt x="42" y="521"/>
                  </a:lnTo>
                  <a:lnTo>
                    <a:pt x="74" y="479"/>
                  </a:lnTo>
                  <a:lnTo>
                    <a:pt x="114" y="436"/>
                  </a:lnTo>
                  <a:lnTo>
                    <a:pt x="162" y="395"/>
                  </a:lnTo>
                  <a:lnTo>
                    <a:pt x="219" y="355"/>
                  </a:lnTo>
                  <a:lnTo>
                    <a:pt x="284" y="317"/>
                  </a:lnTo>
                  <a:lnTo>
                    <a:pt x="354" y="281"/>
                  </a:lnTo>
                  <a:lnTo>
                    <a:pt x="433" y="246"/>
                  </a:lnTo>
                  <a:lnTo>
                    <a:pt x="519" y="213"/>
                  </a:lnTo>
                  <a:lnTo>
                    <a:pt x="610" y="180"/>
                  </a:lnTo>
                  <a:lnTo>
                    <a:pt x="706" y="151"/>
                  </a:lnTo>
                  <a:lnTo>
                    <a:pt x="810" y="122"/>
                  </a:lnTo>
                  <a:lnTo>
                    <a:pt x="917" y="96"/>
                  </a:lnTo>
                  <a:lnTo>
                    <a:pt x="1032" y="73"/>
                  </a:lnTo>
                  <a:lnTo>
                    <a:pt x="1151" y="51"/>
                  </a:lnTo>
                  <a:lnTo>
                    <a:pt x="1274" y="32"/>
                  </a:lnTo>
                  <a:lnTo>
                    <a:pt x="1400" y="15"/>
                  </a:lnTo>
                  <a:lnTo>
                    <a:pt x="1532" y="2"/>
                  </a:lnTo>
                  <a:lnTo>
                    <a:pt x="1587" y="78"/>
                  </a:lnTo>
                  <a:lnTo>
                    <a:pt x="1641" y="152"/>
                  </a:lnTo>
                  <a:lnTo>
                    <a:pt x="1692" y="221"/>
                  </a:lnTo>
                  <a:lnTo>
                    <a:pt x="1740" y="285"/>
                  </a:lnTo>
                  <a:lnTo>
                    <a:pt x="1786" y="344"/>
                  </a:lnTo>
                  <a:lnTo>
                    <a:pt x="1634" y="355"/>
                  </a:lnTo>
                  <a:lnTo>
                    <a:pt x="1492" y="369"/>
                  </a:lnTo>
                  <a:lnTo>
                    <a:pt x="1356" y="386"/>
                  </a:lnTo>
                  <a:lnTo>
                    <a:pt x="1229" y="405"/>
                  </a:lnTo>
                  <a:lnTo>
                    <a:pt x="1111" y="427"/>
                  </a:lnTo>
                  <a:lnTo>
                    <a:pt x="999" y="449"/>
                  </a:lnTo>
                  <a:lnTo>
                    <a:pt x="897" y="473"/>
                  </a:lnTo>
                  <a:lnTo>
                    <a:pt x="803" y="499"/>
                  </a:lnTo>
                  <a:lnTo>
                    <a:pt x="716" y="526"/>
                  </a:lnTo>
                  <a:lnTo>
                    <a:pt x="639" y="552"/>
                  </a:lnTo>
                  <a:lnTo>
                    <a:pt x="570" y="579"/>
                  </a:lnTo>
                  <a:lnTo>
                    <a:pt x="510" y="605"/>
                  </a:lnTo>
                  <a:lnTo>
                    <a:pt x="459" y="631"/>
                  </a:lnTo>
                  <a:lnTo>
                    <a:pt x="416" y="657"/>
                  </a:lnTo>
                  <a:lnTo>
                    <a:pt x="458" y="681"/>
                  </a:lnTo>
                  <a:lnTo>
                    <a:pt x="506" y="707"/>
                  </a:lnTo>
                  <a:lnTo>
                    <a:pt x="563" y="733"/>
                  </a:lnTo>
                  <a:lnTo>
                    <a:pt x="629" y="757"/>
                  </a:lnTo>
                  <a:lnTo>
                    <a:pt x="702" y="783"/>
                  </a:lnTo>
                  <a:lnTo>
                    <a:pt x="784" y="810"/>
                  </a:lnTo>
                  <a:lnTo>
                    <a:pt x="872" y="834"/>
                  </a:lnTo>
                  <a:lnTo>
                    <a:pt x="970" y="859"/>
                  </a:lnTo>
                  <a:lnTo>
                    <a:pt x="1075" y="881"/>
                  </a:lnTo>
                  <a:lnTo>
                    <a:pt x="1187" y="903"/>
                  </a:lnTo>
                  <a:lnTo>
                    <a:pt x="1307" y="922"/>
                  </a:lnTo>
                  <a:lnTo>
                    <a:pt x="1434" y="938"/>
                  </a:lnTo>
                  <a:lnTo>
                    <a:pt x="1567" y="954"/>
                  </a:lnTo>
                  <a:lnTo>
                    <a:pt x="1710" y="966"/>
                  </a:lnTo>
                  <a:lnTo>
                    <a:pt x="1859" y="974"/>
                  </a:lnTo>
                  <a:lnTo>
                    <a:pt x="2015" y="980"/>
                  </a:lnTo>
                  <a:lnTo>
                    <a:pt x="2178" y="982"/>
                  </a:lnTo>
                  <a:lnTo>
                    <a:pt x="2342" y="980"/>
                  </a:lnTo>
                  <a:lnTo>
                    <a:pt x="2498" y="974"/>
                  </a:lnTo>
                  <a:lnTo>
                    <a:pt x="2647" y="966"/>
                  </a:lnTo>
                  <a:lnTo>
                    <a:pt x="2788" y="954"/>
                  </a:lnTo>
                  <a:lnTo>
                    <a:pt x="2923" y="938"/>
                  </a:lnTo>
                  <a:lnTo>
                    <a:pt x="3050" y="922"/>
                  </a:lnTo>
                  <a:lnTo>
                    <a:pt x="3170" y="903"/>
                  </a:lnTo>
                  <a:lnTo>
                    <a:pt x="3282" y="881"/>
                  </a:lnTo>
                  <a:lnTo>
                    <a:pt x="3387" y="859"/>
                  </a:lnTo>
                  <a:lnTo>
                    <a:pt x="3485" y="834"/>
                  </a:lnTo>
                  <a:lnTo>
                    <a:pt x="3573" y="810"/>
                  </a:lnTo>
                  <a:lnTo>
                    <a:pt x="3654" y="783"/>
                  </a:lnTo>
                  <a:lnTo>
                    <a:pt x="3727" y="757"/>
                  </a:lnTo>
                  <a:lnTo>
                    <a:pt x="3794" y="733"/>
                  </a:lnTo>
                  <a:lnTo>
                    <a:pt x="3850" y="707"/>
                  </a:lnTo>
                  <a:lnTo>
                    <a:pt x="3900" y="681"/>
                  </a:lnTo>
                  <a:lnTo>
                    <a:pt x="3940" y="657"/>
                  </a:lnTo>
                  <a:lnTo>
                    <a:pt x="3897" y="631"/>
                  </a:lnTo>
                  <a:lnTo>
                    <a:pt x="3846" y="605"/>
                  </a:lnTo>
                  <a:lnTo>
                    <a:pt x="3787" y="579"/>
                  </a:lnTo>
                  <a:lnTo>
                    <a:pt x="3718" y="552"/>
                  </a:lnTo>
                  <a:lnTo>
                    <a:pt x="3641" y="526"/>
                  </a:lnTo>
                  <a:lnTo>
                    <a:pt x="3554" y="498"/>
                  </a:lnTo>
                  <a:lnTo>
                    <a:pt x="3460" y="473"/>
                  </a:lnTo>
                  <a:lnTo>
                    <a:pt x="3356" y="449"/>
                  </a:lnTo>
                  <a:lnTo>
                    <a:pt x="3246" y="425"/>
                  </a:lnTo>
                  <a:lnTo>
                    <a:pt x="3127" y="405"/>
                  </a:lnTo>
                  <a:lnTo>
                    <a:pt x="2999" y="386"/>
                  </a:lnTo>
                  <a:lnTo>
                    <a:pt x="2863" y="369"/>
                  </a:lnTo>
                  <a:lnTo>
                    <a:pt x="2721" y="355"/>
                  </a:lnTo>
                  <a:lnTo>
                    <a:pt x="2571" y="344"/>
                  </a:lnTo>
                  <a:lnTo>
                    <a:pt x="2615" y="285"/>
                  </a:lnTo>
                  <a:lnTo>
                    <a:pt x="2663" y="221"/>
                  </a:lnTo>
                  <a:lnTo>
                    <a:pt x="2714" y="152"/>
                  </a:lnTo>
                  <a:lnTo>
                    <a:pt x="2768" y="78"/>
                  </a:lnTo>
                  <a:lnTo>
                    <a:pt x="28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cs typeface="+mn-ea"/>
                <a:sym typeface="+mn-lt"/>
              </a:endParaRPr>
            </a:p>
          </p:txBody>
        </p:sp>
      </p:grpSp>
      <p:sp>
        <p:nvSpPr>
          <p:cNvPr id="45" name="TextBox 43">
            <a:extLst>
              <a:ext uri="{FF2B5EF4-FFF2-40B4-BE49-F238E27FC236}">
                <a16:creationId xmlns:a16="http://schemas.microsoft.com/office/drawing/2014/main" id="{01572B6C-EC75-45DB-AD0A-58266B95FED2}"/>
              </a:ext>
            </a:extLst>
          </p:cNvPr>
          <p:cNvSpPr txBox="1"/>
          <p:nvPr/>
        </p:nvSpPr>
        <p:spPr>
          <a:xfrm>
            <a:off x="1288779" y="2550298"/>
            <a:ext cx="1261884" cy="285078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cs typeface="+mn-ea"/>
                <a:sym typeface="+mn-lt"/>
              </a:rPr>
              <a:t>用户注册登陆</a:t>
            </a:r>
          </a:p>
        </p:txBody>
      </p:sp>
      <p:sp>
        <p:nvSpPr>
          <p:cNvPr id="46" name="TextBox 44">
            <a:extLst>
              <a:ext uri="{FF2B5EF4-FFF2-40B4-BE49-F238E27FC236}">
                <a16:creationId xmlns:a16="http://schemas.microsoft.com/office/drawing/2014/main" id="{61C5B452-3943-4548-A559-418577F72863}"/>
              </a:ext>
            </a:extLst>
          </p:cNvPr>
          <p:cNvSpPr txBox="1"/>
          <p:nvPr/>
        </p:nvSpPr>
        <p:spPr>
          <a:xfrm>
            <a:off x="1288780" y="2832413"/>
            <a:ext cx="2463972" cy="51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修改个人信息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用户登出</a:t>
            </a:r>
          </a:p>
        </p:txBody>
      </p:sp>
      <p:sp>
        <p:nvSpPr>
          <p:cNvPr id="47" name="TextBox 43">
            <a:extLst>
              <a:ext uri="{FF2B5EF4-FFF2-40B4-BE49-F238E27FC236}">
                <a16:creationId xmlns:a16="http://schemas.microsoft.com/office/drawing/2014/main" id="{9D38A2FD-0350-4AFD-AF1A-32B198B6936C}"/>
              </a:ext>
            </a:extLst>
          </p:cNvPr>
          <p:cNvSpPr txBox="1"/>
          <p:nvPr/>
        </p:nvSpPr>
        <p:spPr>
          <a:xfrm>
            <a:off x="9564585" y="4552992"/>
            <a:ext cx="1082348" cy="285078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cs typeface="+mn-ea"/>
                <a:sym typeface="+mn-lt"/>
              </a:rPr>
              <a:t>管理员登陆</a:t>
            </a:r>
          </a:p>
        </p:txBody>
      </p:sp>
      <p:sp>
        <p:nvSpPr>
          <p:cNvPr id="48" name="TextBox 44">
            <a:extLst>
              <a:ext uri="{FF2B5EF4-FFF2-40B4-BE49-F238E27FC236}">
                <a16:creationId xmlns:a16="http://schemas.microsoft.com/office/drawing/2014/main" id="{00728BDB-1AD9-4CB7-9D08-CA69F06182A3}"/>
              </a:ext>
            </a:extLst>
          </p:cNvPr>
          <p:cNvSpPr txBox="1"/>
          <p:nvPr/>
        </p:nvSpPr>
        <p:spPr>
          <a:xfrm>
            <a:off x="9552457" y="4888481"/>
            <a:ext cx="2812152" cy="951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用户列表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删除用户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添加管理员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搜索用户</a:t>
            </a:r>
          </a:p>
        </p:txBody>
      </p:sp>
    </p:spTree>
    <p:extLst>
      <p:ext uri="{BB962C8B-B14F-4D97-AF65-F5344CB8AC3E}">
        <p14:creationId xmlns:p14="http://schemas.microsoft.com/office/powerpoint/2010/main" val="22967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5" grpId="0"/>
      <p:bldP spid="46" grpId="0"/>
      <p:bldP spid="47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96966B51-C39C-4215-9EE3-95058AC8DD6C}"/>
              </a:ext>
            </a:extLst>
          </p:cNvPr>
          <p:cNvGrpSpPr/>
          <p:nvPr/>
        </p:nvGrpSpPr>
        <p:grpSpPr>
          <a:xfrm>
            <a:off x="608027" y="455387"/>
            <a:ext cx="467833" cy="467833"/>
            <a:chOff x="1996991" y="4706509"/>
            <a:chExt cx="467833" cy="467833"/>
          </a:xfrm>
          <a:effectLst>
            <a:outerShdw blurRad="762000" dist="381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62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id="{753F57DA-6485-40AE-9619-E6D351D5C500}"/>
                </a:ext>
              </a:extLst>
            </p:cNvPr>
            <p:cNvSpPr/>
            <p:nvPr/>
          </p:nvSpPr>
          <p:spPr>
            <a:xfrm>
              <a:off x="1996991" y="4706509"/>
              <a:ext cx="467833" cy="467833"/>
            </a:xfrm>
            <a:prstGeom prst="ellipse">
              <a:avLst/>
            </a:prstGeom>
            <a:solidFill>
              <a:srgbClr val="B2C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63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id="{8FD8C1B6-163D-4020-BA58-8F8D702B2A98}"/>
                </a:ext>
              </a:extLst>
            </p:cNvPr>
            <p:cNvSpPr/>
            <p:nvPr/>
          </p:nvSpPr>
          <p:spPr>
            <a:xfrm>
              <a:off x="2126208" y="4868989"/>
              <a:ext cx="209401" cy="142875"/>
            </a:xfrm>
            <a:custGeom>
              <a:avLst/>
              <a:gdLst/>
              <a:ahLst/>
              <a:cxnLst/>
              <a:rect l="l" t="t" r="r" b="b"/>
              <a:pathLst>
                <a:path w="209401" h="142875">
                  <a:moveTo>
                    <a:pt x="87734" y="125239"/>
                  </a:moveTo>
                  <a:cubicBezTo>
                    <a:pt x="85799" y="125239"/>
                    <a:pt x="84683" y="125500"/>
                    <a:pt x="84385" y="126021"/>
                  </a:cubicBezTo>
                  <a:lnTo>
                    <a:pt x="78134" y="132160"/>
                  </a:lnTo>
                  <a:lnTo>
                    <a:pt x="77911" y="132383"/>
                  </a:lnTo>
                  <a:cubicBezTo>
                    <a:pt x="77911" y="132978"/>
                    <a:pt x="78916" y="133276"/>
                    <a:pt x="80925" y="133276"/>
                  </a:cubicBezTo>
                  <a:lnTo>
                    <a:pt x="128476" y="133276"/>
                  </a:lnTo>
                  <a:cubicBezTo>
                    <a:pt x="130485" y="133276"/>
                    <a:pt x="131489" y="132978"/>
                    <a:pt x="131489" y="132383"/>
                  </a:cubicBezTo>
                  <a:cubicBezTo>
                    <a:pt x="131489" y="132234"/>
                    <a:pt x="131415" y="132160"/>
                    <a:pt x="131266" y="132160"/>
                  </a:cubicBezTo>
                  <a:lnTo>
                    <a:pt x="125239" y="126021"/>
                  </a:lnTo>
                  <a:cubicBezTo>
                    <a:pt x="124718" y="125500"/>
                    <a:pt x="123527" y="125239"/>
                    <a:pt x="121667" y="125239"/>
                  </a:cubicBezTo>
                  <a:close/>
                  <a:moveTo>
                    <a:pt x="28575" y="9600"/>
                  </a:moveTo>
                  <a:lnTo>
                    <a:pt x="28575" y="114300"/>
                  </a:lnTo>
                  <a:lnTo>
                    <a:pt x="180826" y="114300"/>
                  </a:lnTo>
                  <a:lnTo>
                    <a:pt x="180826" y="9600"/>
                  </a:lnTo>
                  <a:close/>
                  <a:moveTo>
                    <a:pt x="28575" y="0"/>
                  </a:moveTo>
                  <a:lnTo>
                    <a:pt x="180826" y="0"/>
                  </a:lnTo>
                  <a:cubicBezTo>
                    <a:pt x="183207" y="0"/>
                    <a:pt x="185402" y="968"/>
                    <a:pt x="187411" y="2902"/>
                  </a:cubicBezTo>
                  <a:cubicBezTo>
                    <a:pt x="189421" y="4837"/>
                    <a:pt x="190425" y="6995"/>
                    <a:pt x="190425" y="9376"/>
                  </a:cubicBezTo>
                  <a:lnTo>
                    <a:pt x="190425" y="114300"/>
                  </a:lnTo>
                  <a:lnTo>
                    <a:pt x="209401" y="133276"/>
                  </a:lnTo>
                  <a:cubicBezTo>
                    <a:pt x="209401" y="135955"/>
                    <a:pt x="208526" y="138224"/>
                    <a:pt x="206778" y="140085"/>
                  </a:cubicBezTo>
                  <a:cubicBezTo>
                    <a:pt x="205029" y="141945"/>
                    <a:pt x="202778" y="142875"/>
                    <a:pt x="200025" y="142875"/>
                  </a:cubicBezTo>
                  <a:lnTo>
                    <a:pt x="9376" y="142875"/>
                  </a:lnTo>
                  <a:cubicBezTo>
                    <a:pt x="6623" y="142875"/>
                    <a:pt x="4371" y="141982"/>
                    <a:pt x="2623" y="140196"/>
                  </a:cubicBezTo>
                  <a:cubicBezTo>
                    <a:pt x="874" y="138410"/>
                    <a:pt x="0" y="136104"/>
                    <a:pt x="0" y="133276"/>
                  </a:cubicBezTo>
                  <a:lnTo>
                    <a:pt x="18975" y="114300"/>
                  </a:lnTo>
                  <a:lnTo>
                    <a:pt x="18975" y="9376"/>
                  </a:lnTo>
                  <a:cubicBezTo>
                    <a:pt x="18975" y="6995"/>
                    <a:pt x="19980" y="4837"/>
                    <a:pt x="21989" y="2902"/>
                  </a:cubicBezTo>
                  <a:cubicBezTo>
                    <a:pt x="23998" y="968"/>
                    <a:pt x="26193" y="0"/>
                    <a:pt x="285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D14A5BC5-BF52-4C56-B296-667C536211A1}"/>
              </a:ext>
            </a:extLst>
          </p:cNvPr>
          <p:cNvSpPr txBox="1"/>
          <p:nvPr/>
        </p:nvSpPr>
        <p:spPr>
          <a:xfrm>
            <a:off x="1205077" y="504637"/>
            <a:ext cx="233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功能介绍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—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商品管理</a:t>
            </a:r>
          </a:p>
        </p:txBody>
      </p:sp>
      <p:sp>
        <p:nvSpPr>
          <p:cNvPr id="6" name="任意多边形: 形状 5" descr="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">
            <a:extLst>
              <a:ext uri="{FF2B5EF4-FFF2-40B4-BE49-F238E27FC236}">
                <a16:creationId xmlns:a16="http://schemas.microsoft.com/office/drawing/2014/main" id="{40AEA70A-3EDE-441A-B73F-43307543F565}"/>
              </a:ext>
            </a:extLst>
          </p:cNvPr>
          <p:cNvSpPr/>
          <p:nvPr/>
        </p:nvSpPr>
        <p:spPr>
          <a:xfrm>
            <a:off x="5289549" y="2"/>
            <a:ext cx="6902451" cy="6857998"/>
          </a:xfrm>
          <a:custGeom>
            <a:avLst/>
            <a:gdLst>
              <a:gd name="connsiteX0" fmla="*/ 315459 w 5569891"/>
              <a:gd name="connsiteY0" fmla="*/ 6019191 h 6857998"/>
              <a:gd name="connsiteX1" fmla="*/ 315161 w 5569891"/>
              <a:gd name="connsiteY1" fmla="*/ 6019622 h 6857998"/>
              <a:gd name="connsiteX2" fmla="*/ 314371 w 5569891"/>
              <a:gd name="connsiteY2" fmla="*/ 6020648 h 6857998"/>
              <a:gd name="connsiteX3" fmla="*/ 80654 w 5569891"/>
              <a:gd name="connsiteY3" fmla="*/ 0 h 6857998"/>
              <a:gd name="connsiteX4" fmla="*/ 5569891 w 5569891"/>
              <a:gd name="connsiteY4" fmla="*/ 0 h 6857998"/>
              <a:gd name="connsiteX5" fmla="*/ 5569891 w 5569891"/>
              <a:gd name="connsiteY5" fmla="*/ 6857998 h 6857998"/>
              <a:gd name="connsiteX6" fmla="*/ 0 w 5569891"/>
              <a:gd name="connsiteY6" fmla="*/ 6857998 h 6857998"/>
              <a:gd name="connsiteX7" fmla="*/ 5629 w 5569891"/>
              <a:gd name="connsiteY7" fmla="*/ 6826071 h 6857998"/>
              <a:gd name="connsiteX8" fmla="*/ 21062 w 5569891"/>
              <a:gd name="connsiteY8" fmla="*/ 6698255 h 6857998"/>
              <a:gd name="connsiteX9" fmla="*/ 43096 w 5569891"/>
              <a:gd name="connsiteY9" fmla="*/ 6588087 h 6857998"/>
              <a:gd name="connsiteX10" fmla="*/ 76146 w 5569891"/>
              <a:gd name="connsiteY10" fmla="*/ 6477918 h 6857998"/>
              <a:gd name="connsiteX11" fmla="*/ 109197 w 5569891"/>
              <a:gd name="connsiteY11" fmla="*/ 6411817 h 6857998"/>
              <a:gd name="connsiteX12" fmla="*/ 131231 w 5569891"/>
              <a:gd name="connsiteY12" fmla="*/ 6378766 h 6857998"/>
              <a:gd name="connsiteX13" fmla="*/ 175298 w 5569891"/>
              <a:gd name="connsiteY13" fmla="*/ 6312665 h 6857998"/>
              <a:gd name="connsiteX14" fmla="*/ 219366 w 5569891"/>
              <a:gd name="connsiteY14" fmla="*/ 6246564 h 6857998"/>
              <a:gd name="connsiteX15" fmla="*/ 230383 w 5569891"/>
              <a:gd name="connsiteY15" fmla="*/ 6213513 h 6857998"/>
              <a:gd name="connsiteX16" fmla="*/ 252416 w 5569891"/>
              <a:gd name="connsiteY16" fmla="*/ 6180463 h 6857998"/>
              <a:gd name="connsiteX17" fmla="*/ 263433 w 5569891"/>
              <a:gd name="connsiteY17" fmla="*/ 6147412 h 6857998"/>
              <a:gd name="connsiteX18" fmla="*/ 285467 w 5569891"/>
              <a:gd name="connsiteY18" fmla="*/ 6081311 h 6857998"/>
              <a:gd name="connsiteX19" fmla="*/ 307501 w 5569891"/>
              <a:gd name="connsiteY19" fmla="*/ 6048260 h 6857998"/>
              <a:gd name="connsiteX20" fmla="*/ 317452 w 5569891"/>
              <a:gd name="connsiteY20" fmla="*/ 6016522 h 6857998"/>
              <a:gd name="connsiteX21" fmla="*/ 315459 w 5569891"/>
              <a:gd name="connsiteY21" fmla="*/ 6019191 h 6857998"/>
              <a:gd name="connsiteX22" fmla="*/ 322871 w 5569891"/>
              <a:gd name="connsiteY22" fmla="*/ 6008455 h 6857998"/>
              <a:gd name="connsiteX23" fmla="*/ 340551 w 5569891"/>
              <a:gd name="connsiteY23" fmla="*/ 5982159 h 6857998"/>
              <a:gd name="connsiteX24" fmla="*/ 351568 w 5569891"/>
              <a:gd name="connsiteY24" fmla="*/ 5949108 h 6857998"/>
              <a:gd name="connsiteX25" fmla="*/ 384619 w 5569891"/>
              <a:gd name="connsiteY25" fmla="*/ 5849957 h 6857998"/>
              <a:gd name="connsiteX26" fmla="*/ 428686 w 5569891"/>
              <a:gd name="connsiteY26" fmla="*/ 5783855 h 6857998"/>
              <a:gd name="connsiteX27" fmla="*/ 439703 w 5569891"/>
              <a:gd name="connsiteY27" fmla="*/ 5750805 h 6857998"/>
              <a:gd name="connsiteX28" fmla="*/ 461737 w 5569891"/>
              <a:gd name="connsiteY28" fmla="*/ 5717754 h 6857998"/>
              <a:gd name="connsiteX29" fmla="*/ 494787 w 5569891"/>
              <a:gd name="connsiteY29" fmla="*/ 5695720 h 6857998"/>
              <a:gd name="connsiteX30" fmla="*/ 505804 w 5569891"/>
              <a:gd name="connsiteY30" fmla="*/ 5651653 h 6857998"/>
              <a:gd name="connsiteX31" fmla="*/ 516821 w 5569891"/>
              <a:gd name="connsiteY31" fmla="*/ 5563518 h 6857998"/>
              <a:gd name="connsiteX32" fmla="*/ 549872 w 5569891"/>
              <a:gd name="connsiteY32" fmla="*/ 5376231 h 6857998"/>
              <a:gd name="connsiteX33" fmla="*/ 560889 w 5569891"/>
              <a:gd name="connsiteY33" fmla="*/ 5266063 h 6857998"/>
              <a:gd name="connsiteX34" fmla="*/ 571905 w 5569891"/>
              <a:gd name="connsiteY34" fmla="*/ 5221995 h 6857998"/>
              <a:gd name="connsiteX35" fmla="*/ 604956 w 5569891"/>
              <a:gd name="connsiteY35" fmla="*/ 5199961 h 6857998"/>
              <a:gd name="connsiteX36" fmla="*/ 638007 w 5569891"/>
              <a:gd name="connsiteY36" fmla="*/ 5188945 h 6857998"/>
              <a:gd name="connsiteX37" fmla="*/ 671057 w 5569891"/>
              <a:gd name="connsiteY37" fmla="*/ 5100810 h 6857998"/>
              <a:gd name="connsiteX38" fmla="*/ 682074 w 5569891"/>
              <a:gd name="connsiteY38" fmla="*/ 5034708 h 6857998"/>
              <a:gd name="connsiteX39" fmla="*/ 704108 w 5569891"/>
              <a:gd name="connsiteY39" fmla="*/ 4968607 h 6857998"/>
              <a:gd name="connsiteX40" fmla="*/ 715125 w 5569891"/>
              <a:gd name="connsiteY40" fmla="*/ 4858439 h 6857998"/>
              <a:gd name="connsiteX41" fmla="*/ 737158 w 5569891"/>
              <a:gd name="connsiteY41" fmla="*/ 4627084 h 6857998"/>
              <a:gd name="connsiteX42" fmla="*/ 759192 w 5569891"/>
              <a:gd name="connsiteY42" fmla="*/ 4549966 h 6857998"/>
              <a:gd name="connsiteX43" fmla="*/ 748175 w 5569891"/>
              <a:gd name="connsiteY43" fmla="*/ 4516916 h 6857998"/>
              <a:gd name="connsiteX44" fmla="*/ 737158 w 5569891"/>
              <a:gd name="connsiteY44" fmla="*/ 4483865 h 6857998"/>
              <a:gd name="connsiteX45" fmla="*/ 693091 w 5569891"/>
              <a:gd name="connsiteY45" fmla="*/ 4384713 h 6857998"/>
              <a:gd name="connsiteX46" fmla="*/ 649024 w 5569891"/>
              <a:gd name="connsiteY46" fmla="*/ 4318612 h 6857998"/>
              <a:gd name="connsiteX47" fmla="*/ 638007 w 5569891"/>
              <a:gd name="connsiteY47" fmla="*/ 4285561 h 6857998"/>
              <a:gd name="connsiteX48" fmla="*/ 615973 w 5569891"/>
              <a:gd name="connsiteY48" fmla="*/ 4197427 h 6857998"/>
              <a:gd name="connsiteX49" fmla="*/ 593939 w 5569891"/>
              <a:gd name="connsiteY49" fmla="*/ 4076241 h 6857998"/>
              <a:gd name="connsiteX50" fmla="*/ 549872 w 5569891"/>
              <a:gd name="connsiteY50" fmla="*/ 3977089 h 6857998"/>
              <a:gd name="connsiteX51" fmla="*/ 527838 w 5569891"/>
              <a:gd name="connsiteY51" fmla="*/ 3944039 h 6857998"/>
              <a:gd name="connsiteX52" fmla="*/ 483771 w 5569891"/>
              <a:gd name="connsiteY52" fmla="*/ 3877937 h 6857998"/>
              <a:gd name="connsiteX53" fmla="*/ 450720 w 5569891"/>
              <a:gd name="connsiteY53" fmla="*/ 3646583 h 6857998"/>
              <a:gd name="connsiteX54" fmla="*/ 439703 w 5569891"/>
              <a:gd name="connsiteY54" fmla="*/ 3580482 h 6857998"/>
              <a:gd name="connsiteX55" fmla="*/ 417669 w 5569891"/>
              <a:gd name="connsiteY55" fmla="*/ 3481330 h 6857998"/>
              <a:gd name="connsiteX56" fmla="*/ 395636 w 5569891"/>
              <a:gd name="connsiteY56" fmla="*/ 3349128 h 6857998"/>
              <a:gd name="connsiteX57" fmla="*/ 373602 w 5569891"/>
              <a:gd name="connsiteY57" fmla="*/ 3272010 h 6857998"/>
              <a:gd name="connsiteX58" fmla="*/ 362585 w 5569891"/>
              <a:gd name="connsiteY58" fmla="*/ 3161841 h 6857998"/>
              <a:gd name="connsiteX59" fmla="*/ 373602 w 5569891"/>
              <a:gd name="connsiteY59" fmla="*/ 3128790 h 6857998"/>
              <a:gd name="connsiteX60" fmla="*/ 406652 w 5569891"/>
              <a:gd name="connsiteY60" fmla="*/ 2974554 h 6857998"/>
              <a:gd name="connsiteX61" fmla="*/ 384619 w 5569891"/>
              <a:gd name="connsiteY61" fmla="*/ 2941504 h 6857998"/>
              <a:gd name="connsiteX62" fmla="*/ 362585 w 5569891"/>
              <a:gd name="connsiteY62" fmla="*/ 2864386 h 6857998"/>
              <a:gd name="connsiteX63" fmla="*/ 351568 w 5569891"/>
              <a:gd name="connsiteY63" fmla="*/ 2798284 h 6857998"/>
              <a:gd name="connsiteX64" fmla="*/ 362585 w 5569891"/>
              <a:gd name="connsiteY64" fmla="*/ 2710149 h 6857998"/>
              <a:gd name="connsiteX65" fmla="*/ 395636 w 5569891"/>
              <a:gd name="connsiteY65" fmla="*/ 2588964 h 6857998"/>
              <a:gd name="connsiteX66" fmla="*/ 406652 w 5569891"/>
              <a:gd name="connsiteY66" fmla="*/ 2379643 h 6857998"/>
              <a:gd name="connsiteX67" fmla="*/ 384619 w 5569891"/>
              <a:gd name="connsiteY67" fmla="*/ 2291508 h 6857998"/>
              <a:gd name="connsiteX68" fmla="*/ 373602 w 5569891"/>
              <a:gd name="connsiteY68" fmla="*/ 2148289 h 6857998"/>
              <a:gd name="connsiteX69" fmla="*/ 395636 w 5569891"/>
              <a:gd name="connsiteY69" fmla="*/ 2082188 h 6857998"/>
              <a:gd name="connsiteX70" fmla="*/ 417669 w 5569891"/>
              <a:gd name="connsiteY70" fmla="*/ 2049137 h 6857998"/>
              <a:gd name="connsiteX71" fmla="*/ 428686 w 5569891"/>
              <a:gd name="connsiteY71" fmla="*/ 2016087 h 6857998"/>
              <a:gd name="connsiteX72" fmla="*/ 428686 w 5569891"/>
              <a:gd name="connsiteY72" fmla="*/ 1806766 h 6857998"/>
              <a:gd name="connsiteX73" fmla="*/ 384619 w 5569891"/>
              <a:gd name="connsiteY73" fmla="*/ 1740665 h 6857998"/>
              <a:gd name="connsiteX74" fmla="*/ 351568 w 5569891"/>
              <a:gd name="connsiteY74" fmla="*/ 1707614 h 6857998"/>
              <a:gd name="connsiteX75" fmla="*/ 307501 w 5569891"/>
              <a:gd name="connsiteY75" fmla="*/ 1641513 h 6857998"/>
              <a:gd name="connsiteX76" fmla="*/ 318518 w 5569891"/>
              <a:gd name="connsiteY76" fmla="*/ 1608463 h 6857998"/>
              <a:gd name="connsiteX77" fmla="*/ 351568 w 5569891"/>
              <a:gd name="connsiteY77" fmla="*/ 1476260 h 6857998"/>
              <a:gd name="connsiteX78" fmla="*/ 362585 w 5569891"/>
              <a:gd name="connsiteY78" fmla="*/ 1112704 h 6857998"/>
              <a:gd name="connsiteX79" fmla="*/ 351568 w 5569891"/>
              <a:gd name="connsiteY79" fmla="*/ 1079653 h 6857998"/>
              <a:gd name="connsiteX80" fmla="*/ 318518 w 5569891"/>
              <a:gd name="connsiteY80" fmla="*/ 969484 h 6857998"/>
              <a:gd name="connsiteX81" fmla="*/ 296484 w 5569891"/>
              <a:gd name="connsiteY81" fmla="*/ 892366 h 6857998"/>
              <a:gd name="connsiteX82" fmla="*/ 285467 w 5569891"/>
              <a:gd name="connsiteY82" fmla="*/ 837282 h 6857998"/>
              <a:gd name="connsiteX83" fmla="*/ 274450 w 5569891"/>
              <a:gd name="connsiteY83" fmla="*/ 804231 h 6857998"/>
              <a:gd name="connsiteX84" fmla="*/ 252416 w 5569891"/>
              <a:gd name="connsiteY84" fmla="*/ 661012 h 6857998"/>
              <a:gd name="connsiteX85" fmla="*/ 241399 w 5569891"/>
              <a:gd name="connsiteY85" fmla="*/ 627961 h 6857998"/>
              <a:gd name="connsiteX86" fmla="*/ 208349 w 5569891"/>
              <a:gd name="connsiteY86" fmla="*/ 528810 h 6857998"/>
              <a:gd name="connsiteX87" fmla="*/ 186315 w 5569891"/>
              <a:gd name="connsiteY87" fmla="*/ 495759 h 6857998"/>
              <a:gd name="connsiteX88" fmla="*/ 153264 w 5569891"/>
              <a:gd name="connsiteY88" fmla="*/ 352540 h 6857998"/>
              <a:gd name="connsiteX89" fmla="*/ 164281 w 5569891"/>
              <a:gd name="connsiteY89" fmla="*/ 275422 h 6857998"/>
              <a:gd name="connsiteX90" fmla="*/ 153264 w 5569891"/>
              <a:gd name="connsiteY90" fmla="*/ 242371 h 6857998"/>
              <a:gd name="connsiteX91" fmla="*/ 142248 w 5569891"/>
              <a:gd name="connsiteY91" fmla="*/ 209320 h 6857998"/>
              <a:gd name="connsiteX92" fmla="*/ 120214 w 5569891"/>
              <a:gd name="connsiteY92" fmla="*/ 143219 h 6857998"/>
              <a:gd name="connsiteX93" fmla="*/ 97239 w 5569891"/>
              <a:gd name="connsiteY93" fmla="*/ 59799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5569891" h="6857998">
                <a:moveTo>
                  <a:pt x="315459" y="6019191"/>
                </a:moveTo>
                <a:lnTo>
                  <a:pt x="315161" y="6019622"/>
                </a:lnTo>
                <a:cubicBezTo>
                  <a:pt x="313913" y="6021377"/>
                  <a:pt x="313819" y="6021442"/>
                  <a:pt x="314371" y="6020648"/>
                </a:cubicBezTo>
                <a:close/>
                <a:moveTo>
                  <a:pt x="80654" y="0"/>
                </a:moveTo>
                <a:lnTo>
                  <a:pt x="5569891" y="0"/>
                </a:lnTo>
                <a:lnTo>
                  <a:pt x="5569891" y="6857998"/>
                </a:lnTo>
                <a:lnTo>
                  <a:pt x="0" y="6857998"/>
                </a:lnTo>
                <a:lnTo>
                  <a:pt x="5629" y="6826071"/>
                </a:lnTo>
                <a:cubicBezTo>
                  <a:pt x="16878" y="6767806"/>
                  <a:pt x="1921" y="6889666"/>
                  <a:pt x="21062" y="6698255"/>
                </a:cubicBezTo>
                <a:cubicBezTo>
                  <a:pt x="21062" y="6698255"/>
                  <a:pt x="35249" y="6624706"/>
                  <a:pt x="43096" y="6588087"/>
                </a:cubicBezTo>
                <a:cubicBezTo>
                  <a:pt x="53086" y="6541468"/>
                  <a:pt x="59541" y="6527735"/>
                  <a:pt x="76146" y="6477918"/>
                </a:cubicBezTo>
                <a:cubicBezTo>
                  <a:pt x="104622" y="6435205"/>
                  <a:pt x="93993" y="6457428"/>
                  <a:pt x="109197" y="6411817"/>
                </a:cubicBezTo>
                <a:cubicBezTo>
                  <a:pt x="113384" y="6399256"/>
                  <a:pt x="123886" y="6389783"/>
                  <a:pt x="131231" y="6378766"/>
                </a:cubicBezTo>
                <a:lnTo>
                  <a:pt x="175298" y="6312665"/>
                </a:lnTo>
                <a:cubicBezTo>
                  <a:pt x="189987" y="6290631"/>
                  <a:pt x="206505" y="6269713"/>
                  <a:pt x="219366" y="6246564"/>
                </a:cubicBezTo>
                <a:cubicBezTo>
                  <a:pt x="225006" y="6236412"/>
                  <a:pt x="225190" y="6223900"/>
                  <a:pt x="230383" y="6213513"/>
                </a:cubicBezTo>
                <a:cubicBezTo>
                  <a:pt x="236304" y="6201670"/>
                  <a:pt x="245072" y="6191480"/>
                  <a:pt x="252416" y="6180463"/>
                </a:cubicBezTo>
                <a:cubicBezTo>
                  <a:pt x="258858" y="6170800"/>
                  <a:pt x="259761" y="6158429"/>
                  <a:pt x="263433" y="6147412"/>
                </a:cubicBezTo>
                <a:cubicBezTo>
                  <a:pt x="270778" y="6125378"/>
                  <a:pt x="276034" y="6102535"/>
                  <a:pt x="285467" y="6081311"/>
                </a:cubicBezTo>
                <a:cubicBezTo>
                  <a:pt x="290845" y="6069211"/>
                  <a:pt x="301579" y="6060103"/>
                  <a:pt x="307501" y="6048260"/>
                </a:cubicBezTo>
                <a:cubicBezTo>
                  <a:pt x="330310" y="6002644"/>
                  <a:pt x="322785" y="6009801"/>
                  <a:pt x="317452" y="6016522"/>
                </a:cubicBezTo>
                <a:lnTo>
                  <a:pt x="315459" y="6019191"/>
                </a:lnTo>
                <a:lnTo>
                  <a:pt x="322871" y="6008455"/>
                </a:lnTo>
                <a:cubicBezTo>
                  <a:pt x="326934" y="6002489"/>
                  <a:pt x="332658" y="5994000"/>
                  <a:pt x="340551" y="5982159"/>
                </a:cubicBezTo>
                <a:cubicBezTo>
                  <a:pt x="346992" y="5972496"/>
                  <a:pt x="347896" y="5960125"/>
                  <a:pt x="351568" y="5949108"/>
                </a:cubicBezTo>
                <a:lnTo>
                  <a:pt x="384619" y="5849957"/>
                </a:lnTo>
                <a:cubicBezTo>
                  <a:pt x="392993" y="5824835"/>
                  <a:pt x="415826" y="5807004"/>
                  <a:pt x="428686" y="5783855"/>
                </a:cubicBezTo>
                <a:cubicBezTo>
                  <a:pt x="434326" y="5773704"/>
                  <a:pt x="434510" y="5761192"/>
                  <a:pt x="439703" y="5750805"/>
                </a:cubicBezTo>
                <a:cubicBezTo>
                  <a:pt x="445625" y="5738962"/>
                  <a:pt x="454392" y="5728771"/>
                  <a:pt x="461737" y="5717754"/>
                </a:cubicBezTo>
                <a:cubicBezTo>
                  <a:pt x="472754" y="5710409"/>
                  <a:pt x="487443" y="5706737"/>
                  <a:pt x="494787" y="5695720"/>
                </a:cubicBezTo>
                <a:cubicBezTo>
                  <a:pt x="503186" y="5683122"/>
                  <a:pt x="503315" y="5666588"/>
                  <a:pt x="505804" y="5651653"/>
                </a:cubicBezTo>
                <a:cubicBezTo>
                  <a:pt x="510671" y="5622449"/>
                  <a:pt x="513149" y="5592896"/>
                  <a:pt x="516821" y="5563518"/>
                </a:cubicBezTo>
                <a:cubicBezTo>
                  <a:pt x="543202" y="5484375"/>
                  <a:pt x="530931" y="5527758"/>
                  <a:pt x="549872" y="5376231"/>
                </a:cubicBezTo>
                <a:cubicBezTo>
                  <a:pt x="554450" y="5339610"/>
                  <a:pt x="555670" y="5302598"/>
                  <a:pt x="560889" y="5266063"/>
                </a:cubicBezTo>
                <a:cubicBezTo>
                  <a:pt x="563030" y="5251074"/>
                  <a:pt x="563506" y="5234593"/>
                  <a:pt x="571905" y="5221995"/>
                </a:cubicBezTo>
                <a:cubicBezTo>
                  <a:pt x="579250" y="5210978"/>
                  <a:pt x="593939" y="5207306"/>
                  <a:pt x="604956" y="5199961"/>
                </a:cubicBezTo>
                <a:cubicBezTo>
                  <a:pt x="615973" y="5196289"/>
                  <a:pt x="628939" y="5196199"/>
                  <a:pt x="638007" y="5188945"/>
                </a:cubicBezTo>
                <a:cubicBezTo>
                  <a:pt x="664573" y="5167692"/>
                  <a:pt x="665721" y="5130159"/>
                  <a:pt x="671057" y="5100810"/>
                </a:cubicBezTo>
                <a:cubicBezTo>
                  <a:pt x="675053" y="5078832"/>
                  <a:pt x="678402" y="5056742"/>
                  <a:pt x="682074" y="5034708"/>
                </a:cubicBezTo>
                <a:cubicBezTo>
                  <a:pt x="682074" y="5034708"/>
                  <a:pt x="699828" y="4991435"/>
                  <a:pt x="704108" y="4968607"/>
                </a:cubicBezTo>
                <a:cubicBezTo>
                  <a:pt x="710909" y="4932333"/>
                  <a:pt x="711453" y="4895162"/>
                  <a:pt x="715125" y="4858439"/>
                </a:cubicBezTo>
                <a:cubicBezTo>
                  <a:pt x="744192" y="4742170"/>
                  <a:pt x="713347" y="4877112"/>
                  <a:pt x="737158" y="4627084"/>
                </a:cubicBezTo>
                <a:cubicBezTo>
                  <a:pt x="739002" y="4607719"/>
                  <a:pt x="752583" y="4569794"/>
                  <a:pt x="759192" y="4549966"/>
                </a:cubicBezTo>
                <a:lnTo>
                  <a:pt x="748175" y="4516916"/>
                </a:lnTo>
                <a:lnTo>
                  <a:pt x="737158" y="4483865"/>
                </a:lnTo>
                <a:cubicBezTo>
                  <a:pt x="710937" y="4405201"/>
                  <a:pt x="728009" y="4437090"/>
                  <a:pt x="693091" y="4384713"/>
                </a:cubicBezTo>
                <a:cubicBezTo>
                  <a:pt x="678402" y="4362679"/>
                  <a:pt x="661884" y="4341761"/>
                  <a:pt x="649024" y="4318612"/>
                </a:cubicBezTo>
                <a:cubicBezTo>
                  <a:pt x="643384" y="4308460"/>
                  <a:pt x="641679" y="4296578"/>
                  <a:pt x="638007" y="4285561"/>
                </a:cubicBezTo>
                <a:cubicBezTo>
                  <a:pt x="628431" y="4256833"/>
                  <a:pt x="622782" y="4226934"/>
                  <a:pt x="615973" y="4197427"/>
                </a:cubicBezTo>
                <a:cubicBezTo>
                  <a:pt x="606735" y="4157396"/>
                  <a:pt x="600686" y="4116725"/>
                  <a:pt x="593939" y="4076241"/>
                </a:cubicBezTo>
                <a:cubicBezTo>
                  <a:pt x="559022" y="4023865"/>
                  <a:pt x="576092" y="4055751"/>
                  <a:pt x="549872" y="3977089"/>
                </a:cubicBezTo>
                <a:lnTo>
                  <a:pt x="527838" y="3944039"/>
                </a:lnTo>
                <a:lnTo>
                  <a:pt x="483771" y="3877937"/>
                </a:lnTo>
                <a:cubicBezTo>
                  <a:pt x="448667" y="3825279"/>
                  <a:pt x="452852" y="3678565"/>
                  <a:pt x="450720" y="3646583"/>
                </a:cubicBezTo>
                <a:cubicBezTo>
                  <a:pt x="447048" y="3624549"/>
                  <a:pt x="444084" y="3602386"/>
                  <a:pt x="439703" y="3580482"/>
                </a:cubicBezTo>
                <a:cubicBezTo>
                  <a:pt x="419896" y="3481450"/>
                  <a:pt x="436909" y="3596769"/>
                  <a:pt x="417669" y="3481330"/>
                </a:cubicBezTo>
                <a:cubicBezTo>
                  <a:pt x="408343" y="3425377"/>
                  <a:pt x="408615" y="3401045"/>
                  <a:pt x="395636" y="3349128"/>
                </a:cubicBezTo>
                <a:cubicBezTo>
                  <a:pt x="385172" y="3307272"/>
                  <a:pt x="380471" y="3320095"/>
                  <a:pt x="373602" y="3272010"/>
                </a:cubicBezTo>
                <a:cubicBezTo>
                  <a:pt x="368383" y="3235475"/>
                  <a:pt x="366257" y="3198564"/>
                  <a:pt x="362585" y="3161841"/>
                </a:cubicBezTo>
                <a:lnTo>
                  <a:pt x="373602" y="3128790"/>
                </a:lnTo>
                <a:cubicBezTo>
                  <a:pt x="404999" y="3034601"/>
                  <a:pt x="392755" y="3085736"/>
                  <a:pt x="406652" y="2974554"/>
                </a:cubicBezTo>
                <a:cubicBezTo>
                  <a:pt x="399308" y="2963537"/>
                  <a:pt x="390540" y="2953347"/>
                  <a:pt x="384619" y="2941504"/>
                </a:cubicBezTo>
                <a:cubicBezTo>
                  <a:pt x="377619" y="2927504"/>
                  <a:pt x="364938" y="2876152"/>
                  <a:pt x="362585" y="2864386"/>
                </a:cubicBezTo>
                <a:cubicBezTo>
                  <a:pt x="358204" y="2842482"/>
                  <a:pt x="351568" y="2820622"/>
                  <a:pt x="351568" y="2798284"/>
                </a:cubicBezTo>
                <a:cubicBezTo>
                  <a:pt x="351568" y="2768677"/>
                  <a:pt x="358913" y="2739527"/>
                  <a:pt x="362585" y="2710149"/>
                </a:cubicBezTo>
                <a:cubicBezTo>
                  <a:pt x="375237" y="2672194"/>
                  <a:pt x="391494" y="2626241"/>
                  <a:pt x="395636" y="2588964"/>
                </a:cubicBezTo>
                <a:cubicBezTo>
                  <a:pt x="403352" y="2519521"/>
                  <a:pt x="402980" y="2449417"/>
                  <a:pt x="406652" y="2379643"/>
                </a:cubicBezTo>
                <a:cubicBezTo>
                  <a:pt x="406652" y="2379643"/>
                  <a:pt x="388902" y="2321486"/>
                  <a:pt x="384619" y="2291508"/>
                </a:cubicBezTo>
                <a:cubicBezTo>
                  <a:pt x="377848" y="2244109"/>
                  <a:pt x="377274" y="2196029"/>
                  <a:pt x="373602" y="2148289"/>
                </a:cubicBezTo>
                <a:cubicBezTo>
                  <a:pt x="373602" y="2148289"/>
                  <a:pt x="386203" y="2103412"/>
                  <a:pt x="395636" y="2082188"/>
                </a:cubicBezTo>
                <a:cubicBezTo>
                  <a:pt x="401013" y="2070089"/>
                  <a:pt x="411748" y="2060980"/>
                  <a:pt x="417669" y="2049137"/>
                </a:cubicBezTo>
                <a:cubicBezTo>
                  <a:pt x="422862" y="2038750"/>
                  <a:pt x="427329" y="2027620"/>
                  <a:pt x="428686" y="2016087"/>
                </a:cubicBezTo>
                <a:cubicBezTo>
                  <a:pt x="446069" y="1868333"/>
                  <a:pt x="447983" y="1903253"/>
                  <a:pt x="428686" y="1806766"/>
                </a:cubicBezTo>
                <a:cubicBezTo>
                  <a:pt x="428686" y="1806766"/>
                  <a:pt x="400877" y="1761568"/>
                  <a:pt x="384619" y="1740665"/>
                </a:cubicBezTo>
                <a:cubicBezTo>
                  <a:pt x="375054" y="1728367"/>
                  <a:pt x="362585" y="1718631"/>
                  <a:pt x="351568" y="1707614"/>
                </a:cubicBezTo>
                <a:cubicBezTo>
                  <a:pt x="332843" y="1688889"/>
                  <a:pt x="322190" y="1663547"/>
                  <a:pt x="307501" y="1641513"/>
                </a:cubicBezTo>
                <a:lnTo>
                  <a:pt x="318518" y="1608463"/>
                </a:lnTo>
                <a:cubicBezTo>
                  <a:pt x="334994" y="1559035"/>
                  <a:pt x="348871" y="1528853"/>
                  <a:pt x="351568" y="1476260"/>
                </a:cubicBezTo>
                <a:cubicBezTo>
                  <a:pt x="357777" y="1355178"/>
                  <a:pt x="358913" y="1233889"/>
                  <a:pt x="362585" y="1112704"/>
                </a:cubicBezTo>
                <a:lnTo>
                  <a:pt x="351568" y="1079653"/>
                </a:lnTo>
                <a:cubicBezTo>
                  <a:pt x="299202" y="922557"/>
                  <a:pt x="351819" y="1086042"/>
                  <a:pt x="318518" y="969484"/>
                </a:cubicBezTo>
                <a:cubicBezTo>
                  <a:pt x="300111" y="905056"/>
                  <a:pt x="313710" y="969883"/>
                  <a:pt x="296484" y="892366"/>
                </a:cubicBezTo>
                <a:cubicBezTo>
                  <a:pt x="292422" y="874087"/>
                  <a:pt x="290009" y="855448"/>
                  <a:pt x="285467" y="837282"/>
                </a:cubicBezTo>
                <a:cubicBezTo>
                  <a:pt x="282650" y="826016"/>
                  <a:pt x="276969" y="815567"/>
                  <a:pt x="274450" y="804231"/>
                </a:cubicBezTo>
                <a:cubicBezTo>
                  <a:pt x="268335" y="776716"/>
                  <a:pt x="255930" y="685612"/>
                  <a:pt x="252416" y="661012"/>
                </a:cubicBezTo>
                <a:lnTo>
                  <a:pt x="241399" y="627961"/>
                </a:lnTo>
                <a:cubicBezTo>
                  <a:pt x="235887" y="611425"/>
                  <a:pt x="208358" y="528830"/>
                  <a:pt x="208349" y="528810"/>
                </a:cubicBezTo>
                <a:cubicBezTo>
                  <a:pt x="202971" y="516710"/>
                  <a:pt x="193660" y="506776"/>
                  <a:pt x="186315" y="495759"/>
                </a:cubicBezTo>
                <a:cubicBezTo>
                  <a:pt x="168861" y="469578"/>
                  <a:pt x="153264" y="380476"/>
                  <a:pt x="153264" y="352540"/>
                </a:cubicBezTo>
                <a:cubicBezTo>
                  <a:pt x="153264" y="326573"/>
                  <a:pt x="160609" y="301128"/>
                  <a:pt x="164281" y="275422"/>
                </a:cubicBezTo>
                <a:lnTo>
                  <a:pt x="153264" y="242371"/>
                </a:lnTo>
                <a:lnTo>
                  <a:pt x="142248" y="209320"/>
                </a:lnTo>
                <a:cubicBezTo>
                  <a:pt x="134904" y="187286"/>
                  <a:pt x="126157" y="165671"/>
                  <a:pt x="120214" y="143219"/>
                </a:cubicBezTo>
                <a:cubicBezTo>
                  <a:pt x="113434" y="117604"/>
                  <a:pt x="105453" y="89075"/>
                  <a:pt x="97239" y="59799"/>
                </a:cubicBezTo>
                <a:close/>
              </a:path>
            </a:pathLst>
          </a:custGeom>
          <a:solidFill>
            <a:srgbClr val="ECE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position_169401">
            <a:extLst>
              <a:ext uri="{FF2B5EF4-FFF2-40B4-BE49-F238E27FC236}">
                <a16:creationId xmlns:a16="http://schemas.microsoft.com/office/drawing/2014/main" id="{E52EECC5-1D9F-4406-8851-D1BC2224CAE3}"/>
              </a:ext>
            </a:extLst>
          </p:cNvPr>
          <p:cNvSpPr>
            <a:spLocks noChangeAspect="1"/>
          </p:cNvSpPr>
          <p:nvPr/>
        </p:nvSpPr>
        <p:spPr bwMode="auto">
          <a:xfrm>
            <a:off x="44889" y="1217392"/>
            <a:ext cx="942912" cy="923331"/>
          </a:xfrm>
          <a:custGeom>
            <a:avLst/>
            <a:gdLst>
              <a:gd name="connsiteX0" fmla="*/ 407068 w 608274"/>
              <a:gd name="connsiteY0" fmla="*/ 369622 h 595643"/>
              <a:gd name="connsiteX1" fmla="*/ 474717 w 608274"/>
              <a:gd name="connsiteY1" fmla="*/ 369622 h 595643"/>
              <a:gd name="connsiteX2" fmla="*/ 486901 w 608274"/>
              <a:gd name="connsiteY2" fmla="*/ 381689 h 595643"/>
              <a:gd name="connsiteX3" fmla="*/ 474717 w 608274"/>
              <a:gd name="connsiteY3" fmla="*/ 393755 h 595643"/>
              <a:gd name="connsiteX4" fmla="*/ 407068 w 608274"/>
              <a:gd name="connsiteY4" fmla="*/ 393755 h 595643"/>
              <a:gd name="connsiteX5" fmla="*/ 394884 w 608274"/>
              <a:gd name="connsiteY5" fmla="*/ 381689 h 595643"/>
              <a:gd name="connsiteX6" fmla="*/ 407068 w 608274"/>
              <a:gd name="connsiteY6" fmla="*/ 369622 h 595643"/>
              <a:gd name="connsiteX7" fmla="*/ 265103 w 608274"/>
              <a:gd name="connsiteY7" fmla="*/ 163596 h 595643"/>
              <a:gd name="connsiteX8" fmla="*/ 226751 w 608274"/>
              <a:gd name="connsiteY8" fmla="*/ 201982 h 595643"/>
              <a:gd name="connsiteX9" fmla="*/ 226751 w 608274"/>
              <a:gd name="connsiteY9" fmla="*/ 293365 h 595643"/>
              <a:gd name="connsiteX10" fmla="*/ 245745 w 608274"/>
              <a:gd name="connsiteY10" fmla="*/ 293365 h 595643"/>
              <a:gd name="connsiteX11" fmla="*/ 257833 w 608274"/>
              <a:gd name="connsiteY11" fmla="*/ 305434 h 595643"/>
              <a:gd name="connsiteX12" fmla="*/ 257833 w 608274"/>
              <a:gd name="connsiteY12" fmla="*/ 464060 h 595643"/>
              <a:gd name="connsiteX13" fmla="*/ 292004 w 608274"/>
              <a:gd name="connsiteY13" fmla="*/ 464060 h 595643"/>
              <a:gd name="connsiteX14" fmla="*/ 292004 w 608274"/>
              <a:gd name="connsiteY14" fmla="*/ 362514 h 595643"/>
              <a:gd name="connsiteX15" fmla="*/ 304183 w 608274"/>
              <a:gd name="connsiteY15" fmla="*/ 350445 h 595643"/>
              <a:gd name="connsiteX16" fmla="*/ 316270 w 608274"/>
              <a:gd name="connsiteY16" fmla="*/ 362514 h 595643"/>
              <a:gd name="connsiteX17" fmla="*/ 316270 w 608274"/>
              <a:gd name="connsiteY17" fmla="*/ 464060 h 595643"/>
              <a:gd name="connsiteX18" fmla="*/ 350442 w 608274"/>
              <a:gd name="connsiteY18" fmla="*/ 464060 h 595643"/>
              <a:gd name="connsiteX19" fmla="*/ 350442 w 608274"/>
              <a:gd name="connsiteY19" fmla="*/ 305434 h 595643"/>
              <a:gd name="connsiteX20" fmla="*/ 362529 w 608274"/>
              <a:gd name="connsiteY20" fmla="*/ 293365 h 595643"/>
              <a:gd name="connsiteX21" fmla="*/ 381614 w 608274"/>
              <a:gd name="connsiteY21" fmla="*/ 293365 h 595643"/>
              <a:gd name="connsiteX22" fmla="*/ 381614 w 608274"/>
              <a:gd name="connsiteY22" fmla="*/ 201982 h 595643"/>
              <a:gd name="connsiteX23" fmla="*/ 343171 w 608274"/>
              <a:gd name="connsiteY23" fmla="*/ 163596 h 595643"/>
              <a:gd name="connsiteX24" fmla="*/ 265103 w 608274"/>
              <a:gd name="connsiteY24" fmla="*/ 139367 h 595643"/>
              <a:gd name="connsiteX25" fmla="*/ 343171 w 608274"/>
              <a:gd name="connsiteY25" fmla="*/ 139367 h 595643"/>
              <a:gd name="connsiteX26" fmla="*/ 405789 w 608274"/>
              <a:gd name="connsiteY26" fmla="*/ 201982 h 595643"/>
              <a:gd name="connsiteX27" fmla="*/ 405789 w 608274"/>
              <a:gd name="connsiteY27" fmla="*/ 305434 h 595643"/>
              <a:gd name="connsiteX28" fmla="*/ 393702 w 608274"/>
              <a:gd name="connsiteY28" fmla="*/ 317594 h 595643"/>
              <a:gd name="connsiteX29" fmla="*/ 374707 w 608274"/>
              <a:gd name="connsiteY29" fmla="*/ 317594 h 595643"/>
              <a:gd name="connsiteX30" fmla="*/ 374707 w 608274"/>
              <a:gd name="connsiteY30" fmla="*/ 476129 h 595643"/>
              <a:gd name="connsiteX31" fmla="*/ 362529 w 608274"/>
              <a:gd name="connsiteY31" fmla="*/ 488289 h 595643"/>
              <a:gd name="connsiteX32" fmla="*/ 245745 w 608274"/>
              <a:gd name="connsiteY32" fmla="*/ 488289 h 595643"/>
              <a:gd name="connsiteX33" fmla="*/ 233658 w 608274"/>
              <a:gd name="connsiteY33" fmla="*/ 476129 h 595643"/>
              <a:gd name="connsiteX34" fmla="*/ 233658 w 608274"/>
              <a:gd name="connsiteY34" fmla="*/ 393459 h 595643"/>
              <a:gd name="connsiteX35" fmla="*/ 113330 w 608274"/>
              <a:gd name="connsiteY35" fmla="*/ 393459 h 595643"/>
              <a:gd name="connsiteX36" fmla="*/ 24265 w 608274"/>
              <a:gd name="connsiteY36" fmla="*/ 482391 h 595643"/>
              <a:gd name="connsiteX37" fmla="*/ 113330 w 608274"/>
              <a:gd name="connsiteY37" fmla="*/ 571414 h 595643"/>
              <a:gd name="connsiteX38" fmla="*/ 494944 w 608274"/>
              <a:gd name="connsiteY38" fmla="*/ 571414 h 595643"/>
              <a:gd name="connsiteX39" fmla="*/ 584100 w 608274"/>
              <a:gd name="connsiteY39" fmla="*/ 482391 h 595643"/>
              <a:gd name="connsiteX40" fmla="*/ 516211 w 608274"/>
              <a:gd name="connsiteY40" fmla="*/ 396000 h 595643"/>
              <a:gd name="connsiteX41" fmla="*/ 507304 w 608274"/>
              <a:gd name="connsiteY41" fmla="*/ 381389 h 595643"/>
              <a:gd name="connsiteX42" fmla="*/ 522027 w 608274"/>
              <a:gd name="connsiteY42" fmla="*/ 372496 h 595643"/>
              <a:gd name="connsiteX43" fmla="*/ 583645 w 608274"/>
              <a:gd name="connsiteY43" fmla="*/ 412153 h 595643"/>
              <a:gd name="connsiteX44" fmla="*/ 608274 w 608274"/>
              <a:gd name="connsiteY44" fmla="*/ 482391 h 595643"/>
              <a:gd name="connsiteX45" fmla="*/ 494944 w 608274"/>
              <a:gd name="connsiteY45" fmla="*/ 595643 h 595643"/>
              <a:gd name="connsiteX46" fmla="*/ 113330 w 608274"/>
              <a:gd name="connsiteY46" fmla="*/ 595643 h 595643"/>
              <a:gd name="connsiteX47" fmla="*/ 0 w 608274"/>
              <a:gd name="connsiteY47" fmla="*/ 482391 h 595643"/>
              <a:gd name="connsiteX48" fmla="*/ 113330 w 608274"/>
              <a:gd name="connsiteY48" fmla="*/ 369229 h 595643"/>
              <a:gd name="connsiteX49" fmla="*/ 233658 w 608274"/>
              <a:gd name="connsiteY49" fmla="*/ 369229 h 595643"/>
              <a:gd name="connsiteX50" fmla="*/ 233658 w 608274"/>
              <a:gd name="connsiteY50" fmla="*/ 317594 h 595643"/>
              <a:gd name="connsiteX51" fmla="*/ 214572 w 608274"/>
              <a:gd name="connsiteY51" fmla="*/ 317594 h 595643"/>
              <a:gd name="connsiteX52" fmla="*/ 202485 w 608274"/>
              <a:gd name="connsiteY52" fmla="*/ 305434 h 595643"/>
              <a:gd name="connsiteX53" fmla="*/ 202485 w 608274"/>
              <a:gd name="connsiteY53" fmla="*/ 201982 h 595643"/>
              <a:gd name="connsiteX54" fmla="*/ 265103 w 608274"/>
              <a:gd name="connsiteY54" fmla="*/ 139367 h 595643"/>
              <a:gd name="connsiteX55" fmla="*/ 304183 w 608274"/>
              <a:gd name="connsiteY55" fmla="*/ 24139 h 595643"/>
              <a:gd name="connsiteX56" fmla="*/ 267569 w 608274"/>
              <a:gd name="connsiteY56" fmla="*/ 60712 h 595643"/>
              <a:gd name="connsiteX57" fmla="*/ 304183 w 608274"/>
              <a:gd name="connsiteY57" fmla="*/ 97284 h 595643"/>
              <a:gd name="connsiteX58" fmla="*/ 340707 w 608274"/>
              <a:gd name="connsiteY58" fmla="*/ 60712 h 595643"/>
              <a:gd name="connsiteX59" fmla="*/ 304183 w 608274"/>
              <a:gd name="connsiteY59" fmla="*/ 24139 h 595643"/>
              <a:gd name="connsiteX60" fmla="*/ 304183 w 608274"/>
              <a:gd name="connsiteY60" fmla="*/ 0 h 595643"/>
              <a:gd name="connsiteX61" fmla="*/ 364965 w 608274"/>
              <a:gd name="connsiteY61" fmla="*/ 60712 h 595643"/>
              <a:gd name="connsiteX62" fmla="*/ 304183 w 608274"/>
              <a:gd name="connsiteY62" fmla="*/ 121514 h 595643"/>
              <a:gd name="connsiteX63" fmla="*/ 243310 w 608274"/>
              <a:gd name="connsiteY63" fmla="*/ 60712 h 595643"/>
              <a:gd name="connsiteX64" fmla="*/ 304183 w 608274"/>
              <a:gd name="connsiteY6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608274" h="595643">
                <a:moveTo>
                  <a:pt x="407068" y="369622"/>
                </a:moveTo>
                <a:lnTo>
                  <a:pt x="474717" y="369622"/>
                </a:lnTo>
                <a:cubicBezTo>
                  <a:pt x="481446" y="369622"/>
                  <a:pt x="486901" y="374975"/>
                  <a:pt x="486901" y="381689"/>
                </a:cubicBezTo>
                <a:cubicBezTo>
                  <a:pt x="486901" y="388402"/>
                  <a:pt x="481446" y="393755"/>
                  <a:pt x="474717" y="393755"/>
                </a:cubicBezTo>
                <a:lnTo>
                  <a:pt x="407068" y="393755"/>
                </a:lnTo>
                <a:cubicBezTo>
                  <a:pt x="400340" y="393755"/>
                  <a:pt x="394884" y="388402"/>
                  <a:pt x="394884" y="381689"/>
                </a:cubicBezTo>
                <a:cubicBezTo>
                  <a:pt x="394884" y="374975"/>
                  <a:pt x="400340" y="369622"/>
                  <a:pt x="407068" y="369622"/>
                </a:cubicBezTo>
                <a:close/>
                <a:moveTo>
                  <a:pt x="265103" y="163596"/>
                </a:moveTo>
                <a:cubicBezTo>
                  <a:pt x="243928" y="163596"/>
                  <a:pt x="226751" y="180748"/>
                  <a:pt x="226751" y="201982"/>
                </a:cubicBezTo>
                <a:lnTo>
                  <a:pt x="226751" y="293365"/>
                </a:lnTo>
                <a:lnTo>
                  <a:pt x="245745" y="293365"/>
                </a:lnTo>
                <a:cubicBezTo>
                  <a:pt x="252471" y="293365"/>
                  <a:pt x="257833" y="298810"/>
                  <a:pt x="257833" y="305434"/>
                </a:cubicBezTo>
                <a:lnTo>
                  <a:pt x="257833" y="464060"/>
                </a:lnTo>
                <a:lnTo>
                  <a:pt x="292004" y="464060"/>
                </a:lnTo>
                <a:lnTo>
                  <a:pt x="292004" y="362514"/>
                </a:lnTo>
                <a:cubicBezTo>
                  <a:pt x="292004" y="355889"/>
                  <a:pt x="297457" y="350445"/>
                  <a:pt x="304183" y="350445"/>
                </a:cubicBezTo>
                <a:cubicBezTo>
                  <a:pt x="310817" y="350445"/>
                  <a:pt x="316270" y="355889"/>
                  <a:pt x="316270" y="362514"/>
                </a:cubicBezTo>
                <a:lnTo>
                  <a:pt x="316270" y="464060"/>
                </a:lnTo>
                <a:lnTo>
                  <a:pt x="350442" y="464060"/>
                </a:lnTo>
                <a:lnTo>
                  <a:pt x="350442" y="305434"/>
                </a:lnTo>
                <a:cubicBezTo>
                  <a:pt x="350442" y="298810"/>
                  <a:pt x="355895" y="293365"/>
                  <a:pt x="362529" y="293365"/>
                </a:cubicBezTo>
                <a:lnTo>
                  <a:pt x="381614" y="293365"/>
                </a:lnTo>
                <a:lnTo>
                  <a:pt x="381614" y="201982"/>
                </a:lnTo>
                <a:cubicBezTo>
                  <a:pt x="381614" y="180838"/>
                  <a:pt x="364347" y="163596"/>
                  <a:pt x="343171" y="163596"/>
                </a:cubicBezTo>
                <a:close/>
                <a:moveTo>
                  <a:pt x="265103" y="139367"/>
                </a:moveTo>
                <a:lnTo>
                  <a:pt x="343171" y="139367"/>
                </a:lnTo>
                <a:cubicBezTo>
                  <a:pt x="377706" y="139367"/>
                  <a:pt x="405789" y="167408"/>
                  <a:pt x="405789" y="201982"/>
                </a:cubicBezTo>
                <a:lnTo>
                  <a:pt x="405789" y="305434"/>
                </a:lnTo>
                <a:cubicBezTo>
                  <a:pt x="405789" y="312149"/>
                  <a:pt x="400427" y="317594"/>
                  <a:pt x="393702" y="317594"/>
                </a:cubicBezTo>
                <a:lnTo>
                  <a:pt x="374707" y="317594"/>
                </a:lnTo>
                <a:lnTo>
                  <a:pt x="374707" y="476129"/>
                </a:lnTo>
                <a:cubicBezTo>
                  <a:pt x="374707" y="482844"/>
                  <a:pt x="369254" y="488289"/>
                  <a:pt x="362529" y="488289"/>
                </a:cubicBezTo>
                <a:lnTo>
                  <a:pt x="245745" y="488289"/>
                </a:lnTo>
                <a:cubicBezTo>
                  <a:pt x="239020" y="488289"/>
                  <a:pt x="233658" y="482844"/>
                  <a:pt x="233658" y="476129"/>
                </a:cubicBezTo>
                <a:lnTo>
                  <a:pt x="233658" y="393459"/>
                </a:lnTo>
                <a:lnTo>
                  <a:pt x="113330" y="393459"/>
                </a:lnTo>
                <a:cubicBezTo>
                  <a:pt x="64253" y="393459"/>
                  <a:pt x="24265" y="433387"/>
                  <a:pt x="24265" y="482391"/>
                </a:cubicBezTo>
                <a:cubicBezTo>
                  <a:pt x="24265" y="531485"/>
                  <a:pt x="64253" y="571414"/>
                  <a:pt x="113330" y="571414"/>
                </a:cubicBezTo>
                <a:lnTo>
                  <a:pt x="494944" y="571414"/>
                </a:lnTo>
                <a:cubicBezTo>
                  <a:pt x="544111" y="571414"/>
                  <a:pt x="584100" y="531485"/>
                  <a:pt x="584100" y="482391"/>
                </a:cubicBezTo>
                <a:cubicBezTo>
                  <a:pt x="584100" y="441373"/>
                  <a:pt x="556199" y="405891"/>
                  <a:pt x="516211" y="396000"/>
                </a:cubicBezTo>
                <a:cubicBezTo>
                  <a:pt x="509667" y="394366"/>
                  <a:pt x="505759" y="387832"/>
                  <a:pt x="507304" y="381389"/>
                </a:cubicBezTo>
                <a:cubicBezTo>
                  <a:pt x="508940" y="374856"/>
                  <a:pt x="515484" y="370863"/>
                  <a:pt x="522027" y="372496"/>
                </a:cubicBezTo>
                <a:cubicBezTo>
                  <a:pt x="546111" y="378485"/>
                  <a:pt x="568013" y="392551"/>
                  <a:pt x="583645" y="412153"/>
                </a:cubicBezTo>
                <a:cubicBezTo>
                  <a:pt x="599550" y="432117"/>
                  <a:pt x="608274" y="457072"/>
                  <a:pt x="608274" y="482391"/>
                </a:cubicBezTo>
                <a:cubicBezTo>
                  <a:pt x="608274" y="544825"/>
                  <a:pt x="557471" y="595643"/>
                  <a:pt x="494944" y="595643"/>
                </a:cubicBezTo>
                <a:lnTo>
                  <a:pt x="113330" y="595643"/>
                </a:lnTo>
                <a:cubicBezTo>
                  <a:pt x="50894" y="595643"/>
                  <a:pt x="0" y="544825"/>
                  <a:pt x="0" y="482391"/>
                </a:cubicBezTo>
                <a:cubicBezTo>
                  <a:pt x="0" y="419957"/>
                  <a:pt x="50894" y="369229"/>
                  <a:pt x="113330" y="369229"/>
                </a:cubicBezTo>
                <a:lnTo>
                  <a:pt x="233658" y="369229"/>
                </a:lnTo>
                <a:lnTo>
                  <a:pt x="233658" y="317594"/>
                </a:lnTo>
                <a:lnTo>
                  <a:pt x="214572" y="317594"/>
                </a:lnTo>
                <a:cubicBezTo>
                  <a:pt x="207938" y="317594"/>
                  <a:pt x="202485" y="312149"/>
                  <a:pt x="202485" y="305434"/>
                </a:cubicBezTo>
                <a:lnTo>
                  <a:pt x="202485" y="201982"/>
                </a:lnTo>
                <a:cubicBezTo>
                  <a:pt x="202485" y="167408"/>
                  <a:pt x="230568" y="139367"/>
                  <a:pt x="265103" y="139367"/>
                </a:cubicBezTo>
                <a:close/>
                <a:moveTo>
                  <a:pt x="304183" y="24139"/>
                </a:moveTo>
                <a:cubicBezTo>
                  <a:pt x="284013" y="24139"/>
                  <a:pt x="267569" y="40565"/>
                  <a:pt x="267569" y="60712"/>
                </a:cubicBezTo>
                <a:cubicBezTo>
                  <a:pt x="267569" y="80858"/>
                  <a:pt x="284013" y="97284"/>
                  <a:pt x="304183" y="97284"/>
                </a:cubicBezTo>
                <a:cubicBezTo>
                  <a:pt x="324353" y="97284"/>
                  <a:pt x="340707" y="80858"/>
                  <a:pt x="340707" y="60712"/>
                </a:cubicBezTo>
                <a:cubicBezTo>
                  <a:pt x="340707" y="40565"/>
                  <a:pt x="324353" y="24139"/>
                  <a:pt x="304183" y="24139"/>
                </a:cubicBezTo>
                <a:close/>
                <a:moveTo>
                  <a:pt x="304183" y="0"/>
                </a:moveTo>
                <a:cubicBezTo>
                  <a:pt x="337709" y="0"/>
                  <a:pt x="364965" y="27225"/>
                  <a:pt x="364965" y="60712"/>
                </a:cubicBezTo>
                <a:cubicBezTo>
                  <a:pt x="364965" y="94198"/>
                  <a:pt x="337709" y="121514"/>
                  <a:pt x="304183" y="121514"/>
                </a:cubicBezTo>
                <a:cubicBezTo>
                  <a:pt x="270658" y="121514"/>
                  <a:pt x="243310" y="94198"/>
                  <a:pt x="243310" y="60712"/>
                </a:cubicBezTo>
                <a:cubicBezTo>
                  <a:pt x="243310" y="27225"/>
                  <a:pt x="270658" y="0"/>
                  <a:pt x="304183" y="0"/>
                </a:cubicBezTo>
                <a:close/>
              </a:path>
            </a:pathLst>
          </a:custGeom>
          <a:solidFill>
            <a:srgbClr val="BEB899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elemental-tip_77487">
            <a:extLst>
              <a:ext uri="{FF2B5EF4-FFF2-40B4-BE49-F238E27FC236}">
                <a16:creationId xmlns:a16="http://schemas.microsoft.com/office/drawing/2014/main" id="{7B67E23E-2F57-4529-A561-8104200BEE45}"/>
              </a:ext>
            </a:extLst>
          </p:cNvPr>
          <p:cNvSpPr>
            <a:spLocks noChangeAspect="1"/>
          </p:cNvSpPr>
          <p:nvPr/>
        </p:nvSpPr>
        <p:spPr bwMode="auto">
          <a:xfrm>
            <a:off x="10051299" y="4347831"/>
            <a:ext cx="862542" cy="918595"/>
          </a:xfrm>
          <a:custGeom>
            <a:avLst/>
            <a:gdLst>
              <a:gd name="connsiteX0" fmla="*/ 225702 w 570756"/>
              <a:gd name="connsiteY0" fmla="*/ 551683 h 607846"/>
              <a:gd name="connsiteX1" fmla="*/ 225702 w 570756"/>
              <a:gd name="connsiteY1" fmla="*/ 552428 h 607846"/>
              <a:gd name="connsiteX2" fmla="*/ 245097 w 570756"/>
              <a:gd name="connsiteY2" fmla="*/ 571794 h 607846"/>
              <a:gd name="connsiteX3" fmla="*/ 325660 w 570756"/>
              <a:gd name="connsiteY3" fmla="*/ 571794 h 607846"/>
              <a:gd name="connsiteX4" fmla="*/ 345055 w 570756"/>
              <a:gd name="connsiteY4" fmla="*/ 552428 h 607846"/>
              <a:gd name="connsiteX5" fmla="*/ 345055 w 570756"/>
              <a:gd name="connsiteY5" fmla="*/ 551683 h 607846"/>
              <a:gd name="connsiteX6" fmla="*/ 225702 w 570756"/>
              <a:gd name="connsiteY6" fmla="*/ 440026 h 607846"/>
              <a:gd name="connsiteX7" fmla="*/ 225702 w 570756"/>
              <a:gd name="connsiteY7" fmla="*/ 515631 h 607846"/>
              <a:gd name="connsiteX8" fmla="*/ 345055 w 570756"/>
              <a:gd name="connsiteY8" fmla="*/ 515631 h 607846"/>
              <a:gd name="connsiteX9" fmla="*/ 345055 w 570756"/>
              <a:gd name="connsiteY9" fmla="*/ 440026 h 607846"/>
              <a:gd name="connsiteX10" fmla="*/ 285379 w 570756"/>
              <a:gd name="connsiteY10" fmla="*/ 448592 h 607846"/>
              <a:gd name="connsiteX11" fmla="*/ 225702 w 570756"/>
              <a:gd name="connsiteY11" fmla="*/ 440026 h 607846"/>
              <a:gd name="connsiteX12" fmla="*/ 505788 w 570756"/>
              <a:gd name="connsiteY12" fmla="*/ 389080 h 607846"/>
              <a:gd name="connsiteX13" fmla="*/ 518513 w 570756"/>
              <a:gd name="connsiteY13" fmla="*/ 394330 h 607846"/>
              <a:gd name="connsiteX14" fmla="*/ 565499 w 570756"/>
              <a:gd name="connsiteY14" fmla="*/ 441252 h 607846"/>
              <a:gd name="connsiteX15" fmla="*/ 565499 w 570756"/>
              <a:gd name="connsiteY15" fmla="*/ 466724 h 607846"/>
              <a:gd name="connsiteX16" fmla="*/ 552745 w 570756"/>
              <a:gd name="connsiteY16" fmla="*/ 471937 h 607846"/>
              <a:gd name="connsiteX17" fmla="*/ 539992 w 570756"/>
              <a:gd name="connsiteY17" fmla="*/ 466724 h 607846"/>
              <a:gd name="connsiteX18" fmla="*/ 493007 w 570756"/>
              <a:gd name="connsiteY18" fmla="*/ 419802 h 607846"/>
              <a:gd name="connsiteX19" fmla="*/ 493007 w 570756"/>
              <a:gd name="connsiteY19" fmla="*/ 394330 h 607846"/>
              <a:gd name="connsiteX20" fmla="*/ 505788 w 570756"/>
              <a:gd name="connsiteY20" fmla="*/ 389080 h 607846"/>
              <a:gd name="connsiteX21" fmla="*/ 64969 w 570756"/>
              <a:gd name="connsiteY21" fmla="*/ 389080 h 607846"/>
              <a:gd name="connsiteX22" fmla="*/ 77751 w 570756"/>
              <a:gd name="connsiteY22" fmla="*/ 394330 h 607846"/>
              <a:gd name="connsiteX23" fmla="*/ 77751 w 570756"/>
              <a:gd name="connsiteY23" fmla="*/ 419802 h 607846"/>
              <a:gd name="connsiteX24" fmla="*/ 30765 w 570756"/>
              <a:gd name="connsiteY24" fmla="*/ 466724 h 607846"/>
              <a:gd name="connsiteX25" fmla="*/ 18012 w 570756"/>
              <a:gd name="connsiteY25" fmla="*/ 471937 h 607846"/>
              <a:gd name="connsiteX26" fmla="*/ 5259 w 570756"/>
              <a:gd name="connsiteY26" fmla="*/ 466724 h 607846"/>
              <a:gd name="connsiteX27" fmla="*/ 5259 w 570756"/>
              <a:gd name="connsiteY27" fmla="*/ 441252 h 607846"/>
              <a:gd name="connsiteX28" fmla="*/ 52244 w 570756"/>
              <a:gd name="connsiteY28" fmla="*/ 394330 h 607846"/>
              <a:gd name="connsiteX29" fmla="*/ 64969 w 570756"/>
              <a:gd name="connsiteY29" fmla="*/ 389080 h 607846"/>
              <a:gd name="connsiteX30" fmla="*/ 251960 w 570756"/>
              <a:gd name="connsiteY30" fmla="*/ 298574 h 607846"/>
              <a:gd name="connsiteX31" fmla="*/ 268818 w 570756"/>
              <a:gd name="connsiteY31" fmla="*/ 411796 h 607846"/>
              <a:gd name="connsiteX32" fmla="*/ 285379 w 570756"/>
              <a:gd name="connsiteY32" fmla="*/ 412540 h 607846"/>
              <a:gd name="connsiteX33" fmla="*/ 301939 w 570756"/>
              <a:gd name="connsiteY33" fmla="*/ 411796 h 607846"/>
              <a:gd name="connsiteX34" fmla="*/ 318797 w 570756"/>
              <a:gd name="connsiteY34" fmla="*/ 298574 h 607846"/>
              <a:gd name="connsiteX35" fmla="*/ 285379 w 570756"/>
              <a:gd name="connsiteY35" fmla="*/ 59470 h 607846"/>
              <a:gd name="connsiteX36" fmla="*/ 108587 w 570756"/>
              <a:gd name="connsiteY36" fmla="*/ 236005 h 607846"/>
              <a:gd name="connsiteX37" fmla="*/ 232938 w 570756"/>
              <a:gd name="connsiteY37" fmla="*/ 404645 h 607846"/>
              <a:gd name="connsiteX38" fmla="*/ 206830 w 570756"/>
              <a:gd name="connsiteY38" fmla="*/ 291051 h 607846"/>
              <a:gd name="connsiteX39" fmla="*/ 205487 w 570756"/>
              <a:gd name="connsiteY39" fmla="*/ 272280 h 607846"/>
              <a:gd name="connsiteX40" fmla="*/ 221525 w 570756"/>
              <a:gd name="connsiteY40" fmla="*/ 262523 h 607846"/>
              <a:gd name="connsiteX41" fmla="*/ 349232 w 570756"/>
              <a:gd name="connsiteY41" fmla="*/ 262523 h 607846"/>
              <a:gd name="connsiteX42" fmla="*/ 365270 w 570756"/>
              <a:gd name="connsiteY42" fmla="*/ 272280 h 607846"/>
              <a:gd name="connsiteX43" fmla="*/ 363928 w 570756"/>
              <a:gd name="connsiteY43" fmla="*/ 291051 h 607846"/>
              <a:gd name="connsiteX44" fmla="*/ 337819 w 570756"/>
              <a:gd name="connsiteY44" fmla="*/ 404645 h 607846"/>
              <a:gd name="connsiteX45" fmla="*/ 462170 w 570756"/>
              <a:gd name="connsiteY45" fmla="*/ 236005 h 607846"/>
              <a:gd name="connsiteX46" fmla="*/ 285379 w 570756"/>
              <a:gd name="connsiteY46" fmla="*/ 59470 h 607846"/>
              <a:gd name="connsiteX47" fmla="*/ 285379 w 570756"/>
              <a:gd name="connsiteY47" fmla="*/ 23493 h 607846"/>
              <a:gd name="connsiteX48" fmla="*/ 498274 w 570756"/>
              <a:gd name="connsiteY48" fmla="*/ 236005 h 607846"/>
              <a:gd name="connsiteX49" fmla="*/ 381159 w 570756"/>
              <a:gd name="connsiteY49" fmla="*/ 425799 h 607846"/>
              <a:gd name="connsiteX50" fmla="*/ 381159 w 570756"/>
              <a:gd name="connsiteY50" fmla="*/ 552428 h 607846"/>
              <a:gd name="connsiteX51" fmla="*/ 325660 w 570756"/>
              <a:gd name="connsiteY51" fmla="*/ 607846 h 607846"/>
              <a:gd name="connsiteX52" fmla="*/ 245097 w 570756"/>
              <a:gd name="connsiteY52" fmla="*/ 607846 h 607846"/>
              <a:gd name="connsiteX53" fmla="*/ 189598 w 570756"/>
              <a:gd name="connsiteY53" fmla="*/ 552428 h 607846"/>
              <a:gd name="connsiteX54" fmla="*/ 189598 w 570756"/>
              <a:gd name="connsiteY54" fmla="*/ 425799 h 607846"/>
              <a:gd name="connsiteX55" fmla="*/ 72483 w 570756"/>
              <a:gd name="connsiteY55" fmla="*/ 236005 h 607846"/>
              <a:gd name="connsiteX56" fmla="*/ 285379 w 570756"/>
              <a:gd name="connsiteY56" fmla="*/ 23493 h 607846"/>
              <a:gd name="connsiteX57" fmla="*/ 552717 w 570756"/>
              <a:gd name="connsiteY57" fmla="*/ 0 h 607846"/>
              <a:gd name="connsiteX58" fmla="*/ 565499 w 570756"/>
              <a:gd name="connsiteY58" fmla="*/ 5306 h 607846"/>
              <a:gd name="connsiteX59" fmla="*/ 565499 w 570756"/>
              <a:gd name="connsiteY59" fmla="*/ 30777 h 607846"/>
              <a:gd name="connsiteX60" fmla="*/ 518513 w 570756"/>
              <a:gd name="connsiteY60" fmla="*/ 77622 h 607846"/>
              <a:gd name="connsiteX61" fmla="*/ 505760 w 570756"/>
              <a:gd name="connsiteY61" fmla="*/ 82910 h 607846"/>
              <a:gd name="connsiteX62" fmla="*/ 493007 w 570756"/>
              <a:gd name="connsiteY62" fmla="*/ 77622 h 607846"/>
              <a:gd name="connsiteX63" fmla="*/ 493007 w 570756"/>
              <a:gd name="connsiteY63" fmla="*/ 52151 h 607846"/>
              <a:gd name="connsiteX64" fmla="*/ 539992 w 570756"/>
              <a:gd name="connsiteY64" fmla="*/ 5306 h 607846"/>
              <a:gd name="connsiteX65" fmla="*/ 552717 w 570756"/>
              <a:gd name="connsiteY65" fmla="*/ 0 h 607846"/>
              <a:gd name="connsiteX66" fmla="*/ 18040 w 570756"/>
              <a:gd name="connsiteY66" fmla="*/ 0 h 607846"/>
              <a:gd name="connsiteX67" fmla="*/ 30765 w 570756"/>
              <a:gd name="connsiteY67" fmla="*/ 5306 h 607846"/>
              <a:gd name="connsiteX68" fmla="*/ 77751 w 570756"/>
              <a:gd name="connsiteY68" fmla="*/ 52151 h 607846"/>
              <a:gd name="connsiteX69" fmla="*/ 77751 w 570756"/>
              <a:gd name="connsiteY69" fmla="*/ 77622 h 607846"/>
              <a:gd name="connsiteX70" fmla="*/ 64997 w 570756"/>
              <a:gd name="connsiteY70" fmla="*/ 82910 h 607846"/>
              <a:gd name="connsiteX71" fmla="*/ 52244 w 570756"/>
              <a:gd name="connsiteY71" fmla="*/ 77622 h 607846"/>
              <a:gd name="connsiteX72" fmla="*/ 5259 w 570756"/>
              <a:gd name="connsiteY72" fmla="*/ 30777 h 607846"/>
              <a:gd name="connsiteX73" fmla="*/ 5259 w 570756"/>
              <a:gd name="connsiteY73" fmla="*/ 5306 h 607846"/>
              <a:gd name="connsiteX74" fmla="*/ 18040 w 570756"/>
              <a:gd name="connsiteY74" fmla="*/ 0 h 607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70756" h="607846">
                <a:moveTo>
                  <a:pt x="225702" y="551683"/>
                </a:moveTo>
                <a:lnTo>
                  <a:pt x="225702" y="552428"/>
                </a:lnTo>
                <a:cubicBezTo>
                  <a:pt x="225702" y="563079"/>
                  <a:pt x="234355" y="571794"/>
                  <a:pt x="245097" y="571794"/>
                </a:cubicBezTo>
                <a:lnTo>
                  <a:pt x="325660" y="571794"/>
                </a:lnTo>
                <a:cubicBezTo>
                  <a:pt x="336402" y="571794"/>
                  <a:pt x="345055" y="563079"/>
                  <a:pt x="345055" y="552428"/>
                </a:cubicBezTo>
                <a:lnTo>
                  <a:pt x="345055" y="551683"/>
                </a:lnTo>
                <a:close/>
                <a:moveTo>
                  <a:pt x="225702" y="440026"/>
                </a:moveTo>
                <a:lnTo>
                  <a:pt x="225702" y="515631"/>
                </a:lnTo>
                <a:lnTo>
                  <a:pt x="345055" y="515631"/>
                </a:lnTo>
                <a:lnTo>
                  <a:pt x="345055" y="440026"/>
                </a:lnTo>
                <a:cubicBezTo>
                  <a:pt x="326108" y="445613"/>
                  <a:pt x="306116" y="448592"/>
                  <a:pt x="285379" y="448592"/>
                </a:cubicBezTo>
                <a:cubicBezTo>
                  <a:pt x="264641" y="448592"/>
                  <a:pt x="244650" y="445613"/>
                  <a:pt x="225702" y="440026"/>
                </a:cubicBezTo>
                <a:close/>
                <a:moveTo>
                  <a:pt x="505788" y="389080"/>
                </a:moveTo>
                <a:cubicBezTo>
                  <a:pt x="510403" y="389080"/>
                  <a:pt x="515008" y="390830"/>
                  <a:pt x="518513" y="394330"/>
                </a:cubicBezTo>
                <a:lnTo>
                  <a:pt x="565499" y="441252"/>
                </a:lnTo>
                <a:cubicBezTo>
                  <a:pt x="572509" y="448253"/>
                  <a:pt x="572509" y="459648"/>
                  <a:pt x="565499" y="466724"/>
                </a:cubicBezTo>
                <a:cubicBezTo>
                  <a:pt x="561919" y="470224"/>
                  <a:pt x="557369" y="471937"/>
                  <a:pt x="552745" y="471937"/>
                </a:cubicBezTo>
                <a:cubicBezTo>
                  <a:pt x="548121" y="471937"/>
                  <a:pt x="543497" y="470224"/>
                  <a:pt x="539992" y="466724"/>
                </a:cubicBezTo>
                <a:lnTo>
                  <a:pt x="493007" y="419802"/>
                </a:lnTo>
                <a:cubicBezTo>
                  <a:pt x="485996" y="412801"/>
                  <a:pt x="485996" y="401406"/>
                  <a:pt x="493007" y="394330"/>
                </a:cubicBezTo>
                <a:cubicBezTo>
                  <a:pt x="496549" y="390830"/>
                  <a:pt x="501173" y="389080"/>
                  <a:pt x="505788" y="389080"/>
                </a:cubicBezTo>
                <a:close/>
                <a:moveTo>
                  <a:pt x="64969" y="389080"/>
                </a:moveTo>
                <a:cubicBezTo>
                  <a:pt x="69584" y="389080"/>
                  <a:pt x="74208" y="390830"/>
                  <a:pt x="77751" y="394330"/>
                </a:cubicBezTo>
                <a:cubicBezTo>
                  <a:pt x="84761" y="401406"/>
                  <a:pt x="84761" y="412801"/>
                  <a:pt x="77751" y="419802"/>
                </a:cubicBezTo>
                <a:lnTo>
                  <a:pt x="30765" y="466724"/>
                </a:lnTo>
                <a:cubicBezTo>
                  <a:pt x="27260" y="470224"/>
                  <a:pt x="22636" y="471937"/>
                  <a:pt x="18012" y="471937"/>
                </a:cubicBezTo>
                <a:cubicBezTo>
                  <a:pt x="13388" y="471937"/>
                  <a:pt x="8839" y="470224"/>
                  <a:pt x="5259" y="466724"/>
                </a:cubicBezTo>
                <a:cubicBezTo>
                  <a:pt x="-1752" y="459648"/>
                  <a:pt x="-1752" y="448253"/>
                  <a:pt x="5259" y="441252"/>
                </a:cubicBezTo>
                <a:lnTo>
                  <a:pt x="52244" y="394330"/>
                </a:lnTo>
                <a:cubicBezTo>
                  <a:pt x="55749" y="390830"/>
                  <a:pt x="60355" y="389080"/>
                  <a:pt x="64969" y="389080"/>
                </a:cubicBezTo>
                <a:close/>
                <a:moveTo>
                  <a:pt x="251960" y="298574"/>
                </a:moveTo>
                <a:cubicBezTo>
                  <a:pt x="269490" y="339989"/>
                  <a:pt x="270087" y="387140"/>
                  <a:pt x="268818" y="411796"/>
                </a:cubicBezTo>
                <a:cubicBezTo>
                  <a:pt x="274264" y="412243"/>
                  <a:pt x="279784" y="412540"/>
                  <a:pt x="285379" y="412540"/>
                </a:cubicBezTo>
                <a:cubicBezTo>
                  <a:pt x="290973" y="412540"/>
                  <a:pt x="296493" y="412243"/>
                  <a:pt x="301939" y="411796"/>
                </a:cubicBezTo>
                <a:cubicBezTo>
                  <a:pt x="300671" y="387140"/>
                  <a:pt x="301267" y="339989"/>
                  <a:pt x="318797" y="298574"/>
                </a:cubicBezTo>
                <a:close/>
                <a:moveTo>
                  <a:pt x="285379" y="59470"/>
                </a:moveTo>
                <a:cubicBezTo>
                  <a:pt x="187882" y="59470"/>
                  <a:pt x="108587" y="138650"/>
                  <a:pt x="108587" y="236005"/>
                </a:cubicBezTo>
                <a:cubicBezTo>
                  <a:pt x="108587" y="315111"/>
                  <a:pt x="160953" y="382298"/>
                  <a:pt x="232938" y="404645"/>
                </a:cubicBezTo>
                <a:cubicBezTo>
                  <a:pt x="233759" y="376861"/>
                  <a:pt x="231446" y="325539"/>
                  <a:pt x="206830" y="291051"/>
                </a:cubicBezTo>
                <a:cubicBezTo>
                  <a:pt x="202876" y="285539"/>
                  <a:pt x="202354" y="278314"/>
                  <a:pt x="205487" y="272280"/>
                </a:cubicBezTo>
                <a:cubicBezTo>
                  <a:pt x="208545" y="266321"/>
                  <a:pt x="214737" y="262523"/>
                  <a:pt x="221525" y="262523"/>
                </a:cubicBezTo>
                <a:lnTo>
                  <a:pt x="349232" y="262523"/>
                </a:lnTo>
                <a:cubicBezTo>
                  <a:pt x="356021" y="262523"/>
                  <a:pt x="362212" y="266321"/>
                  <a:pt x="365270" y="272280"/>
                </a:cubicBezTo>
                <a:cubicBezTo>
                  <a:pt x="368403" y="278314"/>
                  <a:pt x="367881" y="285539"/>
                  <a:pt x="363928" y="291051"/>
                </a:cubicBezTo>
                <a:cubicBezTo>
                  <a:pt x="339311" y="325464"/>
                  <a:pt x="336999" y="376861"/>
                  <a:pt x="337819" y="404645"/>
                </a:cubicBezTo>
                <a:cubicBezTo>
                  <a:pt x="409804" y="382298"/>
                  <a:pt x="462170" y="315111"/>
                  <a:pt x="462170" y="236005"/>
                </a:cubicBezTo>
                <a:cubicBezTo>
                  <a:pt x="462170" y="138650"/>
                  <a:pt x="382875" y="59470"/>
                  <a:pt x="285379" y="59470"/>
                </a:cubicBezTo>
                <a:close/>
                <a:moveTo>
                  <a:pt x="285379" y="23493"/>
                </a:moveTo>
                <a:cubicBezTo>
                  <a:pt x="402717" y="23493"/>
                  <a:pt x="498274" y="118837"/>
                  <a:pt x="498274" y="236005"/>
                </a:cubicBezTo>
                <a:cubicBezTo>
                  <a:pt x="498274" y="318835"/>
                  <a:pt x="450533" y="390716"/>
                  <a:pt x="381159" y="425799"/>
                </a:cubicBezTo>
                <a:lnTo>
                  <a:pt x="381159" y="552428"/>
                </a:lnTo>
                <a:cubicBezTo>
                  <a:pt x="381159" y="582967"/>
                  <a:pt x="356244" y="607846"/>
                  <a:pt x="325660" y="607846"/>
                </a:cubicBezTo>
                <a:lnTo>
                  <a:pt x="245097" y="607846"/>
                </a:lnTo>
                <a:cubicBezTo>
                  <a:pt x="214513" y="607846"/>
                  <a:pt x="189598" y="582967"/>
                  <a:pt x="189598" y="552428"/>
                </a:cubicBezTo>
                <a:lnTo>
                  <a:pt x="189598" y="425799"/>
                </a:lnTo>
                <a:cubicBezTo>
                  <a:pt x="120224" y="390716"/>
                  <a:pt x="72483" y="318835"/>
                  <a:pt x="72483" y="236005"/>
                </a:cubicBezTo>
                <a:cubicBezTo>
                  <a:pt x="72483" y="118837"/>
                  <a:pt x="168040" y="23493"/>
                  <a:pt x="285379" y="23493"/>
                </a:cubicBezTo>
                <a:close/>
                <a:moveTo>
                  <a:pt x="552717" y="0"/>
                </a:moveTo>
                <a:cubicBezTo>
                  <a:pt x="557332" y="0"/>
                  <a:pt x="561956" y="1768"/>
                  <a:pt x="565499" y="5306"/>
                </a:cubicBezTo>
                <a:cubicBezTo>
                  <a:pt x="572509" y="12307"/>
                  <a:pt x="572509" y="23701"/>
                  <a:pt x="565499" y="30777"/>
                </a:cubicBezTo>
                <a:lnTo>
                  <a:pt x="518513" y="77622"/>
                </a:lnTo>
                <a:cubicBezTo>
                  <a:pt x="515008" y="81122"/>
                  <a:pt x="510384" y="82910"/>
                  <a:pt x="505760" y="82910"/>
                </a:cubicBezTo>
                <a:cubicBezTo>
                  <a:pt x="501210" y="82910"/>
                  <a:pt x="496587" y="81122"/>
                  <a:pt x="493007" y="77622"/>
                </a:cubicBezTo>
                <a:cubicBezTo>
                  <a:pt x="485996" y="70621"/>
                  <a:pt x="485996" y="59152"/>
                  <a:pt x="493007" y="52151"/>
                </a:cubicBezTo>
                <a:lnTo>
                  <a:pt x="539992" y="5306"/>
                </a:lnTo>
                <a:cubicBezTo>
                  <a:pt x="543497" y="1768"/>
                  <a:pt x="548103" y="0"/>
                  <a:pt x="552717" y="0"/>
                </a:cubicBezTo>
                <a:close/>
                <a:moveTo>
                  <a:pt x="18040" y="0"/>
                </a:moveTo>
                <a:cubicBezTo>
                  <a:pt x="22655" y="0"/>
                  <a:pt x="27260" y="1768"/>
                  <a:pt x="30765" y="5306"/>
                </a:cubicBezTo>
                <a:lnTo>
                  <a:pt x="77751" y="52151"/>
                </a:lnTo>
                <a:cubicBezTo>
                  <a:pt x="84761" y="59152"/>
                  <a:pt x="84761" y="70621"/>
                  <a:pt x="77751" y="77622"/>
                </a:cubicBezTo>
                <a:cubicBezTo>
                  <a:pt x="74171" y="81122"/>
                  <a:pt x="69547" y="82910"/>
                  <a:pt x="64997" y="82910"/>
                </a:cubicBezTo>
                <a:cubicBezTo>
                  <a:pt x="60373" y="82910"/>
                  <a:pt x="55749" y="81122"/>
                  <a:pt x="52244" y="77622"/>
                </a:cubicBezTo>
                <a:lnTo>
                  <a:pt x="5259" y="30777"/>
                </a:lnTo>
                <a:cubicBezTo>
                  <a:pt x="-1752" y="23701"/>
                  <a:pt x="-1752" y="12307"/>
                  <a:pt x="5259" y="5306"/>
                </a:cubicBezTo>
                <a:cubicBezTo>
                  <a:pt x="8801" y="1768"/>
                  <a:pt x="13425" y="0"/>
                  <a:pt x="18040" y="0"/>
                </a:cubicBezTo>
                <a:close/>
              </a:path>
            </a:pathLst>
          </a:custGeom>
          <a:solidFill>
            <a:srgbClr val="BEB899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Rectangle 42">
            <a:extLst>
              <a:ext uri="{FF2B5EF4-FFF2-40B4-BE49-F238E27FC236}">
                <a16:creationId xmlns:a16="http://schemas.microsoft.com/office/drawing/2014/main" id="{8E3C2031-0EA3-4206-AE10-9241D6977CC5}"/>
              </a:ext>
            </a:extLst>
          </p:cNvPr>
          <p:cNvSpPr/>
          <p:nvPr/>
        </p:nvSpPr>
        <p:spPr>
          <a:xfrm>
            <a:off x="-425633" y="2729066"/>
            <a:ext cx="1990612" cy="9314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86694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搜索商品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algn="ctr" defTabSz="86694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商品详情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algn="ctr" defTabSz="86694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商品列表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TextBox 43">
            <a:extLst>
              <a:ext uri="{FF2B5EF4-FFF2-40B4-BE49-F238E27FC236}">
                <a16:creationId xmlns:a16="http://schemas.microsoft.com/office/drawing/2014/main" id="{5A481BC3-9A50-431E-B157-601E5DADFAD7}"/>
              </a:ext>
            </a:extLst>
          </p:cNvPr>
          <p:cNvSpPr txBox="1"/>
          <p:nvPr/>
        </p:nvSpPr>
        <p:spPr>
          <a:xfrm>
            <a:off x="159305" y="2299665"/>
            <a:ext cx="820738" cy="2704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cs typeface="+mn-ea"/>
                <a:sym typeface="+mn-lt"/>
              </a:rPr>
              <a:t>商品展示</a:t>
            </a:r>
            <a:endParaRPr lang="en-GB" sz="1600" b="1" dirty="0">
              <a:cs typeface="+mn-ea"/>
              <a:sym typeface="+mn-lt"/>
            </a:endParaRPr>
          </a:p>
        </p:txBody>
      </p:sp>
      <p:sp>
        <p:nvSpPr>
          <p:cNvPr id="19" name="TextBox 44">
            <a:extLst>
              <a:ext uri="{FF2B5EF4-FFF2-40B4-BE49-F238E27FC236}">
                <a16:creationId xmlns:a16="http://schemas.microsoft.com/office/drawing/2014/main" id="{C8818227-0F1C-4763-A1E7-9D16781AD642}"/>
              </a:ext>
            </a:extLst>
          </p:cNvPr>
          <p:cNvSpPr txBox="1"/>
          <p:nvPr/>
        </p:nvSpPr>
        <p:spPr>
          <a:xfrm>
            <a:off x="10093104" y="5401656"/>
            <a:ext cx="820738" cy="2704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cs typeface="+mn-ea"/>
                <a:sym typeface="+mn-lt"/>
              </a:rPr>
              <a:t>商品管理</a:t>
            </a:r>
            <a:endParaRPr lang="en-GB" sz="1600" b="1" dirty="0">
              <a:cs typeface="+mn-ea"/>
              <a:sym typeface="+mn-lt"/>
            </a:endParaRPr>
          </a:p>
        </p:txBody>
      </p:sp>
      <p:sp>
        <p:nvSpPr>
          <p:cNvPr id="20" name="Rectangle 45">
            <a:extLst>
              <a:ext uri="{FF2B5EF4-FFF2-40B4-BE49-F238E27FC236}">
                <a16:creationId xmlns:a16="http://schemas.microsoft.com/office/drawing/2014/main" id="{B3CD704F-F511-4109-A38A-DB83621CDEC7}"/>
              </a:ext>
            </a:extLst>
          </p:cNvPr>
          <p:cNvSpPr/>
          <p:nvPr/>
        </p:nvSpPr>
        <p:spPr>
          <a:xfrm>
            <a:off x="9492423" y="5672115"/>
            <a:ext cx="2004633" cy="9314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86694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新增商品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algn="ctr" defTabSz="86694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修改库存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algn="ctr" defTabSz="86694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删除商品</a:t>
            </a:r>
          </a:p>
        </p:txBody>
      </p:sp>
    </p:spTree>
    <p:extLst>
      <p:ext uri="{BB962C8B-B14F-4D97-AF65-F5344CB8AC3E}">
        <p14:creationId xmlns:p14="http://schemas.microsoft.com/office/powerpoint/2010/main" val="78367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 animBg="1"/>
      <p:bldP spid="17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96966B51-C39C-4215-9EE3-95058AC8DD6C}"/>
              </a:ext>
            </a:extLst>
          </p:cNvPr>
          <p:cNvGrpSpPr/>
          <p:nvPr/>
        </p:nvGrpSpPr>
        <p:grpSpPr>
          <a:xfrm>
            <a:off x="608027" y="455387"/>
            <a:ext cx="467833" cy="467833"/>
            <a:chOff x="1996991" y="4706509"/>
            <a:chExt cx="467833" cy="467833"/>
          </a:xfrm>
          <a:effectLst>
            <a:outerShdw blurRad="762000" dist="381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62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id="{753F57DA-6485-40AE-9619-E6D351D5C500}"/>
                </a:ext>
              </a:extLst>
            </p:cNvPr>
            <p:cNvSpPr/>
            <p:nvPr/>
          </p:nvSpPr>
          <p:spPr>
            <a:xfrm>
              <a:off x="1996991" y="4706509"/>
              <a:ext cx="467833" cy="467833"/>
            </a:xfrm>
            <a:prstGeom prst="ellipse">
              <a:avLst/>
            </a:prstGeom>
            <a:solidFill>
              <a:srgbClr val="B2C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63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id="{8FD8C1B6-163D-4020-BA58-8F8D702B2A98}"/>
                </a:ext>
              </a:extLst>
            </p:cNvPr>
            <p:cNvSpPr/>
            <p:nvPr/>
          </p:nvSpPr>
          <p:spPr>
            <a:xfrm>
              <a:off x="2126208" y="4868989"/>
              <a:ext cx="209401" cy="142875"/>
            </a:xfrm>
            <a:custGeom>
              <a:avLst/>
              <a:gdLst/>
              <a:ahLst/>
              <a:cxnLst/>
              <a:rect l="l" t="t" r="r" b="b"/>
              <a:pathLst>
                <a:path w="209401" h="142875">
                  <a:moveTo>
                    <a:pt x="87734" y="125239"/>
                  </a:moveTo>
                  <a:cubicBezTo>
                    <a:pt x="85799" y="125239"/>
                    <a:pt x="84683" y="125500"/>
                    <a:pt x="84385" y="126021"/>
                  </a:cubicBezTo>
                  <a:lnTo>
                    <a:pt x="78134" y="132160"/>
                  </a:lnTo>
                  <a:lnTo>
                    <a:pt x="77911" y="132383"/>
                  </a:lnTo>
                  <a:cubicBezTo>
                    <a:pt x="77911" y="132978"/>
                    <a:pt x="78916" y="133276"/>
                    <a:pt x="80925" y="133276"/>
                  </a:cubicBezTo>
                  <a:lnTo>
                    <a:pt x="128476" y="133276"/>
                  </a:lnTo>
                  <a:cubicBezTo>
                    <a:pt x="130485" y="133276"/>
                    <a:pt x="131489" y="132978"/>
                    <a:pt x="131489" y="132383"/>
                  </a:cubicBezTo>
                  <a:cubicBezTo>
                    <a:pt x="131489" y="132234"/>
                    <a:pt x="131415" y="132160"/>
                    <a:pt x="131266" y="132160"/>
                  </a:cubicBezTo>
                  <a:lnTo>
                    <a:pt x="125239" y="126021"/>
                  </a:lnTo>
                  <a:cubicBezTo>
                    <a:pt x="124718" y="125500"/>
                    <a:pt x="123527" y="125239"/>
                    <a:pt x="121667" y="125239"/>
                  </a:cubicBezTo>
                  <a:close/>
                  <a:moveTo>
                    <a:pt x="28575" y="9600"/>
                  </a:moveTo>
                  <a:lnTo>
                    <a:pt x="28575" y="114300"/>
                  </a:lnTo>
                  <a:lnTo>
                    <a:pt x="180826" y="114300"/>
                  </a:lnTo>
                  <a:lnTo>
                    <a:pt x="180826" y="9600"/>
                  </a:lnTo>
                  <a:close/>
                  <a:moveTo>
                    <a:pt x="28575" y="0"/>
                  </a:moveTo>
                  <a:lnTo>
                    <a:pt x="180826" y="0"/>
                  </a:lnTo>
                  <a:cubicBezTo>
                    <a:pt x="183207" y="0"/>
                    <a:pt x="185402" y="968"/>
                    <a:pt x="187411" y="2902"/>
                  </a:cubicBezTo>
                  <a:cubicBezTo>
                    <a:pt x="189421" y="4837"/>
                    <a:pt x="190425" y="6995"/>
                    <a:pt x="190425" y="9376"/>
                  </a:cubicBezTo>
                  <a:lnTo>
                    <a:pt x="190425" y="114300"/>
                  </a:lnTo>
                  <a:lnTo>
                    <a:pt x="209401" y="133276"/>
                  </a:lnTo>
                  <a:cubicBezTo>
                    <a:pt x="209401" y="135955"/>
                    <a:pt x="208526" y="138224"/>
                    <a:pt x="206778" y="140085"/>
                  </a:cubicBezTo>
                  <a:cubicBezTo>
                    <a:pt x="205029" y="141945"/>
                    <a:pt x="202778" y="142875"/>
                    <a:pt x="200025" y="142875"/>
                  </a:cubicBezTo>
                  <a:lnTo>
                    <a:pt x="9376" y="142875"/>
                  </a:lnTo>
                  <a:cubicBezTo>
                    <a:pt x="6623" y="142875"/>
                    <a:pt x="4371" y="141982"/>
                    <a:pt x="2623" y="140196"/>
                  </a:cubicBezTo>
                  <a:cubicBezTo>
                    <a:pt x="874" y="138410"/>
                    <a:pt x="0" y="136104"/>
                    <a:pt x="0" y="133276"/>
                  </a:cubicBezTo>
                  <a:lnTo>
                    <a:pt x="18975" y="114300"/>
                  </a:lnTo>
                  <a:lnTo>
                    <a:pt x="18975" y="9376"/>
                  </a:lnTo>
                  <a:cubicBezTo>
                    <a:pt x="18975" y="6995"/>
                    <a:pt x="19980" y="4837"/>
                    <a:pt x="21989" y="2902"/>
                  </a:cubicBezTo>
                  <a:cubicBezTo>
                    <a:pt x="23998" y="968"/>
                    <a:pt x="26193" y="0"/>
                    <a:pt x="285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D14A5BC5-BF52-4C56-B296-667C536211A1}"/>
              </a:ext>
            </a:extLst>
          </p:cNvPr>
          <p:cNvSpPr txBox="1"/>
          <p:nvPr/>
        </p:nvSpPr>
        <p:spPr>
          <a:xfrm>
            <a:off x="1205077" y="504637"/>
            <a:ext cx="233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功能介绍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—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订单管理</a:t>
            </a:r>
          </a:p>
        </p:txBody>
      </p:sp>
      <p:grpSp>
        <p:nvGrpSpPr>
          <p:cNvPr id="6" name="Group 1">
            <a:extLst>
              <a:ext uri="{FF2B5EF4-FFF2-40B4-BE49-F238E27FC236}">
                <a16:creationId xmlns:a16="http://schemas.microsoft.com/office/drawing/2014/main" id="{2F19B528-256E-48D2-9132-A70834D477E7}"/>
              </a:ext>
            </a:extLst>
          </p:cNvPr>
          <p:cNvGrpSpPr/>
          <p:nvPr/>
        </p:nvGrpSpPr>
        <p:grpSpPr>
          <a:xfrm rot="10800000">
            <a:off x="7646569" y="923220"/>
            <a:ext cx="3937404" cy="5128057"/>
            <a:chOff x="3540125" y="266700"/>
            <a:chExt cx="4241800" cy="55245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57EEBCAA-34A8-4C23-8BD1-CD400F89A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575" y="1165225"/>
              <a:ext cx="3816350" cy="2809875"/>
            </a:xfrm>
            <a:custGeom>
              <a:avLst/>
              <a:gdLst>
                <a:gd name="T0" fmla="*/ 2396 w 2404"/>
                <a:gd name="T1" fmla="*/ 392 h 1770"/>
                <a:gd name="T2" fmla="*/ 2392 w 2404"/>
                <a:gd name="T3" fmla="*/ 356 h 1770"/>
                <a:gd name="T4" fmla="*/ 2374 w 2404"/>
                <a:gd name="T5" fmla="*/ 328 h 1770"/>
                <a:gd name="T6" fmla="*/ 2346 w 2404"/>
                <a:gd name="T7" fmla="*/ 306 h 1770"/>
                <a:gd name="T8" fmla="*/ 2308 w 2404"/>
                <a:gd name="T9" fmla="*/ 292 h 1770"/>
                <a:gd name="T10" fmla="*/ 2262 w 2404"/>
                <a:gd name="T11" fmla="*/ 284 h 1770"/>
                <a:gd name="T12" fmla="*/ 2206 w 2404"/>
                <a:gd name="T13" fmla="*/ 284 h 1770"/>
                <a:gd name="T14" fmla="*/ 2144 w 2404"/>
                <a:gd name="T15" fmla="*/ 288 h 1770"/>
                <a:gd name="T16" fmla="*/ 2072 w 2404"/>
                <a:gd name="T17" fmla="*/ 300 h 1770"/>
                <a:gd name="T18" fmla="*/ 1912 w 2404"/>
                <a:gd name="T19" fmla="*/ 342 h 1770"/>
                <a:gd name="T20" fmla="*/ 1732 w 2404"/>
                <a:gd name="T21" fmla="*/ 404 h 1770"/>
                <a:gd name="T22" fmla="*/ 1538 w 2404"/>
                <a:gd name="T23" fmla="*/ 488 h 1770"/>
                <a:gd name="T24" fmla="*/ 1334 w 2404"/>
                <a:gd name="T25" fmla="*/ 588 h 1770"/>
                <a:gd name="T26" fmla="*/ 1128 w 2404"/>
                <a:gd name="T27" fmla="*/ 702 h 1770"/>
                <a:gd name="T28" fmla="*/ 922 w 2404"/>
                <a:gd name="T29" fmla="*/ 832 h 1770"/>
                <a:gd name="T30" fmla="*/ 726 w 2404"/>
                <a:gd name="T31" fmla="*/ 972 h 1770"/>
                <a:gd name="T32" fmla="*/ 542 w 2404"/>
                <a:gd name="T33" fmla="*/ 1122 h 1770"/>
                <a:gd name="T34" fmla="*/ 416 w 2404"/>
                <a:gd name="T35" fmla="*/ 1238 h 1770"/>
                <a:gd name="T36" fmla="*/ 340 w 2404"/>
                <a:gd name="T37" fmla="*/ 1318 h 1770"/>
                <a:gd name="T38" fmla="*/ 270 w 2404"/>
                <a:gd name="T39" fmla="*/ 1400 h 1770"/>
                <a:gd name="T40" fmla="*/ 206 w 2404"/>
                <a:gd name="T41" fmla="*/ 1480 h 1770"/>
                <a:gd name="T42" fmla="*/ 152 w 2404"/>
                <a:gd name="T43" fmla="*/ 1564 h 1770"/>
                <a:gd name="T44" fmla="*/ 106 w 2404"/>
                <a:gd name="T45" fmla="*/ 1646 h 1770"/>
                <a:gd name="T46" fmla="*/ 68 w 2404"/>
                <a:gd name="T47" fmla="*/ 1730 h 1770"/>
                <a:gd name="T48" fmla="*/ 2 w 2404"/>
                <a:gd name="T49" fmla="*/ 1540 h 1770"/>
                <a:gd name="T50" fmla="*/ 0 w 2404"/>
                <a:gd name="T51" fmla="*/ 1510 h 1770"/>
                <a:gd name="T52" fmla="*/ 4 w 2404"/>
                <a:gd name="T53" fmla="*/ 1448 h 1770"/>
                <a:gd name="T54" fmla="*/ 24 w 2404"/>
                <a:gd name="T55" fmla="*/ 1384 h 1770"/>
                <a:gd name="T56" fmla="*/ 54 w 2404"/>
                <a:gd name="T57" fmla="*/ 1316 h 1770"/>
                <a:gd name="T58" fmla="*/ 98 w 2404"/>
                <a:gd name="T59" fmla="*/ 1246 h 1770"/>
                <a:gd name="T60" fmla="*/ 154 w 2404"/>
                <a:gd name="T61" fmla="*/ 1174 h 1770"/>
                <a:gd name="T62" fmla="*/ 218 w 2404"/>
                <a:gd name="T63" fmla="*/ 1100 h 1770"/>
                <a:gd name="T64" fmla="*/ 292 w 2404"/>
                <a:gd name="T65" fmla="*/ 1026 h 1770"/>
                <a:gd name="T66" fmla="*/ 418 w 2404"/>
                <a:gd name="T67" fmla="*/ 914 h 1770"/>
                <a:gd name="T68" fmla="*/ 610 w 2404"/>
                <a:gd name="T69" fmla="*/ 764 h 1770"/>
                <a:gd name="T70" fmla="*/ 822 w 2404"/>
                <a:gd name="T71" fmla="*/ 618 h 1770"/>
                <a:gd name="T72" fmla="*/ 1046 w 2404"/>
                <a:gd name="T73" fmla="*/ 480 h 1770"/>
                <a:gd name="T74" fmla="*/ 1274 w 2404"/>
                <a:gd name="T75" fmla="*/ 352 h 1770"/>
                <a:gd name="T76" fmla="*/ 1502 w 2404"/>
                <a:gd name="T77" fmla="*/ 238 h 1770"/>
                <a:gd name="T78" fmla="*/ 1718 w 2404"/>
                <a:gd name="T79" fmla="*/ 144 h 1770"/>
                <a:gd name="T80" fmla="*/ 1918 w 2404"/>
                <a:gd name="T81" fmla="*/ 70 h 1770"/>
                <a:gd name="T82" fmla="*/ 2052 w 2404"/>
                <a:gd name="T83" fmla="*/ 30 h 1770"/>
                <a:gd name="T84" fmla="*/ 2132 w 2404"/>
                <a:gd name="T85" fmla="*/ 12 h 1770"/>
                <a:gd name="T86" fmla="*/ 2204 w 2404"/>
                <a:gd name="T87" fmla="*/ 2 h 1770"/>
                <a:gd name="T88" fmla="*/ 2266 w 2404"/>
                <a:gd name="T89" fmla="*/ 0 h 1770"/>
                <a:gd name="T90" fmla="*/ 2318 w 2404"/>
                <a:gd name="T91" fmla="*/ 6 h 1770"/>
                <a:gd name="T92" fmla="*/ 2358 w 2404"/>
                <a:gd name="T93" fmla="*/ 20 h 1770"/>
                <a:gd name="T94" fmla="*/ 2386 w 2404"/>
                <a:gd name="T95" fmla="*/ 42 h 1770"/>
                <a:gd name="T96" fmla="*/ 2402 w 2404"/>
                <a:gd name="T97" fmla="*/ 76 h 1770"/>
                <a:gd name="T98" fmla="*/ 2396 w 2404"/>
                <a:gd name="T99" fmla="*/ 392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4" h="1770">
                  <a:moveTo>
                    <a:pt x="2396" y="392"/>
                  </a:moveTo>
                  <a:lnTo>
                    <a:pt x="2396" y="392"/>
                  </a:lnTo>
                  <a:lnTo>
                    <a:pt x="2396" y="374"/>
                  </a:lnTo>
                  <a:lnTo>
                    <a:pt x="2392" y="356"/>
                  </a:lnTo>
                  <a:lnTo>
                    <a:pt x="2384" y="340"/>
                  </a:lnTo>
                  <a:lnTo>
                    <a:pt x="2374" y="328"/>
                  </a:lnTo>
                  <a:lnTo>
                    <a:pt x="2362" y="316"/>
                  </a:lnTo>
                  <a:lnTo>
                    <a:pt x="2346" y="306"/>
                  </a:lnTo>
                  <a:lnTo>
                    <a:pt x="2328" y="298"/>
                  </a:lnTo>
                  <a:lnTo>
                    <a:pt x="2308" y="292"/>
                  </a:lnTo>
                  <a:lnTo>
                    <a:pt x="2286" y="286"/>
                  </a:lnTo>
                  <a:lnTo>
                    <a:pt x="2262" y="284"/>
                  </a:lnTo>
                  <a:lnTo>
                    <a:pt x="2236" y="282"/>
                  </a:lnTo>
                  <a:lnTo>
                    <a:pt x="2206" y="284"/>
                  </a:lnTo>
                  <a:lnTo>
                    <a:pt x="2176" y="286"/>
                  </a:lnTo>
                  <a:lnTo>
                    <a:pt x="2144" y="288"/>
                  </a:lnTo>
                  <a:lnTo>
                    <a:pt x="2108" y="294"/>
                  </a:lnTo>
                  <a:lnTo>
                    <a:pt x="2072" y="300"/>
                  </a:lnTo>
                  <a:lnTo>
                    <a:pt x="1996" y="318"/>
                  </a:lnTo>
                  <a:lnTo>
                    <a:pt x="1912" y="342"/>
                  </a:lnTo>
                  <a:lnTo>
                    <a:pt x="1826" y="370"/>
                  </a:lnTo>
                  <a:lnTo>
                    <a:pt x="1732" y="404"/>
                  </a:lnTo>
                  <a:lnTo>
                    <a:pt x="1636" y="444"/>
                  </a:lnTo>
                  <a:lnTo>
                    <a:pt x="1538" y="488"/>
                  </a:lnTo>
                  <a:lnTo>
                    <a:pt x="1438" y="536"/>
                  </a:lnTo>
                  <a:lnTo>
                    <a:pt x="1334" y="588"/>
                  </a:lnTo>
                  <a:lnTo>
                    <a:pt x="1230" y="644"/>
                  </a:lnTo>
                  <a:lnTo>
                    <a:pt x="1128" y="702"/>
                  </a:lnTo>
                  <a:lnTo>
                    <a:pt x="1024" y="766"/>
                  </a:lnTo>
                  <a:lnTo>
                    <a:pt x="922" y="832"/>
                  </a:lnTo>
                  <a:lnTo>
                    <a:pt x="822" y="900"/>
                  </a:lnTo>
                  <a:lnTo>
                    <a:pt x="726" y="972"/>
                  </a:lnTo>
                  <a:lnTo>
                    <a:pt x="632" y="1046"/>
                  </a:lnTo>
                  <a:lnTo>
                    <a:pt x="542" y="1122"/>
                  </a:lnTo>
                  <a:lnTo>
                    <a:pt x="456" y="1198"/>
                  </a:lnTo>
                  <a:lnTo>
                    <a:pt x="416" y="1238"/>
                  </a:lnTo>
                  <a:lnTo>
                    <a:pt x="378" y="1278"/>
                  </a:lnTo>
                  <a:lnTo>
                    <a:pt x="340" y="1318"/>
                  </a:lnTo>
                  <a:lnTo>
                    <a:pt x="304" y="1358"/>
                  </a:lnTo>
                  <a:lnTo>
                    <a:pt x="270" y="1400"/>
                  </a:lnTo>
                  <a:lnTo>
                    <a:pt x="238" y="1440"/>
                  </a:lnTo>
                  <a:lnTo>
                    <a:pt x="206" y="1480"/>
                  </a:lnTo>
                  <a:lnTo>
                    <a:pt x="178" y="1522"/>
                  </a:lnTo>
                  <a:lnTo>
                    <a:pt x="152" y="1564"/>
                  </a:lnTo>
                  <a:lnTo>
                    <a:pt x="128" y="1604"/>
                  </a:lnTo>
                  <a:lnTo>
                    <a:pt x="106" y="1646"/>
                  </a:lnTo>
                  <a:lnTo>
                    <a:pt x="86" y="1688"/>
                  </a:lnTo>
                  <a:lnTo>
                    <a:pt x="68" y="1730"/>
                  </a:lnTo>
                  <a:lnTo>
                    <a:pt x="54" y="1770"/>
                  </a:lnTo>
                  <a:lnTo>
                    <a:pt x="2" y="1540"/>
                  </a:lnTo>
                  <a:lnTo>
                    <a:pt x="2" y="1540"/>
                  </a:lnTo>
                  <a:lnTo>
                    <a:pt x="0" y="1510"/>
                  </a:lnTo>
                  <a:lnTo>
                    <a:pt x="0" y="1480"/>
                  </a:lnTo>
                  <a:lnTo>
                    <a:pt x="4" y="1448"/>
                  </a:lnTo>
                  <a:lnTo>
                    <a:pt x="12" y="1416"/>
                  </a:lnTo>
                  <a:lnTo>
                    <a:pt x="24" y="1384"/>
                  </a:lnTo>
                  <a:lnTo>
                    <a:pt x="38" y="1350"/>
                  </a:lnTo>
                  <a:lnTo>
                    <a:pt x="54" y="1316"/>
                  </a:lnTo>
                  <a:lnTo>
                    <a:pt x="76" y="1282"/>
                  </a:lnTo>
                  <a:lnTo>
                    <a:pt x="98" y="1246"/>
                  </a:lnTo>
                  <a:lnTo>
                    <a:pt x="124" y="1210"/>
                  </a:lnTo>
                  <a:lnTo>
                    <a:pt x="154" y="1174"/>
                  </a:lnTo>
                  <a:lnTo>
                    <a:pt x="184" y="1138"/>
                  </a:lnTo>
                  <a:lnTo>
                    <a:pt x="218" y="1100"/>
                  </a:lnTo>
                  <a:lnTo>
                    <a:pt x="254" y="1064"/>
                  </a:lnTo>
                  <a:lnTo>
                    <a:pt x="292" y="1026"/>
                  </a:lnTo>
                  <a:lnTo>
                    <a:pt x="332" y="988"/>
                  </a:lnTo>
                  <a:lnTo>
                    <a:pt x="418" y="914"/>
                  </a:lnTo>
                  <a:lnTo>
                    <a:pt x="512" y="838"/>
                  </a:lnTo>
                  <a:lnTo>
                    <a:pt x="610" y="764"/>
                  </a:lnTo>
                  <a:lnTo>
                    <a:pt x="714" y="690"/>
                  </a:lnTo>
                  <a:lnTo>
                    <a:pt x="822" y="618"/>
                  </a:lnTo>
                  <a:lnTo>
                    <a:pt x="932" y="548"/>
                  </a:lnTo>
                  <a:lnTo>
                    <a:pt x="1046" y="480"/>
                  </a:lnTo>
                  <a:lnTo>
                    <a:pt x="1160" y="414"/>
                  </a:lnTo>
                  <a:lnTo>
                    <a:pt x="1274" y="352"/>
                  </a:lnTo>
                  <a:lnTo>
                    <a:pt x="1390" y="294"/>
                  </a:lnTo>
                  <a:lnTo>
                    <a:pt x="1502" y="238"/>
                  </a:lnTo>
                  <a:lnTo>
                    <a:pt x="1612" y="188"/>
                  </a:lnTo>
                  <a:lnTo>
                    <a:pt x="1718" y="144"/>
                  </a:lnTo>
                  <a:lnTo>
                    <a:pt x="1822" y="104"/>
                  </a:lnTo>
                  <a:lnTo>
                    <a:pt x="1918" y="70"/>
                  </a:lnTo>
                  <a:lnTo>
                    <a:pt x="2010" y="42"/>
                  </a:lnTo>
                  <a:lnTo>
                    <a:pt x="2052" y="30"/>
                  </a:lnTo>
                  <a:lnTo>
                    <a:pt x="2094" y="20"/>
                  </a:lnTo>
                  <a:lnTo>
                    <a:pt x="2132" y="12"/>
                  </a:lnTo>
                  <a:lnTo>
                    <a:pt x="2170" y="6"/>
                  </a:lnTo>
                  <a:lnTo>
                    <a:pt x="2204" y="2"/>
                  </a:lnTo>
                  <a:lnTo>
                    <a:pt x="2236" y="0"/>
                  </a:lnTo>
                  <a:lnTo>
                    <a:pt x="2266" y="0"/>
                  </a:lnTo>
                  <a:lnTo>
                    <a:pt x="2294" y="2"/>
                  </a:lnTo>
                  <a:lnTo>
                    <a:pt x="2318" y="6"/>
                  </a:lnTo>
                  <a:lnTo>
                    <a:pt x="2340" y="12"/>
                  </a:lnTo>
                  <a:lnTo>
                    <a:pt x="2358" y="20"/>
                  </a:lnTo>
                  <a:lnTo>
                    <a:pt x="2374" y="30"/>
                  </a:lnTo>
                  <a:lnTo>
                    <a:pt x="2386" y="42"/>
                  </a:lnTo>
                  <a:lnTo>
                    <a:pt x="2396" y="58"/>
                  </a:lnTo>
                  <a:lnTo>
                    <a:pt x="2402" y="76"/>
                  </a:lnTo>
                  <a:lnTo>
                    <a:pt x="2404" y="96"/>
                  </a:lnTo>
                  <a:lnTo>
                    <a:pt x="2396" y="392"/>
                  </a:lnTo>
                  <a:close/>
                </a:path>
              </a:pathLst>
            </a:custGeom>
            <a:solidFill>
              <a:srgbClr val="A8CDD7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74F7A85-471E-44DE-AF35-000D79A88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575" y="1162050"/>
              <a:ext cx="3816350" cy="2447925"/>
            </a:xfrm>
            <a:custGeom>
              <a:avLst/>
              <a:gdLst>
                <a:gd name="T0" fmla="*/ 0 w 2404"/>
                <a:gd name="T1" fmla="*/ 1518 h 1542"/>
                <a:gd name="T2" fmla="*/ 4 w 2404"/>
                <a:gd name="T3" fmla="*/ 1448 h 1542"/>
                <a:gd name="T4" fmla="*/ 24 w 2404"/>
                <a:gd name="T5" fmla="*/ 1378 h 1542"/>
                <a:gd name="T6" fmla="*/ 54 w 2404"/>
                <a:gd name="T7" fmla="*/ 1314 h 1542"/>
                <a:gd name="T8" fmla="*/ 134 w 2404"/>
                <a:gd name="T9" fmla="*/ 1194 h 1542"/>
                <a:gd name="T10" fmla="*/ 196 w 2404"/>
                <a:gd name="T11" fmla="*/ 1120 h 1542"/>
                <a:gd name="T12" fmla="*/ 330 w 2404"/>
                <a:gd name="T13" fmla="*/ 986 h 1542"/>
                <a:gd name="T14" fmla="*/ 476 w 2404"/>
                <a:gd name="T15" fmla="*/ 860 h 1542"/>
                <a:gd name="T16" fmla="*/ 706 w 2404"/>
                <a:gd name="T17" fmla="*/ 690 h 1542"/>
                <a:gd name="T18" fmla="*/ 864 w 2404"/>
                <a:gd name="T19" fmla="*/ 584 h 1542"/>
                <a:gd name="T20" fmla="*/ 1028 w 2404"/>
                <a:gd name="T21" fmla="*/ 484 h 1542"/>
                <a:gd name="T22" fmla="*/ 1278 w 2404"/>
                <a:gd name="T23" fmla="*/ 344 h 1542"/>
                <a:gd name="T24" fmla="*/ 1450 w 2404"/>
                <a:gd name="T25" fmla="*/ 258 h 1542"/>
                <a:gd name="T26" fmla="*/ 1712 w 2404"/>
                <a:gd name="T27" fmla="*/ 142 h 1542"/>
                <a:gd name="T28" fmla="*/ 1890 w 2404"/>
                <a:gd name="T29" fmla="*/ 76 h 1542"/>
                <a:gd name="T30" fmla="*/ 2074 w 2404"/>
                <a:gd name="T31" fmla="*/ 24 h 1542"/>
                <a:gd name="T32" fmla="*/ 2168 w 2404"/>
                <a:gd name="T33" fmla="*/ 6 h 1542"/>
                <a:gd name="T34" fmla="*/ 2264 w 2404"/>
                <a:gd name="T35" fmla="*/ 0 h 1542"/>
                <a:gd name="T36" fmla="*/ 2334 w 2404"/>
                <a:gd name="T37" fmla="*/ 10 h 1542"/>
                <a:gd name="T38" fmla="*/ 2368 w 2404"/>
                <a:gd name="T39" fmla="*/ 26 h 1542"/>
                <a:gd name="T40" fmla="*/ 2392 w 2404"/>
                <a:gd name="T41" fmla="*/ 52 h 1542"/>
                <a:gd name="T42" fmla="*/ 2402 w 2404"/>
                <a:gd name="T43" fmla="*/ 74 h 1542"/>
                <a:gd name="T44" fmla="*/ 2404 w 2404"/>
                <a:gd name="T45" fmla="*/ 98 h 1542"/>
                <a:gd name="T46" fmla="*/ 2396 w 2404"/>
                <a:gd name="T47" fmla="*/ 62 h 1542"/>
                <a:gd name="T48" fmla="*/ 2384 w 2404"/>
                <a:gd name="T49" fmla="*/ 42 h 1542"/>
                <a:gd name="T50" fmla="*/ 2356 w 2404"/>
                <a:gd name="T51" fmla="*/ 22 h 1542"/>
                <a:gd name="T52" fmla="*/ 2312 w 2404"/>
                <a:gd name="T53" fmla="*/ 8 h 1542"/>
                <a:gd name="T54" fmla="*/ 2264 w 2404"/>
                <a:gd name="T55" fmla="*/ 4 h 1542"/>
                <a:gd name="T56" fmla="*/ 2122 w 2404"/>
                <a:gd name="T57" fmla="*/ 20 h 1542"/>
                <a:gd name="T58" fmla="*/ 2030 w 2404"/>
                <a:gd name="T59" fmla="*/ 42 h 1542"/>
                <a:gd name="T60" fmla="*/ 1804 w 2404"/>
                <a:gd name="T61" fmla="*/ 118 h 1542"/>
                <a:gd name="T62" fmla="*/ 1628 w 2404"/>
                <a:gd name="T63" fmla="*/ 190 h 1542"/>
                <a:gd name="T64" fmla="*/ 1370 w 2404"/>
                <a:gd name="T65" fmla="*/ 312 h 1542"/>
                <a:gd name="T66" fmla="*/ 1118 w 2404"/>
                <a:gd name="T67" fmla="*/ 448 h 1542"/>
                <a:gd name="T68" fmla="*/ 954 w 2404"/>
                <a:gd name="T69" fmla="*/ 546 h 1542"/>
                <a:gd name="T70" fmla="*/ 714 w 2404"/>
                <a:gd name="T71" fmla="*/ 700 h 1542"/>
                <a:gd name="T72" fmla="*/ 484 w 2404"/>
                <a:gd name="T73" fmla="*/ 870 h 1542"/>
                <a:gd name="T74" fmla="*/ 338 w 2404"/>
                <a:gd name="T75" fmla="*/ 992 h 1542"/>
                <a:gd name="T76" fmla="*/ 202 w 2404"/>
                <a:gd name="T77" fmla="*/ 1126 h 1542"/>
                <a:gd name="T78" fmla="*/ 140 w 2404"/>
                <a:gd name="T79" fmla="*/ 1198 h 1542"/>
                <a:gd name="T80" fmla="*/ 58 w 2404"/>
                <a:gd name="T81" fmla="*/ 1316 h 1542"/>
                <a:gd name="T82" fmla="*/ 28 w 2404"/>
                <a:gd name="T83" fmla="*/ 1380 h 1542"/>
                <a:gd name="T84" fmla="*/ 6 w 2404"/>
                <a:gd name="T85" fmla="*/ 1448 h 1542"/>
                <a:gd name="T86" fmla="*/ 0 w 2404"/>
                <a:gd name="T87" fmla="*/ 1518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4" h="1542">
                  <a:moveTo>
                    <a:pt x="2" y="1542"/>
                  </a:moveTo>
                  <a:lnTo>
                    <a:pt x="2" y="1542"/>
                  </a:lnTo>
                  <a:lnTo>
                    <a:pt x="0" y="1518"/>
                  </a:lnTo>
                  <a:lnTo>
                    <a:pt x="0" y="1494"/>
                  </a:lnTo>
                  <a:lnTo>
                    <a:pt x="0" y="1472"/>
                  </a:lnTo>
                  <a:lnTo>
                    <a:pt x="4" y="1448"/>
                  </a:lnTo>
                  <a:lnTo>
                    <a:pt x="10" y="1424"/>
                  </a:lnTo>
                  <a:lnTo>
                    <a:pt x="16" y="1402"/>
                  </a:lnTo>
                  <a:lnTo>
                    <a:pt x="24" y="1378"/>
                  </a:lnTo>
                  <a:lnTo>
                    <a:pt x="34" y="1356"/>
                  </a:lnTo>
                  <a:lnTo>
                    <a:pt x="34" y="1356"/>
                  </a:lnTo>
                  <a:lnTo>
                    <a:pt x="54" y="1314"/>
                  </a:lnTo>
                  <a:lnTo>
                    <a:pt x="80" y="1272"/>
                  </a:lnTo>
                  <a:lnTo>
                    <a:pt x="106" y="1232"/>
                  </a:lnTo>
                  <a:lnTo>
                    <a:pt x="134" y="1194"/>
                  </a:lnTo>
                  <a:lnTo>
                    <a:pt x="134" y="1194"/>
                  </a:lnTo>
                  <a:lnTo>
                    <a:pt x="164" y="1156"/>
                  </a:lnTo>
                  <a:lnTo>
                    <a:pt x="196" y="1120"/>
                  </a:lnTo>
                  <a:lnTo>
                    <a:pt x="228" y="1086"/>
                  </a:lnTo>
                  <a:lnTo>
                    <a:pt x="262" y="1052"/>
                  </a:lnTo>
                  <a:lnTo>
                    <a:pt x="330" y="986"/>
                  </a:lnTo>
                  <a:lnTo>
                    <a:pt x="402" y="922"/>
                  </a:lnTo>
                  <a:lnTo>
                    <a:pt x="402" y="922"/>
                  </a:lnTo>
                  <a:lnTo>
                    <a:pt x="476" y="860"/>
                  </a:lnTo>
                  <a:lnTo>
                    <a:pt x="550" y="802"/>
                  </a:lnTo>
                  <a:lnTo>
                    <a:pt x="628" y="744"/>
                  </a:lnTo>
                  <a:lnTo>
                    <a:pt x="706" y="690"/>
                  </a:lnTo>
                  <a:lnTo>
                    <a:pt x="706" y="690"/>
                  </a:lnTo>
                  <a:lnTo>
                    <a:pt x="784" y="636"/>
                  </a:lnTo>
                  <a:lnTo>
                    <a:pt x="864" y="584"/>
                  </a:lnTo>
                  <a:lnTo>
                    <a:pt x="946" y="532"/>
                  </a:lnTo>
                  <a:lnTo>
                    <a:pt x="1028" y="484"/>
                  </a:lnTo>
                  <a:lnTo>
                    <a:pt x="1028" y="484"/>
                  </a:lnTo>
                  <a:lnTo>
                    <a:pt x="1110" y="436"/>
                  </a:lnTo>
                  <a:lnTo>
                    <a:pt x="1194" y="390"/>
                  </a:lnTo>
                  <a:lnTo>
                    <a:pt x="1278" y="344"/>
                  </a:lnTo>
                  <a:lnTo>
                    <a:pt x="1364" y="300"/>
                  </a:lnTo>
                  <a:lnTo>
                    <a:pt x="1364" y="300"/>
                  </a:lnTo>
                  <a:lnTo>
                    <a:pt x="1450" y="258"/>
                  </a:lnTo>
                  <a:lnTo>
                    <a:pt x="1536" y="218"/>
                  </a:lnTo>
                  <a:lnTo>
                    <a:pt x="1624" y="180"/>
                  </a:lnTo>
                  <a:lnTo>
                    <a:pt x="1712" y="142"/>
                  </a:lnTo>
                  <a:lnTo>
                    <a:pt x="1712" y="142"/>
                  </a:lnTo>
                  <a:lnTo>
                    <a:pt x="1800" y="108"/>
                  </a:lnTo>
                  <a:lnTo>
                    <a:pt x="1890" y="76"/>
                  </a:lnTo>
                  <a:lnTo>
                    <a:pt x="1982" y="48"/>
                  </a:lnTo>
                  <a:lnTo>
                    <a:pt x="2028" y="34"/>
                  </a:lnTo>
                  <a:lnTo>
                    <a:pt x="2074" y="24"/>
                  </a:lnTo>
                  <a:lnTo>
                    <a:pt x="2074" y="24"/>
                  </a:lnTo>
                  <a:lnTo>
                    <a:pt x="2122" y="14"/>
                  </a:lnTo>
                  <a:lnTo>
                    <a:pt x="2168" y="6"/>
                  </a:lnTo>
                  <a:lnTo>
                    <a:pt x="2216" y="2"/>
                  </a:lnTo>
                  <a:lnTo>
                    <a:pt x="2264" y="0"/>
                  </a:lnTo>
                  <a:lnTo>
                    <a:pt x="2264" y="0"/>
                  </a:lnTo>
                  <a:lnTo>
                    <a:pt x="2288" y="2"/>
                  </a:lnTo>
                  <a:lnTo>
                    <a:pt x="2312" y="4"/>
                  </a:lnTo>
                  <a:lnTo>
                    <a:pt x="2334" y="10"/>
                  </a:lnTo>
                  <a:lnTo>
                    <a:pt x="2358" y="20"/>
                  </a:lnTo>
                  <a:lnTo>
                    <a:pt x="2358" y="20"/>
                  </a:lnTo>
                  <a:lnTo>
                    <a:pt x="2368" y="26"/>
                  </a:lnTo>
                  <a:lnTo>
                    <a:pt x="2376" y="34"/>
                  </a:lnTo>
                  <a:lnTo>
                    <a:pt x="2386" y="42"/>
                  </a:lnTo>
                  <a:lnTo>
                    <a:pt x="2392" y="52"/>
                  </a:lnTo>
                  <a:lnTo>
                    <a:pt x="2392" y="52"/>
                  </a:lnTo>
                  <a:lnTo>
                    <a:pt x="2398" y="62"/>
                  </a:lnTo>
                  <a:lnTo>
                    <a:pt x="2402" y="74"/>
                  </a:lnTo>
                  <a:lnTo>
                    <a:pt x="2404" y="86"/>
                  </a:lnTo>
                  <a:lnTo>
                    <a:pt x="2404" y="98"/>
                  </a:lnTo>
                  <a:lnTo>
                    <a:pt x="2404" y="98"/>
                  </a:lnTo>
                  <a:lnTo>
                    <a:pt x="2402" y="86"/>
                  </a:lnTo>
                  <a:lnTo>
                    <a:pt x="2400" y="74"/>
                  </a:lnTo>
                  <a:lnTo>
                    <a:pt x="2396" y="62"/>
                  </a:lnTo>
                  <a:lnTo>
                    <a:pt x="2392" y="52"/>
                  </a:lnTo>
                  <a:lnTo>
                    <a:pt x="2392" y="52"/>
                  </a:lnTo>
                  <a:lnTo>
                    <a:pt x="2384" y="42"/>
                  </a:lnTo>
                  <a:lnTo>
                    <a:pt x="2376" y="34"/>
                  </a:lnTo>
                  <a:lnTo>
                    <a:pt x="2366" y="28"/>
                  </a:lnTo>
                  <a:lnTo>
                    <a:pt x="2356" y="22"/>
                  </a:lnTo>
                  <a:lnTo>
                    <a:pt x="2356" y="22"/>
                  </a:lnTo>
                  <a:lnTo>
                    <a:pt x="2334" y="12"/>
                  </a:lnTo>
                  <a:lnTo>
                    <a:pt x="2312" y="8"/>
                  </a:lnTo>
                  <a:lnTo>
                    <a:pt x="2288" y="4"/>
                  </a:lnTo>
                  <a:lnTo>
                    <a:pt x="2264" y="4"/>
                  </a:lnTo>
                  <a:lnTo>
                    <a:pt x="2264" y="4"/>
                  </a:lnTo>
                  <a:lnTo>
                    <a:pt x="2216" y="6"/>
                  </a:lnTo>
                  <a:lnTo>
                    <a:pt x="2170" y="12"/>
                  </a:lnTo>
                  <a:lnTo>
                    <a:pt x="2122" y="20"/>
                  </a:lnTo>
                  <a:lnTo>
                    <a:pt x="2076" y="30"/>
                  </a:lnTo>
                  <a:lnTo>
                    <a:pt x="2076" y="30"/>
                  </a:lnTo>
                  <a:lnTo>
                    <a:pt x="2030" y="42"/>
                  </a:lnTo>
                  <a:lnTo>
                    <a:pt x="1984" y="56"/>
                  </a:lnTo>
                  <a:lnTo>
                    <a:pt x="1894" y="84"/>
                  </a:lnTo>
                  <a:lnTo>
                    <a:pt x="1804" y="118"/>
                  </a:lnTo>
                  <a:lnTo>
                    <a:pt x="1716" y="152"/>
                  </a:lnTo>
                  <a:lnTo>
                    <a:pt x="1716" y="152"/>
                  </a:lnTo>
                  <a:lnTo>
                    <a:pt x="1628" y="190"/>
                  </a:lnTo>
                  <a:lnTo>
                    <a:pt x="1540" y="230"/>
                  </a:lnTo>
                  <a:lnTo>
                    <a:pt x="1454" y="270"/>
                  </a:lnTo>
                  <a:lnTo>
                    <a:pt x="1370" y="312"/>
                  </a:lnTo>
                  <a:lnTo>
                    <a:pt x="1284" y="356"/>
                  </a:lnTo>
                  <a:lnTo>
                    <a:pt x="1200" y="402"/>
                  </a:lnTo>
                  <a:lnTo>
                    <a:pt x="1118" y="448"/>
                  </a:lnTo>
                  <a:lnTo>
                    <a:pt x="1036" y="496"/>
                  </a:lnTo>
                  <a:lnTo>
                    <a:pt x="1036" y="496"/>
                  </a:lnTo>
                  <a:lnTo>
                    <a:pt x="954" y="546"/>
                  </a:lnTo>
                  <a:lnTo>
                    <a:pt x="872" y="596"/>
                  </a:lnTo>
                  <a:lnTo>
                    <a:pt x="792" y="648"/>
                  </a:lnTo>
                  <a:lnTo>
                    <a:pt x="714" y="700"/>
                  </a:lnTo>
                  <a:lnTo>
                    <a:pt x="636" y="756"/>
                  </a:lnTo>
                  <a:lnTo>
                    <a:pt x="558" y="812"/>
                  </a:lnTo>
                  <a:lnTo>
                    <a:pt x="484" y="870"/>
                  </a:lnTo>
                  <a:lnTo>
                    <a:pt x="410" y="930"/>
                  </a:lnTo>
                  <a:lnTo>
                    <a:pt x="410" y="930"/>
                  </a:lnTo>
                  <a:lnTo>
                    <a:pt x="338" y="992"/>
                  </a:lnTo>
                  <a:lnTo>
                    <a:pt x="268" y="1058"/>
                  </a:lnTo>
                  <a:lnTo>
                    <a:pt x="234" y="1092"/>
                  </a:lnTo>
                  <a:lnTo>
                    <a:pt x="202" y="1126"/>
                  </a:lnTo>
                  <a:lnTo>
                    <a:pt x="170" y="1162"/>
                  </a:lnTo>
                  <a:lnTo>
                    <a:pt x="140" y="1198"/>
                  </a:lnTo>
                  <a:lnTo>
                    <a:pt x="140" y="1198"/>
                  </a:lnTo>
                  <a:lnTo>
                    <a:pt x="110" y="1236"/>
                  </a:lnTo>
                  <a:lnTo>
                    <a:pt x="84" y="1276"/>
                  </a:lnTo>
                  <a:lnTo>
                    <a:pt x="58" y="1316"/>
                  </a:lnTo>
                  <a:lnTo>
                    <a:pt x="36" y="1358"/>
                  </a:lnTo>
                  <a:lnTo>
                    <a:pt x="36" y="1358"/>
                  </a:lnTo>
                  <a:lnTo>
                    <a:pt x="28" y="1380"/>
                  </a:lnTo>
                  <a:lnTo>
                    <a:pt x="18" y="1402"/>
                  </a:lnTo>
                  <a:lnTo>
                    <a:pt x="12" y="1424"/>
                  </a:lnTo>
                  <a:lnTo>
                    <a:pt x="6" y="1448"/>
                  </a:lnTo>
                  <a:lnTo>
                    <a:pt x="2" y="1472"/>
                  </a:lnTo>
                  <a:lnTo>
                    <a:pt x="0" y="1494"/>
                  </a:lnTo>
                  <a:lnTo>
                    <a:pt x="0" y="1518"/>
                  </a:lnTo>
                  <a:lnTo>
                    <a:pt x="2" y="1542"/>
                  </a:lnTo>
                  <a:lnTo>
                    <a:pt x="2" y="1542"/>
                  </a:lnTo>
                  <a:close/>
                </a:path>
              </a:pathLst>
            </a:custGeom>
            <a:solidFill>
              <a:srgbClr val="A8CD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CFEF403-C30C-4C4E-8EC6-825E417B0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0125" y="269875"/>
              <a:ext cx="4114800" cy="2778125"/>
            </a:xfrm>
            <a:custGeom>
              <a:avLst/>
              <a:gdLst>
                <a:gd name="T0" fmla="*/ 2586 w 2592"/>
                <a:gd name="T1" fmla="*/ 392 h 1750"/>
                <a:gd name="T2" fmla="*/ 2576 w 2592"/>
                <a:gd name="T3" fmla="*/ 342 h 1750"/>
                <a:gd name="T4" fmla="*/ 2554 w 2592"/>
                <a:gd name="T5" fmla="*/ 302 h 1750"/>
                <a:gd name="T6" fmla="*/ 2518 w 2592"/>
                <a:gd name="T7" fmla="*/ 276 h 1750"/>
                <a:gd name="T8" fmla="*/ 2470 w 2592"/>
                <a:gd name="T9" fmla="*/ 258 h 1750"/>
                <a:gd name="T10" fmla="*/ 2410 w 2592"/>
                <a:gd name="T11" fmla="*/ 252 h 1750"/>
                <a:gd name="T12" fmla="*/ 2340 w 2592"/>
                <a:gd name="T13" fmla="*/ 254 h 1750"/>
                <a:gd name="T14" fmla="*/ 2262 w 2592"/>
                <a:gd name="T15" fmla="*/ 266 h 1750"/>
                <a:gd name="T16" fmla="*/ 2174 w 2592"/>
                <a:gd name="T17" fmla="*/ 286 h 1750"/>
                <a:gd name="T18" fmla="*/ 2078 w 2592"/>
                <a:gd name="T19" fmla="*/ 314 h 1750"/>
                <a:gd name="T20" fmla="*/ 1870 w 2592"/>
                <a:gd name="T21" fmla="*/ 390 h 1750"/>
                <a:gd name="T22" fmla="*/ 1642 w 2592"/>
                <a:gd name="T23" fmla="*/ 490 h 1750"/>
                <a:gd name="T24" fmla="*/ 1404 w 2592"/>
                <a:gd name="T25" fmla="*/ 608 h 1750"/>
                <a:gd name="T26" fmla="*/ 1164 w 2592"/>
                <a:gd name="T27" fmla="*/ 742 h 1750"/>
                <a:gd name="T28" fmla="*/ 930 w 2592"/>
                <a:gd name="T29" fmla="*/ 888 h 1750"/>
                <a:gd name="T30" fmla="*/ 706 w 2592"/>
                <a:gd name="T31" fmla="*/ 1036 h 1750"/>
                <a:gd name="T32" fmla="*/ 504 w 2592"/>
                <a:gd name="T33" fmla="*/ 1188 h 1750"/>
                <a:gd name="T34" fmla="*/ 330 w 2592"/>
                <a:gd name="T35" fmla="*/ 1334 h 1750"/>
                <a:gd name="T36" fmla="*/ 256 w 2592"/>
                <a:gd name="T37" fmla="*/ 1404 h 1750"/>
                <a:gd name="T38" fmla="*/ 192 w 2592"/>
                <a:gd name="T39" fmla="*/ 1472 h 1750"/>
                <a:gd name="T40" fmla="*/ 138 w 2592"/>
                <a:gd name="T41" fmla="*/ 1536 h 1750"/>
                <a:gd name="T42" fmla="*/ 96 w 2592"/>
                <a:gd name="T43" fmla="*/ 1596 h 1750"/>
                <a:gd name="T44" fmla="*/ 68 w 2592"/>
                <a:gd name="T45" fmla="*/ 1652 h 1750"/>
                <a:gd name="T46" fmla="*/ 54 w 2592"/>
                <a:gd name="T47" fmla="*/ 1704 h 1750"/>
                <a:gd name="T48" fmla="*/ 54 w 2592"/>
                <a:gd name="T49" fmla="*/ 1750 h 1750"/>
                <a:gd name="T50" fmla="*/ 2 w 2592"/>
                <a:gd name="T51" fmla="*/ 1524 h 1750"/>
                <a:gd name="T52" fmla="*/ 4 w 2592"/>
                <a:gd name="T53" fmla="*/ 1464 h 1750"/>
                <a:gd name="T54" fmla="*/ 18 w 2592"/>
                <a:gd name="T55" fmla="*/ 1400 h 1750"/>
                <a:gd name="T56" fmla="*/ 48 w 2592"/>
                <a:gd name="T57" fmla="*/ 1334 h 1750"/>
                <a:gd name="T58" fmla="*/ 90 w 2592"/>
                <a:gd name="T59" fmla="*/ 1266 h 1750"/>
                <a:gd name="T60" fmla="*/ 144 w 2592"/>
                <a:gd name="T61" fmla="*/ 1194 h 1750"/>
                <a:gd name="T62" fmla="*/ 210 w 2592"/>
                <a:gd name="T63" fmla="*/ 1122 h 1750"/>
                <a:gd name="T64" fmla="*/ 286 w 2592"/>
                <a:gd name="T65" fmla="*/ 1048 h 1750"/>
                <a:gd name="T66" fmla="*/ 372 w 2592"/>
                <a:gd name="T67" fmla="*/ 974 h 1750"/>
                <a:gd name="T68" fmla="*/ 564 w 2592"/>
                <a:gd name="T69" fmla="*/ 826 h 1750"/>
                <a:gd name="T70" fmla="*/ 782 w 2592"/>
                <a:gd name="T71" fmla="*/ 678 h 1750"/>
                <a:gd name="T72" fmla="*/ 1018 w 2592"/>
                <a:gd name="T73" fmla="*/ 538 h 1750"/>
                <a:gd name="T74" fmla="*/ 1260 w 2592"/>
                <a:gd name="T75" fmla="*/ 406 h 1750"/>
                <a:gd name="T76" fmla="*/ 1506 w 2592"/>
                <a:gd name="T77" fmla="*/ 288 h 1750"/>
                <a:gd name="T78" fmla="*/ 1744 w 2592"/>
                <a:gd name="T79" fmla="*/ 184 h 1750"/>
                <a:gd name="T80" fmla="*/ 1968 w 2592"/>
                <a:gd name="T81" fmla="*/ 100 h 1750"/>
                <a:gd name="T82" fmla="*/ 2168 w 2592"/>
                <a:gd name="T83" fmla="*/ 40 h 1750"/>
                <a:gd name="T84" fmla="*/ 2258 w 2592"/>
                <a:gd name="T85" fmla="*/ 20 h 1750"/>
                <a:gd name="T86" fmla="*/ 2340 w 2592"/>
                <a:gd name="T87" fmla="*/ 6 h 1750"/>
                <a:gd name="T88" fmla="*/ 2412 w 2592"/>
                <a:gd name="T89" fmla="*/ 0 h 1750"/>
                <a:gd name="T90" fmla="*/ 2472 w 2592"/>
                <a:gd name="T91" fmla="*/ 2 h 1750"/>
                <a:gd name="T92" fmla="*/ 2522 w 2592"/>
                <a:gd name="T93" fmla="*/ 10 h 1750"/>
                <a:gd name="T94" fmla="*/ 2560 w 2592"/>
                <a:gd name="T95" fmla="*/ 30 h 1750"/>
                <a:gd name="T96" fmla="*/ 2584 w 2592"/>
                <a:gd name="T97" fmla="*/ 58 h 1750"/>
                <a:gd name="T98" fmla="*/ 2592 w 2592"/>
                <a:gd name="T99" fmla="*/ 94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2" h="1750">
                  <a:moveTo>
                    <a:pt x="2586" y="392"/>
                  </a:moveTo>
                  <a:lnTo>
                    <a:pt x="2586" y="392"/>
                  </a:lnTo>
                  <a:lnTo>
                    <a:pt x="2582" y="364"/>
                  </a:lnTo>
                  <a:lnTo>
                    <a:pt x="2576" y="342"/>
                  </a:lnTo>
                  <a:lnTo>
                    <a:pt x="2568" y="320"/>
                  </a:lnTo>
                  <a:lnTo>
                    <a:pt x="2554" y="302"/>
                  </a:lnTo>
                  <a:lnTo>
                    <a:pt x="2538" y="288"/>
                  </a:lnTo>
                  <a:lnTo>
                    <a:pt x="2518" y="276"/>
                  </a:lnTo>
                  <a:lnTo>
                    <a:pt x="2496" y="266"/>
                  </a:lnTo>
                  <a:lnTo>
                    <a:pt x="2470" y="258"/>
                  </a:lnTo>
                  <a:lnTo>
                    <a:pt x="2442" y="254"/>
                  </a:lnTo>
                  <a:lnTo>
                    <a:pt x="2410" y="252"/>
                  </a:lnTo>
                  <a:lnTo>
                    <a:pt x="2376" y="252"/>
                  </a:lnTo>
                  <a:lnTo>
                    <a:pt x="2340" y="254"/>
                  </a:lnTo>
                  <a:lnTo>
                    <a:pt x="2302" y="258"/>
                  </a:lnTo>
                  <a:lnTo>
                    <a:pt x="2262" y="266"/>
                  </a:lnTo>
                  <a:lnTo>
                    <a:pt x="2218" y="274"/>
                  </a:lnTo>
                  <a:lnTo>
                    <a:pt x="2174" y="286"/>
                  </a:lnTo>
                  <a:lnTo>
                    <a:pt x="2126" y="298"/>
                  </a:lnTo>
                  <a:lnTo>
                    <a:pt x="2078" y="314"/>
                  </a:lnTo>
                  <a:lnTo>
                    <a:pt x="1976" y="348"/>
                  </a:lnTo>
                  <a:lnTo>
                    <a:pt x="1870" y="390"/>
                  </a:lnTo>
                  <a:lnTo>
                    <a:pt x="1758" y="436"/>
                  </a:lnTo>
                  <a:lnTo>
                    <a:pt x="1642" y="490"/>
                  </a:lnTo>
                  <a:lnTo>
                    <a:pt x="1524" y="548"/>
                  </a:lnTo>
                  <a:lnTo>
                    <a:pt x="1404" y="608"/>
                  </a:lnTo>
                  <a:lnTo>
                    <a:pt x="1284" y="674"/>
                  </a:lnTo>
                  <a:lnTo>
                    <a:pt x="1164" y="742"/>
                  </a:lnTo>
                  <a:lnTo>
                    <a:pt x="1046" y="814"/>
                  </a:lnTo>
                  <a:lnTo>
                    <a:pt x="930" y="888"/>
                  </a:lnTo>
                  <a:lnTo>
                    <a:pt x="816" y="962"/>
                  </a:lnTo>
                  <a:lnTo>
                    <a:pt x="706" y="1036"/>
                  </a:lnTo>
                  <a:lnTo>
                    <a:pt x="602" y="1112"/>
                  </a:lnTo>
                  <a:lnTo>
                    <a:pt x="504" y="1188"/>
                  </a:lnTo>
                  <a:lnTo>
                    <a:pt x="412" y="1262"/>
                  </a:lnTo>
                  <a:lnTo>
                    <a:pt x="330" y="1334"/>
                  </a:lnTo>
                  <a:lnTo>
                    <a:pt x="292" y="1370"/>
                  </a:lnTo>
                  <a:lnTo>
                    <a:pt x="256" y="1404"/>
                  </a:lnTo>
                  <a:lnTo>
                    <a:pt x="222" y="1438"/>
                  </a:lnTo>
                  <a:lnTo>
                    <a:pt x="192" y="1472"/>
                  </a:lnTo>
                  <a:lnTo>
                    <a:pt x="164" y="1504"/>
                  </a:lnTo>
                  <a:lnTo>
                    <a:pt x="138" y="1536"/>
                  </a:lnTo>
                  <a:lnTo>
                    <a:pt x="116" y="1568"/>
                  </a:lnTo>
                  <a:lnTo>
                    <a:pt x="96" y="1596"/>
                  </a:lnTo>
                  <a:lnTo>
                    <a:pt x="80" y="1626"/>
                  </a:lnTo>
                  <a:lnTo>
                    <a:pt x="68" y="1652"/>
                  </a:lnTo>
                  <a:lnTo>
                    <a:pt x="60" y="1680"/>
                  </a:lnTo>
                  <a:lnTo>
                    <a:pt x="54" y="1704"/>
                  </a:lnTo>
                  <a:lnTo>
                    <a:pt x="52" y="1728"/>
                  </a:lnTo>
                  <a:lnTo>
                    <a:pt x="54" y="1750"/>
                  </a:lnTo>
                  <a:lnTo>
                    <a:pt x="2" y="1524"/>
                  </a:lnTo>
                  <a:lnTo>
                    <a:pt x="2" y="1524"/>
                  </a:lnTo>
                  <a:lnTo>
                    <a:pt x="0" y="1496"/>
                  </a:lnTo>
                  <a:lnTo>
                    <a:pt x="4" y="1464"/>
                  </a:lnTo>
                  <a:lnTo>
                    <a:pt x="8" y="1434"/>
                  </a:lnTo>
                  <a:lnTo>
                    <a:pt x="18" y="1400"/>
                  </a:lnTo>
                  <a:lnTo>
                    <a:pt x="32" y="1368"/>
                  </a:lnTo>
                  <a:lnTo>
                    <a:pt x="48" y="1334"/>
                  </a:lnTo>
                  <a:lnTo>
                    <a:pt x="68" y="1300"/>
                  </a:lnTo>
                  <a:lnTo>
                    <a:pt x="90" y="1266"/>
                  </a:lnTo>
                  <a:lnTo>
                    <a:pt x="116" y="1230"/>
                  </a:lnTo>
                  <a:lnTo>
                    <a:pt x="144" y="1194"/>
                  </a:lnTo>
                  <a:lnTo>
                    <a:pt x="176" y="1158"/>
                  </a:lnTo>
                  <a:lnTo>
                    <a:pt x="210" y="1122"/>
                  </a:lnTo>
                  <a:lnTo>
                    <a:pt x="248" y="1086"/>
                  </a:lnTo>
                  <a:lnTo>
                    <a:pt x="286" y="1048"/>
                  </a:lnTo>
                  <a:lnTo>
                    <a:pt x="328" y="1012"/>
                  </a:lnTo>
                  <a:lnTo>
                    <a:pt x="372" y="974"/>
                  </a:lnTo>
                  <a:lnTo>
                    <a:pt x="464" y="900"/>
                  </a:lnTo>
                  <a:lnTo>
                    <a:pt x="564" y="826"/>
                  </a:lnTo>
                  <a:lnTo>
                    <a:pt x="670" y="752"/>
                  </a:lnTo>
                  <a:lnTo>
                    <a:pt x="782" y="678"/>
                  </a:lnTo>
                  <a:lnTo>
                    <a:pt x="898" y="608"/>
                  </a:lnTo>
                  <a:lnTo>
                    <a:pt x="1018" y="538"/>
                  </a:lnTo>
                  <a:lnTo>
                    <a:pt x="1138" y="470"/>
                  </a:lnTo>
                  <a:lnTo>
                    <a:pt x="1260" y="406"/>
                  </a:lnTo>
                  <a:lnTo>
                    <a:pt x="1384" y="344"/>
                  </a:lnTo>
                  <a:lnTo>
                    <a:pt x="1506" y="288"/>
                  </a:lnTo>
                  <a:lnTo>
                    <a:pt x="1626" y="234"/>
                  </a:lnTo>
                  <a:lnTo>
                    <a:pt x="1744" y="184"/>
                  </a:lnTo>
                  <a:lnTo>
                    <a:pt x="1858" y="140"/>
                  </a:lnTo>
                  <a:lnTo>
                    <a:pt x="1968" y="100"/>
                  </a:lnTo>
                  <a:lnTo>
                    <a:pt x="2072" y="68"/>
                  </a:lnTo>
                  <a:lnTo>
                    <a:pt x="2168" y="40"/>
                  </a:lnTo>
                  <a:lnTo>
                    <a:pt x="2214" y="28"/>
                  </a:lnTo>
                  <a:lnTo>
                    <a:pt x="2258" y="20"/>
                  </a:lnTo>
                  <a:lnTo>
                    <a:pt x="2300" y="12"/>
                  </a:lnTo>
                  <a:lnTo>
                    <a:pt x="2340" y="6"/>
                  </a:lnTo>
                  <a:lnTo>
                    <a:pt x="2376" y="2"/>
                  </a:lnTo>
                  <a:lnTo>
                    <a:pt x="2412" y="0"/>
                  </a:lnTo>
                  <a:lnTo>
                    <a:pt x="2444" y="0"/>
                  </a:lnTo>
                  <a:lnTo>
                    <a:pt x="2472" y="2"/>
                  </a:lnTo>
                  <a:lnTo>
                    <a:pt x="2498" y="4"/>
                  </a:lnTo>
                  <a:lnTo>
                    <a:pt x="2522" y="10"/>
                  </a:lnTo>
                  <a:lnTo>
                    <a:pt x="2542" y="20"/>
                  </a:lnTo>
                  <a:lnTo>
                    <a:pt x="2560" y="30"/>
                  </a:lnTo>
                  <a:lnTo>
                    <a:pt x="2572" y="42"/>
                  </a:lnTo>
                  <a:lnTo>
                    <a:pt x="2584" y="58"/>
                  </a:lnTo>
                  <a:lnTo>
                    <a:pt x="2590" y="74"/>
                  </a:lnTo>
                  <a:lnTo>
                    <a:pt x="2592" y="94"/>
                  </a:lnTo>
                  <a:lnTo>
                    <a:pt x="2586" y="392"/>
                  </a:lnTo>
                  <a:close/>
                </a:path>
              </a:pathLst>
            </a:custGeom>
            <a:solidFill>
              <a:srgbClr val="A8CDD7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55B86B32-2458-46F2-A861-AAE2F0C3F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0125" y="266700"/>
              <a:ext cx="4114800" cy="2422525"/>
            </a:xfrm>
            <a:custGeom>
              <a:avLst/>
              <a:gdLst>
                <a:gd name="T0" fmla="*/ 0 w 2592"/>
                <a:gd name="T1" fmla="*/ 1502 h 1526"/>
                <a:gd name="T2" fmla="*/ 10 w 2592"/>
                <a:gd name="T3" fmla="*/ 1428 h 1526"/>
                <a:gd name="T4" fmla="*/ 26 w 2592"/>
                <a:gd name="T5" fmla="*/ 1380 h 1526"/>
                <a:gd name="T6" fmla="*/ 46 w 2592"/>
                <a:gd name="T7" fmla="*/ 1334 h 1526"/>
                <a:gd name="T8" fmla="*/ 130 w 2592"/>
                <a:gd name="T9" fmla="*/ 1210 h 1526"/>
                <a:gd name="T10" fmla="*/ 196 w 2592"/>
                <a:gd name="T11" fmla="*/ 1134 h 1526"/>
                <a:gd name="T12" fmla="*/ 304 w 2592"/>
                <a:gd name="T13" fmla="*/ 1028 h 1526"/>
                <a:gd name="T14" fmla="*/ 456 w 2592"/>
                <a:gd name="T15" fmla="*/ 900 h 1526"/>
                <a:gd name="T16" fmla="*/ 702 w 2592"/>
                <a:gd name="T17" fmla="*/ 726 h 1526"/>
                <a:gd name="T18" fmla="*/ 870 w 2592"/>
                <a:gd name="T19" fmla="*/ 618 h 1526"/>
                <a:gd name="T20" fmla="*/ 1130 w 2592"/>
                <a:gd name="T21" fmla="*/ 468 h 1526"/>
                <a:gd name="T22" fmla="*/ 1308 w 2592"/>
                <a:gd name="T23" fmla="*/ 376 h 1526"/>
                <a:gd name="T24" fmla="*/ 1488 w 2592"/>
                <a:gd name="T25" fmla="*/ 290 h 1526"/>
                <a:gd name="T26" fmla="*/ 1764 w 2592"/>
                <a:gd name="T27" fmla="*/ 172 h 1526"/>
                <a:gd name="T28" fmla="*/ 1952 w 2592"/>
                <a:gd name="T29" fmla="*/ 102 h 1526"/>
                <a:gd name="T30" fmla="*/ 2192 w 2592"/>
                <a:gd name="T31" fmla="*/ 32 h 1526"/>
                <a:gd name="T32" fmla="*/ 2292 w 2592"/>
                <a:gd name="T33" fmla="*/ 12 h 1526"/>
                <a:gd name="T34" fmla="*/ 2440 w 2592"/>
                <a:gd name="T35" fmla="*/ 0 h 1526"/>
                <a:gd name="T36" fmla="*/ 2490 w 2592"/>
                <a:gd name="T37" fmla="*/ 4 h 1526"/>
                <a:gd name="T38" fmla="*/ 2538 w 2592"/>
                <a:gd name="T39" fmla="*/ 18 h 1526"/>
                <a:gd name="T40" fmla="*/ 2570 w 2592"/>
                <a:gd name="T41" fmla="*/ 40 h 1526"/>
                <a:gd name="T42" fmla="*/ 2584 w 2592"/>
                <a:gd name="T43" fmla="*/ 60 h 1526"/>
                <a:gd name="T44" fmla="*/ 2592 w 2592"/>
                <a:gd name="T45" fmla="*/ 96 h 1526"/>
                <a:gd name="T46" fmla="*/ 2588 w 2592"/>
                <a:gd name="T47" fmla="*/ 72 h 1526"/>
                <a:gd name="T48" fmla="*/ 2576 w 2592"/>
                <a:gd name="T49" fmla="*/ 50 h 1526"/>
                <a:gd name="T50" fmla="*/ 2550 w 2592"/>
                <a:gd name="T51" fmla="*/ 26 h 1526"/>
                <a:gd name="T52" fmla="*/ 2514 w 2592"/>
                <a:gd name="T53" fmla="*/ 12 h 1526"/>
                <a:gd name="T54" fmla="*/ 2440 w 2592"/>
                <a:gd name="T55" fmla="*/ 2 h 1526"/>
                <a:gd name="T56" fmla="*/ 2342 w 2592"/>
                <a:gd name="T57" fmla="*/ 10 h 1526"/>
                <a:gd name="T58" fmla="*/ 2244 w 2592"/>
                <a:gd name="T59" fmla="*/ 28 h 1526"/>
                <a:gd name="T60" fmla="*/ 2050 w 2592"/>
                <a:gd name="T61" fmla="*/ 80 h 1526"/>
                <a:gd name="T62" fmla="*/ 1862 w 2592"/>
                <a:gd name="T63" fmla="*/ 146 h 1526"/>
                <a:gd name="T64" fmla="*/ 1586 w 2592"/>
                <a:gd name="T65" fmla="*/ 260 h 1526"/>
                <a:gd name="T66" fmla="*/ 1314 w 2592"/>
                <a:gd name="T67" fmla="*/ 388 h 1526"/>
                <a:gd name="T68" fmla="*/ 1138 w 2592"/>
                <a:gd name="T69" fmla="*/ 482 h 1526"/>
                <a:gd name="T70" fmla="*/ 878 w 2592"/>
                <a:gd name="T71" fmla="*/ 630 h 1526"/>
                <a:gd name="T72" fmla="*/ 626 w 2592"/>
                <a:gd name="T73" fmla="*/ 792 h 1526"/>
                <a:gd name="T74" fmla="*/ 464 w 2592"/>
                <a:gd name="T75" fmla="*/ 910 h 1526"/>
                <a:gd name="T76" fmla="*/ 272 w 2592"/>
                <a:gd name="T77" fmla="*/ 1070 h 1526"/>
                <a:gd name="T78" fmla="*/ 168 w 2592"/>
                <a:gd name="T79" fmla="*/ 1176 h 1526"/>
                <a:gd name="T80" fmla="*/ 104 w 2592"/>
                <a:gd name="T81" fmla="*/ 1252 h 1526"/>
                <a:gd name="T82" fmla="*/ 50 w 2592"/>
                <a:gd name="T83" fmla="*/ 1336 h 1526"/>
                <a:gd name="T84" fmla="*/ 20 w 2592"/>
                <a:gd name="T85" fmla="*/ 1404 h 1526"/>
                <a:gd name="T86" fmla="*/ 2 w 2592"/>
                <a:gd name="T87" fmla="*/ 1478 h 1526"/>
                <a:gd name="T88" fmla="*/ 2 w 2592"/>
                <a:gd name="T89" fmla="*/ 1526 h 1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92" h="1526">
                  <a:moveTo>
                    <a:pt x="2" y="1526"/>
                  </a:moveTo>
                  <a:lnTo>
                    <a:pt x="2" y="1526"/>
                  </a:lnTo>
                  <a:lnTo>
                    <a:pt x="0" y="1502"/>
                  </a:lnTo>
                  <a:lnTo>
                    <a:pt x="2" y="1476"/>
                  </a:lnTo>
                  <a:lnTo>
                    <a:pt x="4" y="1452"/>
                  </a:lnTo>
                  <a:lnTo>
                    <a:pt x="10" y="1428"/>
                  </a:lnTo>
                  <a:lnTo>
                    <a:pt x="10" y="1428"/>
                  </a:lnTo>
                  <a:lnTo>
                    <a:pt x="18" y="1404"/>
                  </a:lnTo>
                  <a:lnTo>
                    <a:pt x="26" y="1380"/>
                  </a:lnTo>
                  <a:lnTo>
                    <a:pt x="36" y="1358"/>
                  </a:lnTo>
                  <a:lnTo>
                    <a:pt x="46" y="1334"/>
                  </a:lnTo>
                  <a:lnTo>
                    <a:pt x="46" y="1334"/>
                  </a:lnTo>
                  <a:lnTo>
                    <a:pt x="72" y="1292"/>
                  </a:lnTo>
                  <a:lnTo>
                    <a:pt x="100" y="1250"/>
                  </a:lnTo>
                  <a:lnTo>
                    <a:pt x="130" y="1210"/>
                  </a:lnTo>
                  <a:lnTo>
                    <a:pt x="162" y="1172"/>
                  </a:lnTo>
                  <a:lnTo>
                    <a:pt x="162" y="1172"/>
                  </a:lnTo>
                  <a:lnTo>
                    <a:pt x="196" y="1134"/>
                  </a:lnTo>
                  <a:lnTo>
                    <a:pt x="230" y="1098"/>
                  </a:lnTo>
                  <a:lnTo>
                    <a:pt x="266" y="1062"/>
                  </a:lnTo>
                  <a:lnTo>
                    <a:pt x="304" y="1028"/>
                  </a:lnTo>
                  <a:lnTo>
                    <a:pt x="378" y="964"/>
                  </a:lnTo>
                  <a:lnTo>
                    <a:pt x="456" y="900"/>
                  </a:lnTo>
                  <a:lnTo>
                    <a:pt x="456" y="900"/>
                  </a:lnTo>
                  <a:lnTo>
                    <a:pt x="536" y="840"/>
                  </a:lnTo>
                  <a:lnTo>
                    <a:pt x="618" y="782"/>
                  </a:lnTo>
                  <a:lnTo>
                    <a:pt x="702" y="726"/>
                  </a:lnTo>
                  <a:lnTo>
                    <a:pt x="786" y="672"/>
                  </a:lnTo>
                  <a:lnTo>
                    <a:pt x="786" y="672"/>
                  </a:lnTo>
                  <a:lnTo>
                    <a:pt x="870" y="618"/>
                  </a:lnTo>
                  <a:lnTo>
                    <a:pt x="956" y="568"/>
                  </a:lnTo>
                  <a:lnTo>
                    <a:pt x="1044" y="518"/>
                  </a:lnTo>
                  <a:lnTo>
                    <a:pt x="1130" y="468"/>
                  </a:lnTo>
                  <a:lnTo>
                    <a:pt x="1130" y="468"/>
                  </a:lnTo>
                  <a:lnTo>
                    <a:pt x="1220" y="422"/>
                  </a:lnTo>
                  <a:lnTo>
                    <a:pt x="1308" y="376"/>
                  </a:lnTo>
                  <a:lnTo>
                    <a:pt x="1398" y="332"/>
                  </a:lnTo>
                  <a:lnTo>
                    <a:pt x="1488" y="290"/>
                  </a:lnTo>
                  <a:lnTo>
                    <a:pt x="1488" y="290"/>
                  </a:lnTo>
                  <a:lnTo>
                    <a:pt x="1580" y="248"/>
                  </a:lnTo>
                  <a:lnTo>
                    <a:pt x="1672" y="210"/>
                  </a:lnTo>
                  <a:lnTo>
                    <a:pt x="1764" y="172"/>
                  </a:lnTo>
                  <a:lnTo>
                    <a:pt x="1858" y="136"/>
                  </a:lnTo>
                  <a:lnTo>
                    <a:pt x="1858" y="136"/>
                  </a:lnTo>
                  <a:lnTo>
                    <a:pt x="1952" y="102"/>
                  </a:lnTo>
                  <a:lnTo>
                    <a:pt x="2048" y="72"/>
                  </a:lnTo>
                  <a:lnTo>
                    <a:pt x="2144" y="44"/>
                  </a:lnTo>
                  <a:lnTo>
                    <a:pt x="2192" y="32"/>
                  </a:lnTo>
                  <a:lnTo>
                    <a:pt x="2242" y="22"/>
                  </a:lnTo>
                  <a:lnTo>
                    <a:pt x="2242" y="22"/>
                  </a:lnTo>
                  <a:lnTo>
                    <a:pt x="2292" y="12"/>
                  </a:lnTo>
                  <a:lnTo>
                    <a:pt x="2340" y="4"/>
                  </a:lnTo>
                  <a:lnTo>
                    <a:pt x="2390" y="0"/>
                  </a:lnTo>
                  <a:lnTo>
                    <a:pt x="2440" y="0"/>
                  </a:lnTo>
                  <a:lnTo>
                    <a:pt x="2440" y="0"/>
                  </a:lnTo>
                  <a:lnTo>
                    <a:pt x="2466" y="0"/>
                  </a:lnTo>
                  <a:lnTo>
                    <a:pt x="2490" y="4"/>
                  </a:lnTo>
                  <a:lnTo>
                    <a:pt x="2516" y="10"/>
                  </a:lnTo>
                  <a:lnTo>
                    <a:pt x="2538" y="18"/>
                  </a:lnTo>
                  <a:lnTo>
                    <a:pt x="2538" y="18"/>
                  </a:lnTo>
                  <a:lnTo>
                    <a:pt x="2550" y="24"/>
                  </a:lnTo>
                  <a:lnTo>
                    <a:pt x="2560" y="32"/>
                  </a:lnTo>
                  <a:lnTo>
                    <a:pt x="2570" y="40"/>
                  </a:lnTo>
                  <a:lnTo>
                    <a:pt x="2578" y="50"/>
                  </a:lnTo>
                  <a:lnTo>
                    <a:pt x="2578" y="50"/>
                  </a:lnTo>
                  <a:lnTo>
                    <a:pt x="2584" y="60"/>
                  </a:lnTo>
                  <a:lnTo>
                    <a:pt x="2588" y="72"/>
                  </a:lnTo>
                  <a:lnTo>
                    <a:pt x="2592" y="84"/>
                  </a:lnTo>
                  <a:lnTo>
                    <a:pt x="2592" y="96"/>
                  </a:lnTo>
                  <a:lnTo>
                    <a:pt x="2592" y="96"/>
                  </a:lnTo>
                  <a:lnTo>
                    <a:pt x="2590" y="84"/>
                  </a:lnTo>
                  <a:lnTo>
                    <a:pt x="2588" y="72"/>
                  </a:lnTo>
                  <a:lnTo>
                    <a:pt x="2584" y="60"/>
                  </a:lnTo>
                  <a:lnTo>
                    <a:pt x="2576" y="50"/>
                  </a:lnTo>
                  <a:lnTo>
                    <a:pt x="2576" y="50"/>
                  </a:lnTo>
                  <a:lnTo>
                    <a:pt x="2568" y="40"/>
                  </a:lnTo>
                  <a:lnTo>
                    <a:pt x="2560" y="32"/>
                  </a:lnTo>
                  <a:lnTo>
                    <a:pt x="2550" y="26"/>
                  </a:lnTo>
                  <a:lnTo>
                    <a:pt x="2538" y="20"/>
                  </a:lnTo>
                  <a:lnTo>
                    <a:pt x="2538" y="20"/>
                  </a:lnTo>
                  <a:lnTo>
                    <a:pt x="2514" y="12"/>
                  </a:lnTo>
                  <a:lnTo>
                    <a:pt x="2490" y="6"/>
                  </a:lnTo>
                  <a:lnTo>
                    <a:pt x="2466" y="4"/>
                  </a:lnTo>
                  <a:lnTo>
                    <a:pt x="2440" y="2"/>
                  </a:lnTo>
                  <a:lnTo>
                    <a:pt x="2440" y="2"/>
                  </a:lnTo>
                  <a:lnTo>
                    <a:pt x="2390" y="4"/>
                  </a:lnTo>
                  <a:lnTo>
                    <a:pt x="2342" y="10"/>
                  </a:lnTo>
                  <a:lnTo>
                    <a:pt x="2292" y="18"/>
                  </a:lnTo>
                  <a:lnTo>
                    <a:pt x="2244" y="28"/>
                  </a:lnTo>
                  <a:lnTo>
                    <a:pt x="2244" y="28"/>
                  </a:lnTo>
                  <a:lnTo>
                    <a:pt x="2194" y="40"/>
                  </a:lnTo>
                  <a:lnTo>
                    <a:pt x="2146" y="52"/>
                  </a:lnTo>
                  <a:lnTo>
                    <a:pt x="2050" y="80"/>
                  </a:lnTo>
                  <a:lnTo>
                    <a:pt x="1956" y="112"/>
                  </a:lnTo>
                  <a:lnTo>
                    <a:pt x="1862" y="146"/>
                  </a:lnTo>
                  <a:lnTo>
                    <a:pt x="1862" y="146"/>
                  </a:lnTo>
                  <a:lnTo>
                    <a:pt x="1770" y="182"/>
                  </a:lnTo>
                  <a:lnTo>
                    <a:pt x="1676" y="220"/>
                  </a:lnTo>
                  <a:lnTo>
                    <a:pt x="1586" y="260"/>
                  </a:lnTo>
                  <a:lnTo>
                    <a:pt x="1494" y="302"/>
                  </a:lnTo>
                  <a:lnTo>
                    <a:pt x="1404" y="344"/>
                  </a:lnTo>
                  <a:lnTo>
                    <a:pt x="1314" y="388"/>
                  </a:lnTo>
                  <a:lnTo>
                    <a:pt x="1226" y="434"/>
                  </a:lnTo>
                  <a:lnTo>
                    <a:pt x="1138" y="482"/>
                  </a:lnTo>
                  <a:lnTo>
                    <a:pt x="1138" y="482"/>
                  </a:lnTo>
                  <a:lnTo>
                    <a:pt x="1050" y="530"/>
                  </a:lnTo>
                  <a:lnTo>
                    <a:pt x="964" y="580"/>
                  </a:lnTo>
                  <a:lnTo>
                    <a:pt x="878" y="630"/>
                  </a:lnTo>
                  <a:lnTo>
                    <a:pt x="792" y="682"/>
                  </a:lnTo>
                  <a:lnTo>
                    <a:pt x="708" y="736"/>
                  </a:lnTo>
                  <a:lnTo>
                    <a:pt x="626" y="792"/>
                  </a:lnTo>
                  <a:lnTo>
                    <a:pt x="544" y="850"/>
                  </a:lnTo>
                  <a:lnTo>
                    <a:pt x="464" y="910"/>
                  </a:lnTo>
                  <a:lnTo>
                    <a:pt x="464" y="910"/>
                  </a:lnTo>
                  <a:lnTo>
                    <a:pt x="386" y="972"/>
                  </a:lnTo>
                  <a:lnTo>
                    <a:pt x="310" y="1036"/>
                  </a:lnTo>
                  <a:lnTo>
                    <a:pt x="272" y="1070"/>
                  </a:lnTo>
                  <a:lnTo>
                    <a:pt x="236" y="1104"/>
                  </a:lnTo>
                  <a:lnTo>
                    <a:pt x="202" y="1140"/>
                  </a:lnTo>
                  <a:lnTo>
                    <a:pt x="168" y="1176"/>
                  </a:lnTo>
                  <a:lnTo>
                    <a:pt x="168" y="1176"/>
                  </a:lnTo>
                  <a:lnTo>
                    <a:pt x="134" y="1214"/>
                  </a:lnTo>
                  <a:lnTo>
                    <a:pt x="104" y="1252"/>
                  </a:lnTo>
                  <a:lnTo>
                    <a:pt x="76" y="1294"/>
                  </a:lnTo>
                  <a:lnTo>
                    <a:pt x="50" y="1336"/>
                  </a:lnTo>
                  <a:lnTo>
                    <a:pt x="50" y="1336"/>
                  </a:lnTo>
                  <a:lnTo>
                    <a:pt x="38" y="1358"/>
                  </a:lnTo>
                  <a:lnTo>
                    <a:pt x="28" y="1382"/>
                  </a:lnTo>
                  <a:lnTo>
                    <a:pt x="20" y="1404"/>
                  </a:lnTo>
                  <a:lnTo>
                    <a:pt x="12" y="1428"/>
                  </a:lnTo>
                  <a:lnTo>
                    <a:pt x="6" y="1452"/>
                  </a:lnTo>
                  <a:lnTo>
                    <a:pt x="2" y="1478"/>
                  </a:lnTo>
                  <a:lnTo>
                    <a:pt x="2" y="1502"/>
                  </a:lnTo>
                  <a:lnTo>
                    <a:pt x="2" y="1526"/>
                  </a:lnTo>
                  <a:lnTo>
                    <a:pt x="2" y="1526"/>
                  </a:lnTo>
                  <a:close/>
                </a:path>
              </a:pathLst>
            </a:custGeom>
            <a:solidFill>
              <a:srgbClr val="A8CD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F73C2268-D355-4D9E-BCAB-8F854DD92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0125" y="1317625"/>
              <a:ext cx="4241800" cy="1889125"/>
            </a:xfrm>
            <a:custGeom>
              <a:avLst/>
              <a:gdLst>
                <a:gd name="T0" fmla="*/ 2666 w 2672"/>
                <a:gd name="T1" fmla="*/ 290 h 1190"/>
                <a:gd name="T2" fmla="*/ 2660 w 2672"/>
                <a:gd name="T3" fmla="*/ 330 h 1190"/>
                <a:gd name="T4" fmla="*/ 2638 w 2672"/>
                <a:gd name="T5" fmla="*/ 372 h 1190"/>
                <a:gd name="T6" fmla="*/ 2606 w 2672"/>
                <a:gd name="T7" fmla="*/ 416 h 1190"/>
                <a:gd name="T8" fmla="*/ 2560 w 2672"/>
                <a:gd name="T9" fmla="*/ 460 h 1190"/>
                <a:gd name="T10" fmla="*/ 2502 w 2672"/>
                <a:gd name="T11" fmla="*/ 506 h 1190"/>
                <a:gd name="T12" fmla="*/ 2434 w 2672"/>
                <a:gd name="T13" fmla="*/ 552 h 1190"/>
                <a:gd name="T14" fmla="*/ 2274 w 2672"/>
                <a:gd name="T15" fmla="*/ 646 h 1190"/>
                <a:gd name="T16" fmla="*/ 2080 w 2672"/>
                <a:gd name="T17" fmla="*/ 738 h 1190"/>
                <a:gd name="T18" fmla="*/ 1866 w 2672"/>
                <a:gd name="T19" fmla="*/ 826 h 1190"/>
                <a:gd name="T20" fmla="*/ 1636 w 2672"/>
                <a:gd name="T21" fmla="*/ 910 h 1190"/>
                <a:gd name="T22" fmla="*/ 1396 w 2672"/>
                <a:gd name="T23" fmla="*/ 988 h 1190"/>
                <a:gd name="T24" fmla="*/ 1156 w 2672"/>
                <a:gd name="T25" fmla="*/ 1056 h 1190"/>
                <a:gd name="T26" fmla="*/ 922 w 2672"/>
                <a:gd name="T27" fmla="*/ 1112 h 1190"/>
                <a:gd name="T28" fmla="*/ 702 w 2672"/>
                <a:gd name="T29" fmla="*/ 1154 h 1190"/>
                <a:gd name="T30" fmla="*/ 502 w 2672"/>
                <a:gd name="T31" fmla="*/ 1182 h 1190"/>
                <a:gd name="T32" fmla="*/ 330 w 2672"/>
                <a:gd name="T33" fmla="*/ 1190 h 1190"/>
                <a:gd name="T34" fmla="*/ 256 w 2672"/>
                <a:gd name="T35" fmla="*/ 1188 h 1190"/>
                <a:gd name="T36" fmla="*/ 192 w 2672"/>
                <a:gd name="T37" fmla="*/ 1180 h 1190"/>
                <a:gd name="T38" fmla="*/ 140 w 2672"/>
                <a:gd name="T39" fmla="*/ 1166 h 1190"/>
                <a:gd name="T40" fmla="*/ 98 w 2672"/>
                <a:gd name="T41" fmla="*/ 1146 h 1190"/>
                <a:gd name="T42" fmla="*/ 70 w 2672"/>
                <a:gd name="T43" fmla="*/ 1122 h 1190"/>
                <a:gd name="T44" fmla="*/ 54 w 2672"/>
                <a:gd name="T45" fmla="*/ 1090 h 1190"/>
                <a:gd name="T46" fmla="*/ 0 w 2672"/>
                <a:gd name="T47" fmla="*/ 850 h 1190"/>
                <a:gd name="T48" fmla="*/ 18 w 2672"/>
                <a:gd name="T49" fmla="*/ 882 h 1190"/>
                <a:gd name="T50" fmla="*/ 48 w 2672"/>
                <a:gd name="T51" fmla="*/ 910 h 1190"/>
                <a:gd name="T52" fmla="*/ 88 w 2672"/>
                <a:gd name="T53" fmla="*/ 932 h 1190"/>
                <a:gd name="T54" fmla="*/ 142 w 2672"/>
                <a:gd name="T55" fmla="*/ 946 h 1190"/>
                <a:gd name="T56" fmla="*/ 204 w 2672"/>
                <a:gd name="T57" fmla="*/ 958 h 1190"/>
                <a:gd name="T58" fmla="*/ 274 w 2672"/>
                <a:gd name="T59" fmla="*/ 962 h 1190"/>
                <a:gd name="T60" fmla="*/ 354 w 2672"/>
                <a:gd name="T61" fmla="*/ 962 h 1190"/>
                <a:gd name="T62" fmla="*/ 536 w 2672"/>
                <a:gd name="T63" fmla="*/ 950 h 1190"/>
                <a:gd name="T64" fmla="*/ 740 w 2672"/>
                <a:gd name="T65" fmla="*/ 918 h 1190"/>
                <a:gd name="T66" fmla="*/ 962 w 2672"/>
                <a:gd name="T67" fmla="*/ 874 h 1190"/>
                <a:gd name="T68" fmla="*/ 1194 w 2672"/>
                <a:gd name="T69" fmla="*/ 814 h 1190"/>
                <a:gd name="T70" fmla="*/ 1430 w 2672"/>
                <a:gd name="T71" fmla="*/ 742 h 1190"/>
                <a:gd name="T72" fmla="*/ 1664 w 2672"/>
                <a:gd name="T73" fmla="*/ 660 h 1190"/>
                <a:gd name="T74" fmla="*/ 1888 w 2672"/>
                <a:gd name="T75" fmla="*/ 570 h 1190"/>
                <a:gd name="T76" fmla="*/ 2096 w 2672"/>
                <a:gd name="T77" fmla="*/ 474 h 1190"/>
                <a:gd name="T78" fmla="*/ 2284 w 2672"/>
                <a:gd name="T79" fmla="*/ 372 h 1190"/>
                <a:gd name="T80" fmla="*/ 2406 w 2672"/>
                <a:gd name="T81" fmla="*/ 292 h 1190"/>
                <a:gd name="T82" fmla="*/ 2476 w 2672"/>
                <a:gd name="T83" fmla="*/ 240 h 1190"/>
                <a:gd name="T84" fmla="*/ 2538 w 2672"/>
                <a:gd name="T85" fmla="*/ 186 h 1190"/>
                <a:gd name="T86" fmla="*/ 2590 w 2672"/>
                <a:gd name="T87" fmla="*/ 132 h 1190"/>
                <a:gd name="T88" fmla="*/ 2632 w 2672"/>
                <a:gd name="T89" fmla="*/ 78 h 1190"/>
                <a:gd name="T90" fmla="*/ 2662 w 2672"/>
                <a:gd name="T91" fmla="*/ 26 h 1190"/>
                <a:gd name="T92" fmla="*/ 2666 w 2672"/>
                <a:gd name="T93" fmla="*/ 29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72" h="1190">
                  <a:moveTo>
                    <a:pt x="2666" y="290"/>
                  </a:moveTo>
                  <a:lnTo>
                    <a:pt x="2666" y="290"/>
                  </a:lnTo>
                  <a:lnTo>
                    <a:pt x="2664" y="310"/>
                  </a:lnTo>
                  <a:lnTo>
                    <a:pt x="2660" y="330"/>
                  </a:lnTo>
                  <a:lnTo>
                    <a:pt x="2652" y="350"/>
                  </a:lnTo>
                  <a:lnTo>
                    <a:pt x="2638" y="372"/>
                  </a:lnTo>
                  <a:lnTo>
                    <a:pt x="2624" y="394"/>
                  </a:lnTo>
                  <a:lnTo>
                    <a:pt x="2606" y="416"/>
                  </a:lnTo>
                  <a:lnTo>
                    <a:pt x="2584" y="438"/>
                  </a:lnTo>
                  <a:lnTo>
                    <a:pt x="2560" y="460"/>
                  </a:lnTo>
                  <a:lnTo>
                    <a:pt x="2532" y="484"/>
                  </a:lnTo>
                  <a:lnTo>
                    <a:pt x="2502" y="506"/>
                  </a:lnTo>
                  <a:lnTo>
                    <a:pt x="2470" y="530"/>
                  </a:lnTo>
                  <a:lnTo>
                    <a:pt x="2434" y="552"/>
                  </a:lnTo>
                  <a:lnTo>
                    <a:pt x="2358" y="598"/>
                  </a:lnTo>
                  <a:lnTo>
                    <a:pt x="2274" y="646"/>
                  </a:lnTo>
                  <a:lnTo>
                    <a:pt x="2180" y="692"/>
                  </a:lnTo>
                  <a:lnTo>
                    <a:pt x="2080" y="738"/>
                  </a:lnTo>
                  <a:lnTo>
                    <a:pt x="1976" y="782"/>
                  </a:lnTo>
                  <a:lnTo>
                    <a:pt x="1866" y="826"/>
                  </a:lnTo>
                  <a:lnTo>
                    <a:pt x="1752" y="870"/>
                  </a:lnTo>
                  <a:lnTo>
                    <a:pt x="1636" y="910"/>
                  </a:lnTo>
                  <a:lnTo>
                    <a:pt x="1516" y="950"/>
                  </a:lnTo>
                  <a:lnTo>
                    <a:pt x="1396" y="988"/>
                  </a:lnTo>
                  <a:lnTo>
                    <a:pt x="1276" y="1022"/>
                  </a:lnTo>
                  <a:lnTo>
                    <a:pt x="1156" y="1056"/>
                  </a:lnTo>
                  <a:lnTo>
                    <a:pt x="1038" y="1086"/>
                  </a:lnTo>
                  <a:lnTo>
                    <a:pt x="922" y="1112"/>
                  </a:lnTo>
                  <a:lnTo>
                    <a:pt x="810" y="1134"/>
                  </a:lnTo>
                  <a:lnTo>
                    <a:pt x="702" y="1154"/>
                  </a:lnTo>
                  <a:lnTo>
                    <a:pt x="598" y="1170"/>
                  </a:lnTo>
                  <a:lnTo>
                    <a:pt x="502" y="1182"/>
                  </a:lnTo>
                  <a:lnTo>
                    <a:pt x="412" y="1188"/>
                  </a:lnTo>
                  <a:lnTo>
                    <a:pt x="330" y="1190"/>
                  </a:lnTo>
                  <a:lnTo>
                    <a:pt x="292" y="1190"/>
                  </a:lnTo>
                  <a:lnTo>
                    <a:pt x="256" y="1188"/>
                  </a:lnTo>
                  <a:lnTo>
                    <a:pt x="222" y="1184"/>
                  </a:lnTo>
                  <a:lnTo>
                    <a:pt x="192" y="1180"/>
                  </a:lnTo>
                  <a:lnTo>
                    <a:pt x="164" y="1174"/>
                  </a:lnTo>
                  <a:lnTo>
                    <a:pt x="140" y="1166"/>
                  </a:lnTo>
                  <a:lnTo>
                    <a:pt x="118" y="1158"/>
                  </a:lnTo>
                  <a:lnTo>
                    <a:pt x="98" y="1146"/>
                  </a:lnTo>
                  <a:lnTo>
                    <a:pt x="82" y="1134"/>
                  </a:lnTo>
                  <a:lnTo>
                    <a:pt x="70" y="1122"/>
                  </a:lnTo>
                  <a:lnTo>
                    <a:pt x="60" y="1106"/>
                  </a:lnTo>
                  <a:lnTo>
                    <a:pt x="54" y="1090"/>
                  </a:lnTo>
                  <a:lnTo>
                    <a:pt x="0" y="850"/>
                  </a:lnTo>
                  <a:lnTo>
                    <a:pt x="0" y="850"/>
                  </a:lnTo>
                  <a:lnTo>
                    <a:pt x="6" y="866"/>
                  </a:lnTo>
                  <a:lnTo>
                    <a:pt x="18" y="882"/>
                  </a:lnTo>
                  <a:lnTo>
                    <a:pt x="30" y="896"/>
                  </a:lnTo>
                  <a:lnTo>
                    <a:pt x="48" y="910"/>
                  </a:lnTo>
                  <a:lnTo>
                    <a:pt x="66" y="922"/>
                  </a:lnTo>
                  <a:lnTo>
                    <a:pt x="88" y="932"/>
                  </a:lnTo>
                  <a:lnTo>
                    <a:pt x="114" y="940"/>
                  </a:lnTo>
                  <a:lnTo>
                    <a:pt x="142" y="946"/>
                  </a:lnTo>
                  <a:lnTo>
                    <a:pt x="172" y="952"/>
                  </a:lnTo>
                  <a:lnTo>
                    <a:pt x="204" y="958"/>
                  </a:lnTo>
                  <a:lnTo>
                    <a:pt x="238" y="960"/>
                  </a:lnTo>
                  <a:lnTo>
                    <a:pt x="274" y="962"/>
                  </a:lnTo>
                  <a:lnTo>
                    <a:pt x="314" y="964"/>
                  </a:lnTo>
                  <a:lnTo>
                    <a:pt x="354" y="962"/>
                  </a:lnTo>
                  <a:lnTo>
                    <a:pt x="442" y="958"/>
                  </a:lnTo>
                  <a:lnTo>
                    <a:pt x="536" y="950"/>
                  </a:lnTo>
                  <a:lnTo>
                    <a:pt x="636" y="936"/>
                  </a:lnTo>
                  <a:lnTo>
                    <a:pt x="740" y="918"/>
                  </a:lnTo>
                  <a:lnTo>
                    <a:pt x="850" y="898"/>
                  </a:lnTo>
                  <a:lnTo>
                    <a:pt x="962" y="874"/>
                  </a:lnTo>
                  <a:lnTo>
                    <a:pt x="1076" y="844"/>
                  </a:lnTo>
                  <a:lnTo>
                    <a:pt x="1194" y="814"/>
                  </a:lnTo>
                  <a:lnTo>
                    <a:pt x="1312" y="780"/>
                  </a:lnTo>
                  <a:lnTo>
                    <a:pt x="1430" y="742"/>
                  </a:lnTo>
                  <a:lnTo>
                    <a:pt x="1548" y="702"/>
                  </a:lnTo>
                  <a:lnTo>
                    <a:pt x="1664" y="660"/>
                  </a:lnTo>
                  <a:lnTo>
                    <a:pt x="1776" y="616"/>
                  </a:lnTo>
                  <a:lnTo>
                    <a:pt x="1888" y="570"/>
                  </a:lnTo>
                  <a:lnTo>
                    <a:pt x="1994" y="522"/>
                  </a:lnTo>
                  <a:lnTo>
                    <a:pt x="2096" y="474"/>
                  </a:lnTo>
                  <a:lnTo>
                    <a:pt x="2194" y="422"/>
                  </a:lnTo>
                  <a:lnTo>
                    <a:pt x="2284" y="372"/>
                  </a:lnTo>
                  <a:lnTo>
                    <a:pt x="2368" y="318"/>
                  </a:lnTo>
                  <a:lnTo>
                    <a:pt x="2406" y="292"/>
                  </a:lnTo>
                  <a:lnTo>
                    <a:pt x="2442" y="266"/>
                  </a:lnTo>
                  <a:lnTo>
                    <a:pt x="2476" y="240"/>
                  </a:lnTo>
                  <a:lnTo>
                    <a:pt x="2510" y="212"/>
                  </a:lnTo>
                  <a:lnTo>
                    <a:pt x="2538" y="186"/>
                  </a:lnTo>
                  <a:lnTo>
                    <a:pt x="2566" y="160"/>
                  </a:lnTo>
                  <a:lnTo>
                    <a:pt x="2590" y="132"/>
                  </a:lnTo>
                  <a:lnTo>
                    <a:pt x="2612" y="106"/>
                  </a:lnTo>
                  <a:lnTo>
                    <a:pt x="2632" y="78"/>
                  </a:lnTo>
                  <a:lnTo>
                    <a:pt x="2648" y="52"/>
                  </a:lnTo>
                  <a:lnTo>
                    <a:pt x="2662" y="26"/>
                  </a:lnTo>
                  <a:lnTo>
                    <a:pt x="2672" y="0"/>
                  </a:lnTo>
                  <a:lnTo>
                    <a:pt x="2666" y="290"/>
                  </a:lnTo>
                  <a:close/>
                </a:path>
              </a:pathLst>
            </a:custGeom>
            <a:solidFill>
              <a:srgbClr val="A8CD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8A67F3C-5A68-4D92-8811-39469CB36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0125" y="1317625"/>
              <a:ext cx="4241800" cy="1533525"/>
            </a:xfrm>
            <a:custGeom>
              <a:avLst/>
              <a:gdLst>
                <a:gd name="T0" fmla="*/ 0 w 2672"/>
                <a:gd name="T1" fmla="*/ 850 h 966"/>
                <a:gd name="T2" fmla="*/ 10 w 2672"/>
                <a:gd name="T3" fmla="*/ 870 h 966"/>
                <a:gd name="T4" fmla="*/ 24 w 2672"/>
                <a:gd name="T5" fmla="*/ 888 h 966"/>
                <a:gd name="T6" fmla="*/ 60 w 2672"/>
                <a:gd name="T7" fmla="*/ 916 h 966"/>
                <a:gd name="T8" fmla="*/ 80 w 2672"/>
                <a:gd name="T9" fmla="*/ 926 h 966"/>
                <a:gd name="T10" fmla="*/ 124 w 2672"/>
                <a:gd name="T11" fmla="*/ 942 h 966"/>
                <a:gd name="T12" fmla="*/ 148 w 2672"/>
                <a:gd name="T13" fmla="*/ 946 h 966"/>
                <a:gd name="T14" fmla="*/ 240 w 2672"/>
                <a:gd name="T15" fmla="*/ 958 h 966"/>
                <a:gd name="T16" fmla="*/ 332 w 2672"/>
                <a:gd name="T17" fmla="*/ 960 h 966"/>
                <a:gd name="T18" fmla="*/ 378 w 2672"/>
                <a:gd name="T19" fmla="*/ 958 h 966"/>
                <a:gd name="T20" fmla="*/ 516 w 2672"/>
                <a:gd name="T21" fmla="*/ 946 h 966"/>
                <a:gd name="T22" fmla="*/ 700 w 2672"/>
                <a:gd name="T23" fmla="*/ 920 h 966"/>
                <a:gd name="T24" fmla="*/ 792 w 2672"/>
                <a:gd name="T25" fmla="*/ 904 h 966"/>
                <a:gd name="T26" fmla="*/ 974 w 2672"/>
                <a:gd name="T27" fmla="*/ 864 h 966"/>
                <a:gd name="T28" fmla="*/ 1154 w 2672"/>
                <a:gd name="T29" fmla="*/ 818 h 966"/>
                <a:gd name="T30" fmla="*/ 1332 w 2672"/>
                <a:gd name="T31" fmla="*/ 766 h 966"/>
                <a:gd name="T32" fmla="*/ 1420 w 2672"/>
                <a:gd name="T33" fmla="*/ 738 h 966"/>
                <a:gd name="T34" fmla="*/ 1596 w 2672"/>
                <a:gd name="T35" fmla="*/ 678 h 966"/>
                <a:gd name="T36" fmla="*/ 1770 w 2672"/>
                <a:gd name="T37" fmla="*/ 612 h 966"/>
                <a:gd name="T38" fmla="*/ 1940 w 2672"/>
                <a:gd name="T39" fmla="*/ 540 h 966"/>
                <a:gd name="T40" fmla="*/ 2108 w 2672"/>
                <a:gd name="T41" fmla="*/ 460 h 966"/>
                <a:gd name="T42" fmla="*/ 2192 w 2672"/>
                <a:gd name="T43" fmla="*/ 418 h 966"/>
                <a:gd name="T44" fmla="*/ 2352 w 2672"/>
                <a:gd name="T45" fmla="*/ 324 h 966"/>
                <a:gd name="T46" fmla="*/ 2428 w 2672"/>
                <a:gd name="T47" fmla="*/ 272 h 966"/>
                <a:gd name="T48" fmla="*/ 2466 w 2672"/>
                <a:gd name="T49" fmla="*/ 244 h 966"/>
                <a:gd name="T50" fmla="*/ 2536 w 2672"/>
                <a:gd name="T51" fmla="*/ 186 h 966"/>
                <a:gd name="T52" fmla="*/ 2570 w 2672"/>
                <a:gd name="T53" fmla="*/ 152 h 966"/>
                <a:gd name="T54" fmla="*/ 2630 w 2672"/>
                <a:gd name="T55" fmla="*/ 82 h 966"/>
                <a:gd name="T56" fmla="*/ 2654 w 2672"/>
                <a:gd name="T57" fmla="*/ 42 h 966"/>
                <a:gd name="T58" fmla="*/ 2672 w 2672"/>
                <a:gd name="T59" fmla="*/ 0 h 966"/>
                <a:gd name="T60" fmla="*/ 2664 w 2672"/>
                <a:gd name="T61" fmla="*/ 22 h 966"/>
                <a:gd name="T62" fmla="*/ 2644 w 2672"/>
                <a:gd name="T63" fmla="*/ 64 h 966"/>
                <a:gd name="T64" fmla="*/ 2602 w 2672"/>
                <a:gd name="T65" fmla="*/ 120 h 966"/>
                <a:gd name="T66" fmla="*/ 2572 w 2672"/>
                <a:gd name="T67" fmla="*/ 156 h 966"/>
                <a:gd name="T68" fmla="*/ 2504 w 2672"/>
                <a:gd name="T69" fmla="*/ 220 h 966"/>
                <a:gd name="T70" fmla="*/ 2432 w 2672"/>
                <a:gd name="T71" fmla="*/ 278 h 966"/>
                <a:gd name="T72" fmla="*/ 2394 w 2672"/>
                <a:gd name="T73" fmla="*/ 306 h 966"/>
                <a:gd name="T74" fmla="*/ 2276 w 2672"/>
                <a:gd name="T75" fmla="*/ 380 h 966"/>
                <a:gd name="T76" fmla="*/ 2114 w 2672"/>
                <a:gd name="T77" fmla="*/ 470 h 966"/>
                <a:gd name="T78" fmla="*/ 2030 w 2672"/>
                <a:gd name="T79" fmla="*/ 512 h 966"/>
                <a:gd name="T80" fmla="*/ 1860 w 2672"/>
                <a:gd name="T81" fmla="*/ 588 h 966"/>
                <a:gd name="T82" fmla="*/ 1774 w 2672"/>
                <a:gd name="T83" fmla="*/ 624 h 966"/>
                <a:gd name="T84" fmla="*/ 1600 w 2672"/>
                <a:gd name="T85" fmla="*/ 690 h 966"/>
                <a:gd name="T86" fmla="*/ 1424 w 2672"/>
                <a:gd name="T87" fmla="*/ 752 h 966"/>
                <a:gd name="T88" fmla="*/ 1336 w 2672"/>
                <a:gd name="T89" fmla="*/ 780 h 966"/>
                <a:gd name="T90" fmla="*/ 1156 w 2672"/>
                <a:gd name="T91" fmla="*/ 830 h 966"/>
                <a:gd name="T92" fmla="*/ 1066 w 2672"/>
                <a:gd name="T93" fmla="*/ 854 h 966"/>
                <a:gd name="T94" fmla="*/ 886 w 2672"/>
                <a:gd name="T95" fmla="*/ 896 h 966"/>
                <a:gd name="T96" fmla="*/ 702 w 2672"/>
                <a:gd name="T97" fmla="*/ 932 h 966"/>
                <a:gd name="T98" fmla="*/ 610 w 2672"/>
                <a:gd name="T99" fmla="*/ 944 h 966"/>
                <a:gd name="T100" fmla="*/ 426 w 2672"/>
                <a:gd name="T101" fmla="*/ 964 h 966"/>
                <a:gd name="T102" fmla="*/ 332 w 2672"/>
                <a:gd name="T103" fmla="*/ 966 h 966"/>
                <a:gd name="T104" fmla="*/ 286 w 2672"/>
                <a:gd name="T105" fmla="*/ 966 h 966"/>
                <a:gd name="T106" fmla="*/ 192 w 2672"/>
                <a:gd name="T107" fmla="*/ 958 h 966"/>
                <a:gd name="T108" fmla="*/ 146 w 2672"/>
                <a:gd name="T109" fmla="*/ 950 h 966"/>
                <a:gd name="T110" fmla="*/ 102 w 2672"/>
                <a:gd name="T111" fmla="*/ 938 h 966"/>
                <a:gd name="T112" fmla="*/ 60 w 2672"/>
                <a:gd name="T113" fmla="*/ 918 h 966"/>
                <a:gd name="T114" fmla="*/ 40 w 2672"/>
                <a:gd name="T115" fmla="*/ 906 h 966"/>
                <a:gd name="T116" fmla="*/ 16 w 2672"/>
                <a:gd name="T117" fmla="*/ 880 h 966"/>
                <a:gd name="T118" fmla="*/ 4 w 2672"/>
                <a:gd name="T119" fmla="*/ 860 h 966"/>
                <a:gd name="T120" fmla="*/ 0 w 2672"/>
                <a:gd name="T121" fmla="*/ 850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72" h="966">
                  <a:moveTo>
                    <a:pt x="0" y="850"/>
                  </a:moveTo>
                  <a:lnTo>
                    <a:pt x="0" y="850"/>
                  </a:lnTo>
                  <a:lnTo>
                    <a:pt x="4" y="860"/>
                  </a:lnTo>
                  <a:lnTo>
                    <a:pt x="10" y="870"/>
                  </a:lnTo>
                  <a:lnTo>
                    <a:pt x="16" y="880"/>
                  </a:lnTo>
                  <a:lnTo>
                    <a:pt x="24" y="888"/>
                  </a:lnTo>
                  <a:lnTo>
                    <a:pt x="40" y="904"/>
                  </a:lnTo>
                  <a:lnTo>
                    <a:pt x="60" y="916"/>
                  </a:lnTo>
                  <a:lnTo>
                    <a:pt x="60" y="916"/>
                  </a:lnTo>
                  <a:lnTo>
                    <a:pt x="80" y="926"/>
                  </a:lnTo>
                  <a:lnTo>
                    <a:pt x="102" y="934"/>
                  </a:lnTo>
                  <a:lnTo>
                    <a:pt x="124" y="942"/>
                  </a:lnTo>
                  <a:lnTo>
                    <a:pt x="148" y="946"/>
                  </a:lnTo>
                  <a:lnTo>
                    <a:pt x="148" y="946"/>
                  </a:lnTo>
                  <a:lnTo>
                    <a:pt x="194" y="954"/>
                  </a:lnTo>
                  <a:lnTo>
                    <a:pt x="240" y="958"/>
                  </a:lnTo>
                  <a:lnTo>
                    <a:pt x="286" y="960"/>
                  </a:lnTo>
                  <a:lnTo>
                    <a:pt x="332" y="960"/>
                  </a:lnTo>
                  <a:lnTo>
                    <a:pt x="332" y="960"/>
                  </a:lnTo>
                  <a:lnTo>
                    <a:pt x="378" y="958"/>
                  </a:lnTo>
                  <a:lnTo>
                    <a:pt x="424" y="956"/>
                  </a:lnTo>
                  <a:lnTo>
                    <a:pt x="516" y="946"/>
                  </a:lnTo>
                  <a:lnTo>
                    <a:pt x="610" y="934"/>
                  </a:lnTo>
                  <a:lnTo>
                    <a:pt x="700" y="920"/>
                  </a:lnTo>
                  <a:lnTo>
                    <a:pt x="700" y="920"/>
                  </a:lnTo>
                  <a:lnTo>
                    <a:pt x="792" y="904"/>
                  </a:lnTo>
                  <a:lnTo>
                    <a:pt x="882" y="884"/>
                  </a:lnTo>
                  <a:lnTo>
                    <a:pt x="974" y="864"/>
                  </a:lnTo>
                  <a:lnTo>
                    <a:pt x="1064" y="842"/>
                  </a:lnTo>
                  <a:lnTo>
                    <a:pt x="1154" y="818"/>
                  </a:lnTo>
                  <a:lnTo>
                    <a:pt x="1242" y="792"/>
                  </a:lnTo>
                  <a:lnTo>
                    <a:pt x="1332" y="766"/>
                  </a:lnTo>
                  <a:lnTo>
                    <a:pt x="1420" y="738"/>
                  </a:lnTo>
                  <a:lnTo>
                    <a:pt x="1420" y="738"/>
                  </a:lnTo>
                  <a:lnTo>
                    <a:pt x="1508" y="708"/>
                  </a:lnTo>
                  <a:lnTo>
                    <a:pt x="1596" y="678"/>
                  </a:lnTo>
                  <a:lnTo>
                    <a:pt x="1684" y="646"/>
                  </a:lnTo>
                  <a:lnTo>
                    <a:pt x="1770" y="612"/>
                  </a:lnTo>
                  <a:lnTo>
                    <a:pt x="1856" y="576"/>
                  </a:lnTo>
                  <a:lnTo>
                    <a:pt x="1940" y="540"/>
                  </a:lnTo>
                  <a:lnTo>
                    <a:pt x="2026" y="502"/>
                  </a:lnTo>
                  <a:lnTo>
                    <a:pt x="2108" y="460"/>
                  </a:lnTo>
                  <a:lnTo>
                    <a:pt x="2108" y="460"/>
                  </a:lnTo>
                  <a:lnTo>
                    <a:pt x="2192" y="418"/>
                  </a:lnTo>
                  <a:lnTo>
                    <a:pt x="2272" y="372"/>
                  </a:lnTo>
                  <a:lnTo>
                    <a:pt x="2352" y="324"/>
                  </a:lnTo>
                  <a:lnTo>
                    <a:pt x="2390" y="298"/>
                  </a:lnTo>
                  <a:lnTo>
                    <a:pt x="2428" y="272"/>
                  </a:lnTo>
                  <a:lnTo>
                    <a:pt x="2428" y="272"/>
                  </a:lnTo>
                  <a:lnTo>
                    <a:pt x="2466" y="244"/>
                  </a:lnTo>
                  <a:lnTo>
                    <a:pt x="2502" y="216"/>
                  </a:lnTo>
                  <a:lnTo>
                    <a:pt x="2536" y="186"/>
                  </a:lnTo>
                  <a:lnTo>
                    <a:pt x="2570" y="152"/>
                  </a:lnTo>
                  <a:lnTo>
                    <a:pt x="2570" y="152"/>
                  </a:lnTo>
                  <a:lnTo>
                    <a:pt x="2600" y="118"/>
                  </a:lnTo>
                  <a:lnTo>
                    <a:pt x="2630" y="82"/>
                  </a:lnTo>
                  <a:lnTo>
                    <a:pt x="2642" y="62"/>
                  </a:lnTo>
                  <a:lnTo>
                    <a:pt x="2654" y="42"/>
                  </a:lnTo>
                  <a:lnTo>
                    <a:pt x="2664" y="22"/>
                  </a:lnTo>
                  <a:lnTo>
                    <a:pt x="2672" y="0"/>
                  </a:lnTo>
                  <a:lnTo>
                    <a:pt x="2672" y="0"/>
                  </a:lnTo>
                  <a:lnTo>
                    <a:pt x="2664" y="22"/>
                  </a:lnTo>
                  <a:lnTo>
                    <a:pt x="2654" y="42"/>
                  </a:lnTo>
                  <a:lnTo>
                    <a:pt x="2644" y="64"/>
                  </a:lnTo>
                  <a:lnTo>
                    <a:pt x="2630" y="82"/>
                  </a:lnTo>
                  <a:lnTo>
                    <a:pt x="2602" y="120"/>
                  </a:lnTo>
                  <a:lnTo>
                    <a:pt x="2572" y="156"/>
                  </a:lnTo>
                  <a:lnTo>
                    <a:pt x="2572" y="156"/>
                  </a:lnTo>
                  <a:lnTo>
                    <a:pt x="2540" y="188"/>
                  </a:lnTo>
                  <a:lnTo>
                    <a:pt x="2504" y="220"/>
                  </a:lnTo>
                  <a:lnTo>
                    <a:pt x="2470" y="250"/>
                  </a:lnTo>
                  <a:lnTo>
                    <a:pt x="2432" y="278"/>
                  </a:lnTo>
                  <a:lnTo>
                    <a:pt x="2432" y="278"/>
                  </a:lnTo>
                  <a:lnTo>
                    <a:pt x="2394" y="306"/>
                  </a:lnTo>
                  <a:lnTo>
                    <a:pt x="2356" y="332"/>
                  </a:lnTo>
                  <a:lnTo>
                    <a:pt x="2276" y="380"/>
                  </a:lnTo>
                  <a:lnTo>
                    <a:pt x="2196" y="426"/>
                  </a:lnTo>
                  <a:lnTo>
                    <a:pt x="2114" y="470"/>
                  </a:lnTo>
                  <a:lnTo>
                    <a:pt x="2114" y="470"/>
                  </a:lnTo>
                  <a:lnTo>
                    <a:pt x="2030" y="512"/>
                  </a:lnTo>
                  <a:lnTo>
                    <a:pt x="1946" y="552"/>
                  </a:lnTo>
                  <a:lnTo>
                    <a:pt x="1860" y="588"/>
                  </a:lnTo>
                  <a:lnTo>
                    <a:pt x="1774" y="624"/>
                  </a:lnTo>
                  <a:lnTo>
                    <a:pt x="1774" y="624"/>
                  </a:lnTo>
                  <a:lnTo>
                    <a:pt x="1688" y="658"/>
                  </a:lnTo>
                  <a:lnTo>
                    <a:pt x="1600" y="690"/>
                  </a:lnTo>
                  <a:lnTo>
                    <a:pt x="1512" y="722"/>
                  </a:lnTo>
                  <a:lnTo>
                    <a:pt x="1424" y="752"/>
                  </a:lnTo>
                  <a:lnTo>
                    <a:pt x="1424" y="752"/>
                  </a:lnTo>
                  <a:lnTo>
                    <a:pt x="1336" y="780"/>
                  </a:lnTo>
                  <a:lnTo>
                    <a:pt x="1246" y="806"/>
                  </a:lnTo>
                  <a:lnTo>
                    <a:pt x="1156" y="830"/>
                  </a:lnTo>
                  <a:lnTo>
                    <a:pt x="1066" y="854"/>
                  </a:lnTo>
                  <a:lnTo>
                    <a:pt x="1066" y="854"/>
                  </a:lnTo>
                  <a:lnTo>
                    <a:pt x="976" y="876"/>
                  </a:lnTo>
                  <a:lnTo>
                    <a:pt x="886" y="896"/>
                  </a:lnTo>
                  <a:lnTo>
                    <a:pt x="794" y="916"/>
                  </a:lnTo>
                  <a:lnTo>
                    <a:pt x="702" y="932"/>
                  </a:lnTo>
                  <a:lnTo>
                    <a:pt x="702" y="932"/>
                  </a:lnTo>
                  <a:lnTo>
                    <a:pt x="610" y="944"/>
                  </a:lnTo>
                  <a:lnTo>
                    <a:pt x="518" y="956"/>
                  </a:lnTo>
                  <a:lnTo>
                    <a:pt x="426" y="964"/>
                  </a:lnTo>
                  <a:lnTo>
                    <a:pt x="378" y="966"/>
                  </a:lnTo>
                  <a:lnTo>
                    <a:pt x="332" y="966"/>
                  </a:lnTo>
                  <a:lnTo>
                    <a:pt x="332" y="966"/>
                  </a:lnTo>
                  <a:lnTo>
                    <a:pt x="286" y="966"/>
                  </a:lnTo>
                  <a:lnTo>
                    <a:pt x="238" y="964"/>
                  </a:lnTo>
                  <a:lnTo>
                    <a:pt x="192" y="958"/>
                  </a:lnTo>
                  <a:lnTo>
                    <a:pt x="146" y="950"/>
                  </a:lnTo>
                  <a:lnTo>
                    <a:pt x="146" y="950"/>
                  </a:lnTo>
                  <a:lnTo>
                    <a:pt x="124" y="944"/>
                  </a:lnTo>
                  <a:lnTo>
                    <a:pt x="102" y="938"/>
                  </a:lnTo>
                  <a:lnTo>
                    <a:pt x="80" y="928"/>
                  </a:lnTo>
                  <a:lnTo>
                    <a:pt x="60" y="918"/>
                  </a:lnTo>
                  <a:lnTo>
                    <a:pt x="60" y="918"/>
                  </a:lnTo>
                  <a:lnTo>
                    <a:pt x="40" y="906"/>
                  </a:lnTo>
                  <a:lnTo>
                    <a:pt x="22" y="890"/>
                  </a:lnTo>
                  <a:lnTo>
                    <a:pt x="16" y="880"/>
                  </a:lnTo>
                  <a:lnTo>
                    <a:pt x="8" y="870"/>
                  </a:lnTo>
                  <a:lnTo>
                    <a:pt x="4" y="860"/>
                  </a:lnTo>
                  <a:lnTo>
                    <a:pt x="0" y="850"/>
                  </a:lnTo>
                  <a:lnTo>
                    <a:pt x="0" y="850"/>
                  </a:lnTo>
                  <a:close/>
                </a:path>
              </a:pathLst>
            </a:custGeom>
            <a:solidFill>
              <a:srgbClr val="A8CDD7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55CA8516-C20A-4FE6-93E8-9035E4F5C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3875" y="419100"/>
              <a:ext cx="3321050" cy="1428750"/>
            </a:xfrm>
            <a:custGeom>
              <a:avLst/>
              <a:gdLst>
                <a:gd name="T0" fmla="*/ 22 w 2092"/>
                <a:gd name="T1" fmla="*/ 544 h 900"/>
                <a:gd name="T2" fmla="*/ 62 w 2092"/>
                <a:gd name="T3" fmla="*/ 568 h 900"/>
                <a:gd name="T4" fmla="*/ 108 w 2092"/>
                <a:gd name="T5" fmla="*/ 588 h 900"/>
                <a:gd name="T6" fmla="*/ 162 w 2092"/>
                <a:gd name="T7" fmla="*/ 604 h 900"/>
                <a:gd name="T8" fmla="*/ 220 w 2092"/>
                <a:gd name="T9" fmla="*/ 614 h 900"/>
                <a:gd name="T10" fmla="*/ 354 w 2092"/>
                <a:gd name="T11" fmla="*/ 624 h 900"/>
                <a:gd name="T12" fmla="*/ 506 w 2092"/>
                <a:gd name="T13" fmla="*/ 618 h 900"/>
                <a:gd name="T14" fmla="*/ 670 w 2092"/>
                <a:gd name="T15" fmla="*/ 600 h 900"/>
                <a:gd name="T16" fmla="*/ 844 w 2092"/>
                <a:gd name="T17" fmla="*/ 568 h 900"/>
                <a:gd name="T18" fmla="*/ 1020 w 2092"/>
                <a:gd name="T19" fmla="*/ 528 h 900"/>
                <a:gd name="T20" fmla="*/ 1198 w 2092"/>
                <a:gd name="T21" fmla="*/ 480 h 900"/>
                <a:gd name="T22" fmla="*/ 1370 w 2092"/>
                <a:gd name="T23" fmla="*/ 424 h 900"/>
                <a:gd name="T24" fmla="*/ 1534 w 2092"/>
                <a:gd name="T25" fmla="*/ 364 h 900"/>
                <a:gd name="T26" fmla="*/ 1686 w 2092"/>
                <a:gd name="T27" fmla="*/ 300 h 900"/>
                <a:gd name="T28" fmla="*/ 1820 w 2092"/>
                <a:gd name="T29" fmla="*/ 236 h 900"/>
                <a:gd name="T30" fmla="*/ 1930 w 2092"/>
                <a:gd name="T31" fmla="*/ 172 h 900"/>
                <a:gd name="T32" fmla="*/ 2016 w 2092"/>
                <a:gd name="T33" fmla="*/ 110 h 900"/>
                <a:gd name="T34" fmla="*/ 2062 w 2092"/>
                <a:gd name="T35" fmla="*/ 66 h 900"/>
                <a:gd name="T36" fmla="*/ 2080 w 2092"/>
                <a:gd name="T37" fmla="*/ 40 h 900"/>
                <a:gd name="T38" fmla="*/ 2090 w 2092"/>
                <a:gd name="T39" fmla="*/ 14 h 900"/>
                <a:gd name="T40" fmla="*/ 2086 w 2092"/>
                <a:gd name="T41" fmla="*/ 298 h 900"/>
                <a:gd name="T42" fmla="*/ 2084 w 2092"/>
                <a:gd name="T43" fmla="*/ 310 h 900"/>
                <a:gd name="T44" fmla="*/ 2072 w 2092"/>
                <a:gd name="T45" fmla="*/ 338 h 900"/>
                <a:gd name="T46" fmla="*/ 2052 w 2092"/>
                <a:gd name="T47" fmla="*/ 366 h 900"/>
                <a:gd name="T48" fmla="*/ 2006 w 2092"/>
                <a:gd name="T49" fmla="*/ 410 h 900"/>
                <a:gd name="T50" fmla="*/ 1916 w 2092"/>
                <a:gd name="T51" fmla="*/ 472 h 900"/>
                <a:gd name="T52" fmla="*/ 1800 w 2092"/>
                <a:gd name="T53" fmla="*/ 536 h 900"/>
                <a:gd name="T54" fmla="*/ 1662 w 2092"/>
                <a:gd name="T55" fmla="*/ 600 h 900"/>
                <a:gd name="T56" fmla="*/ 1506 w 2092"/>
                <a:gd name="T57" fmla="*/ 662 h 900"/>
                <a:gd name="T58" fmla="*/ 1338 w 2092"/>
                <a:gd name="T59" fmla="*/ 720 h 900"/>
                <a:gd name="T60" fmla="*/ 1160 w 2092"/>
                <a:gd name="T61" fmla="*/ 774 h 900"/>
                <a:gd name="T62" fmla="*/ 980 w 2092"/>
                <a:gd name="T63" fmla="*/ 820 h 900"/>
                <a:gd name="T64" fmla="*/ 800 w 2092"/>
                <a:gd name="T65" fmla="*/ 858 h 900"/>
                <a:gd name="T66" fmla="*/ 626 w 2092"/>
                <a:gd name="T67" fmla="*/ 884 h 900"/>
                <a:gd name="T68" fmla="*/ 462 w 2092"/>
                <a:gd name="T69" fmla="*/ 898 h 900"/>
                <a:gd name="T70" fmla="*/ 312 w 2092"/>
                <a:gd name="T71" fmla="*/ 898 h 900"/>
                <a:gd name="T72" fmla="*/ 212 w 2092"/>
                <a:gd name="T73" fmla="*/ 888 h 900"/>
                <a:gd name="T74" fmla="*/ 154 w 2092"/>
                <a:gd name="T75" fmla="*/ 876 h 900"/>
                <a:gd name="T76" fmla="*/ 100 w 2092"/>
                <a:gd name="T77" fmla="*/ 858 h 900"/>
                <a:gd name="T78" fmla="*/ 56 w 2092"/>
                <a:gd name="T79" fmla="*/ 838 h 900"/>
                <a:gd name="T80" fmla="*/ 16 w 2092"/>
                <a:gd name="T81" fmla="*/ 810 h 900"/>
                <a:gd name="T82" fmla="*/ 104 w 2092"/>
                <a:gd name="T83" fmla="*/ 74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92" h="900">
                  <a:moveTo>
                    <a:pt x="22" y="544"/>
                  </a:moveTo>
                  <a:lnTo>
                    <a:pt x="22" y="544"/>
                  </a:lnTo>
                  <a:lnTo>
                    <a:pt x="40" y="558"/>
                  </a:lnTo>
                  <a:lnTo>
                    <a:pt x="62" y="568"/>
                  </a:lnTo>
                  <a:lnTo>
                    <a:pt x="84" y="580"/>
                  </a:lnTo>
                  <a:lnTo>
                    <a:pt x="108" y="588"/>
                  </a:lnTo>
                  <a:lnTo>
                    <a:pt x="134" y="596"/>
                  </a:lnTo>
                  <a:lnTo>
                    <a:pt x="162" y="604"/>
                  </a:lnTo>
                  <a:lnTo>
                    <a:pt x="190" y="610"/>
                  </a:lnTo>
                  <a:lnTo>
                    <a:pt x="220" y="614"/>
                  </a:lnTo>
                  <a:lnTo>
                    <a:pt x="286" y="622"/>
                  </a:lnTo>
                  <a:lnTo>
                    <a:pt x="354" y="624"/>
                  </a:lnTo>
                  <a:lnTo>
                    <a:pt x="428" y="622"/>
                  </a:lnTo>
                  <a:lnTo>
                    <a:pt x="506" y="618"/>
                  </a:lnTo>
                  <a:lnTo>
                    <a:pt x="586" y="610"/>
                  </a:lnTo>
                  <a:lnTo>
                    <a:pt x="670" y="600"/>
                  </a:lnTo>
                  <a:lnTo>
                    <a:pt x="756" y="586"/>
                  </a:lnTo>
                  <a:lnTo>
                    <a:pt x="844" y="568"/>
                  </a:lnTo>
                  <a:lnTo>
                    <a:pt x="932" y="550"/>
                  </a:lnTo>
                  <a:lnTo>
                    <a:pt x="1020" y="528"/>
                  </a:lnTo>
                  <a:lnTo>
                    <a:pt x="1110" y="504"/>
                  </a:lnTo>
                  <a:lnTo>
                    <a:pt x="1198" y="480"/>
                  </a:lnTo>
                  <a:lnTo>
                    <a:pt x="1286" y="452"/>
                  </a:lnTo>
                  <a:lnTo>
                    <a:pt x="1370" y="424"/>
                  </a:lnTo>
                  <a:lnTo>
                    <a:pt x="1454" y="394"/>
                  </a:lnTo>
                  <a:lnTo>
                    <a:pt x="1534" y="364"/>
                  </a:lnTo>
                  <a:lnTo>
                    <a:pt x="1612" y="332"/>
                  </a:lnTo>
                  <a:lnTo>
                    <a:pt x="1686" y="300"/>
                  </a:lnTo>
                  <a:lnTo>
                    <a:pt x="1754" y="268"/>
                  </a:lnTo>
                  <a:lnTo>
                    <a:pt x="1820" y="236"/>
                  </a:lnTo>
                  <a:lnTo>
                    <a:pt x="1878" y="204"/>
                  </a:lnTo>
                  <a:lnTo>
                    <a:pt x="1930" y="172"/>
                  </a:lnTo>
                  <a:lnTo>
                    <a:pt x="1978" y="142"/>
                  </a:lnTo>
                  <a:lnTo>
                    <a:pt x="2016" y="110"/>
                  </a:lnTo>
                  <a:lnTo>
                    <a:pt x="2048" y="82"/>
                  </a:lnTo>
                  <a:lnTo>
                    <a:pt x="2062" y="66"/>
                  </a:lnTo>
                  <a:lnTo>
                    <a:pt x="2072" y="52"/>
                  </a:lnTo>
                  <a:lnTo>
                    <a:pt x="2080" y="40"/>
                  </a:lnTo>
                  <a:lnTo>
                    <a:pt x="2086" y="26"/>
                  </a:lnTo>
                  <a:lnTo>
                    <a:pt x="2090" y="14"/>
                  </a:lnTo>
                  <a:lnTo>
                    <a:pt x="2092" y="0"/>
                  </a:lnTo>
                  <a:lnTo>
                    <a:pt x="2086" y="298"/>
                  </a:lnTo>
                  <a:lnTo>
                    <a:pt x="2086" y="298"/>
                  </a:lnTo>
                  <a:lnTo>
                    <a:pt x="2084" y="310"/>
                  </a:lnTo>
                  <a:lnTo>
                    <a:pt x="2080" y="324"/>
                  </a:lnTo>
                  <a:lnTo>
                    <a:pt x="2072" y="338"/>
                  </a:lnTo>
                  <a:lnTo>
                    <a:pt x="2064" y="352"/>
                  </a:lnTo>
                  <a:lnTo>
                    <a:pt x="2052" y="366"/>
                  </a:lnTo>
                  <a:lnTo>
                    <a:pt x="2040" y="380"/>
                  </a:lnTo>
                  <a:lnTo>
                    <a:pt x="2006" y="410"/>
                  </a:lnTo>
                  <a:lnTo>
                    <a:pt x="1966" y="440"/>
                  </a:lnTo>
                  <a:lnTo>
                    <a:pt x="1916" y="472"/>
                  </a:lnTo>
                  <a:lnTo>
                    <a:pt x="1862" y="504"/>
                  </a:lnTo>
                  <a:lnTo>
                    <a:pt x="1800" y="536"/>
                  </a:lnTo>
                  <a:lnTo>
                    <a:pt x="1734" y="568"/>
                  </a:lnTo>
                  <a:lnTo>
                    <a:pt x="1662" y="600"/>
                  </a:lnTo>
                  <a:lnTo>
                    <a:pt x="1586" y="632"/>
                  </a:lnTo>
                  <a:lnTo>
                    <a:pt x="1506" y="662"/>
                  </a:lnTo>
                  <a:lnTo>
                    <a:pt x="1424" y="692"/>
                  </a:lnTo>
                  <a:lnTo>
                    <a:pt x="1338" y="720"/>
                  </a:lnTo>
                  <a:lnTo>
                    <a:pt x="1250" y="748"/>
                  </a:lnTo>
                  <a:lnTo>
                    <a:pt x="1160" y="774"/>
                  </a:lnTo>
                  <a:lnTo>
                    <a:pt x="1070" y="798"/>
                  </a:lnTo>
                  <a:lnTo>
                    <a:pt x="980" y="820"/>
                  </a:lnTo>
                  <a:lnTo>
                    <a:pt x="888" y="840"/>
                  </a:lnTo>
                  <a:lnTo>
                    <a:pt x="800" y="858"/>
                  </a:lnTo>
                  <a:lnTo>
                    <a:pt x="712" y="872"/>
                  </a:lnTo>
                  <a:lnTo>
                    <a:pt x="626" y="884"/>
                  </a:lnTo>
                  <a:lnTo>
                    <a:pt x="542" y="892"/>
                  </a:lnTo>
                  <a:lnTo>
                    <a:pt x="462" y="898"/>
                  </a:lnTo>
                  <a:lnTo>
                    <a:pt x="384" y="900"/>
                  </a:lnTo>
                  <a:lnTo>
                    <a:pt x="312" y="898"/>
                  </a:lnTo>
                  <a:lnTo>
                    <a:pt x="244" y="892"/>
                  </a:lnTo>
                  <a:lnTo>
                    <a:pt x="212" y="888"/>
                  </a:lnTo>
                  <a:lnTo>
                    <a:pt x="182" y="882"/>
                  </a:lnTo>
                  <a:lnTo>
                    <a:pt x="154" y="876"/>
                  </a:lnTo>
                  <a:lnTo>
                    <a:pt x="126" y="868"/>
                  </a:lnTo>
                  <a:lnTo>
                    <a:pt x="100" y="858"/>
                  </a:lnTo>
                  <a:lnTo>
                    <a:pt x="78" y="848"/>
                  </a:lnTo>
                  <a:lnTo>
                    <a:pt x="56" y="838"/>
                  </a:lnTo>
                  <a:lnTo>
                    <a:pt x="36" y="824"/>
                  </a:lnTo>
                  <a:lnTo>
                    <a:pt x="16" y="810"/>
                  </a:lnTo>
                  <a:lnTo>
                    <a:pt x="0" y="796"/>
                  </a:lnTo>
                  <a:lnTo>
                    <a:pt x="104" y="740"/>
                  </a:lnTo>
                  <a:lnTo>
                    <a:pt x="22" y="544"/>
                  </a:lnTo>
                  <a:close/>
                </a:path>
              </a:pathLst>
            </a:custGeom>
            <a:solidFill>
              <a:srgbClr val="A8CD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E29C0C40-6695-4FDF-AD85-0621906A2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8800" y="419100"/>
              <a:ext cx="3286125" cy="996950"/>
            </a:xfrm>
            <a:custGeom>
              <a:avLst/>
              <a:gdLst>
                <a:gd name="T0" fmla="*/ 0 w 2070"/>
                <a:gd name="T1" fmla="*/ 544 h 628"/>
                <a:gd name="T2" fmla="*/ 60 w 2070"/>
                <a:gd name="T3" fmla="*/ 578 h 628"/>
                <a:gd name="T4" fmla="*/ 128 w 2070"/>
                <a:gd name="T5" fmla="*/ 600 h 628"/>
                <a:gd name="T6" fmla="*/ 162 w 2070"/>
                <a:gd name="T7" fmla="*/ 606 h 628"/>
                <a:gd name="T8" fmla="*/ 230 w 2070"/>
                <a:gd name="T9" fmla="*/ 616 h 628"/>
                <a:gd name="T10" fmla="*/ 266 w 2070"/>
                <a:gd name="T11" fmla="*/ 618 h 628"/>
                <a:gd name="T12" fmla="*/ 406 w 2070"/>
                <a:gd name="T13" fmla="*/ 618 h 628"/>
                <a:gd name="T14" fmla="*/ 546 w 2070"/>
                <a:gd name="T15" fmla="*/ 608 h 628"/>
                <a:gd name="T16" fmla="*/ 614 w 2070"/>
                <a:gd name="T17" fmla="*/ 598 h 628"/>
                <a:gd name="T18" fmla="*/ 752 w 2070"/>
                <a:gd name="T19" fmla="*/ 576 h 628"/>
                <a:gd name="T20" fmla="*/ 890 w 2070"/>
                <a:gd name="T21" fmla="*/ 546 h 628"/>
                <a:gd name="T22" fmla="*/ 1094 w 2070"/>
                <a:gd name="T23" fmla="*/ 496 h 628"/>
                <a:gd name="T24" fmla="*/ 1228 w 2070"/>
                <a:gd name="T25" fmla="*/ 456 h 628"/>
                <a:gd name="T26" fmla="*/ 1494 w 2070"/>
                <a:gd name="T27" fmla="*/ 364 h 628"/>
                <a:gd name="T28" fmla="*/ 1624 w 2070"/>
                <a:gd name="T29" fmla="*/ 312 h 628"/>
                <a:gd name="T30" fmla="*/ 1688 w 2070"/>
                <a:gd name="T31" fmla="*/ 284 h 628"/>
                <a:gd name="T32" fmla="*/ 1814 w 2070"/>
                <a:gd name="T33" fmla="*/ 224 h 628"/>
                <a:gd name="T34" fmla="*/ 1874 w 2070"/>
                <a:gd name="T35" fmla="*/ 190 h 628"/>
                <a:gd name="T36" fmla="*/ 1964 w 2070"/>
                <a:gd name="T37" fmla="*/ 132 h 628"/>
                <a:gd name="T38" fmla="*/ 1992 w 2070"/>
                <a:gd name="T39" fmla="*/ 112 h 628"/>
                <a:gd name="T40" fmla="*/ 2042 w 2070"/>
                <a:gd name="T41" fmla="*/ 64 h 628"/>
                <a:gd name="T42" fmla="*/ 2052 w 2070"/>
                <a:gd name="T43" fmla="*/ 50 h 628"/>
                <a:gd name="T44" fmla="*/ 2068 w 2070"/>
                <a:gd name="T45" fmla="*/ 18 h 628"/>
                <a:gd name="T46" fmla="*/ 2070 w 2070"/>
                <a:gd name="T47" fmla="*/ 0 h 628"/>
                <a:gd name="T48" fmla="*/ 2062 w 2070"/>
                <a:gd name="T49" fmla="*/ 34 h 628"/>
                <a:gd name="T50" fmla="*/ 2042 w 2070"/>
                <a:gd name="T51" fmla="*/ 64 h 628"/>
                <a:gd name="T52" fmla="*/ 2020 w 2070"/>
                <a:gd name="T53" fmla="*/ 90 h 628"/>
                <a:gd name="T54" fmla="*/ 1994 w 2070"/>
                <a:gd name="T55" fmla="*/ 114 h 628"/>
                <a:gd name="T56" fmla="*/ 1938 w 2070"/>
                <a:gd name="T57" fmla="*/ 158 h 628"/>
                <a:gd name="T58" fmla="*/ 1878 w 2070"/>
                <a:gd name="T59" fmla="*/ 196 h 628"/>
                <a:gd name="T60" fmla="*/ 1756 w 2070"/>
                <a:gd name="T61" fmla="*/ 264 h 628"/>
                <a:gd name="T62" fmla="*/ 1628 w 2070"/>
                <a:gd name="T63" fmla="*/ 322 h 628"/>
                <a:gd name="T64" fmla="*/ 1562 w 2070"/>
                <a:gd name="T65" fmla="*/ 350 h 628"/>
                <a:gd name="T66" fmla="*/ 1432 w 2070"/>
                <a:gd name="T67" fmla="*/ 402 h 628"/>
                <a:gd name="T68" fmla="*/ 1232 w 2070"/>
                <a:gd name="T69" fmla="*/ 470 h 628"/>
                <a:gd name="T70" fmla="*/ 1098 w 2070"/>
                <a:gd name="T71" fmla="*/ 510 h 628"/>
                <a:gd name="T72" fmla="*/ 892 w 2070"/>
                <a:gd name="T73" fmla="*/ 560 h 628"/>
                <a:gd name="T74" fmla="*/ 756 w 2070"/>
                <a:gd name="T75" fmla="*/ 588 h 628"/>
                <a:gd name="T76" fmla="*/ 616 w 2070"/>
                <a:gd name="T77" fmla="*/ 610 h 628"/>
                <a:gd name="T78" fmla="*/ 546 w 2070"/>
                <a:gd name="T79" fmla="*/ 618 h 628"/>
                <a:gd name="T80" fmla="*/ 406 w 2070"/>
                <a:gd name="T81" fmla="*/ 628 h 628"/>
                <a:gd name="T82" fmla="*/ 266 w 2070"/>
                <a:gd name="T83" fmla="*/ 626 h 628"/>
                <a:gd name="T84" fmla="*/ 230 w 2070"/>
                <a:gd name="T85" fmla="*/ 622 h 628"/>
                <a:gd name="T86" fmla="*/ 160 w 2070"/>
                <a:gd name="T87" fmla="*/ 610 h 628"/>
                <a:gd name="T88" fmla="*/ 126 w 2070"/>
                <a:gd name="T89" fmla="*/ 602 h 628"/>
                <a:gd name="T90" fmla="*/ 60 w 2070"/>
                <a:gd name="T91" fmla="*/ 580 h 628"/>
                <a:gd name="T92" fmla="*/ 0 w 2070"/>
                <a:gd name="T93" fmla="*/ 544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0" h="628">
                  <a:moveTo>
                    <a:pt x="0" y="544"/>
                  </a:moveTo>
                  <a:lnTo>
                    <a:pt x="0" y="544"/>
                  </a:lnTo>
                  <a:lnTo>
                    <a:pt x="30" y="562"/>
                  </a:lnTo>
                  <a:lnTo>
                    <a:pt x="60" y="578"/>
                  </a:lnTo>
                  <a:lnTo>
                    <a:pt x="94" y="590"/>
                  </a:lnTo>
                  <a:lnTo>
                    <a:pt x="128" y="600"/>
                  </a:lnTo>
                  <a:lnTo>
                    <a:pt x="128" y="600"/>
                  </a:lnTo>
                  <a:lnTo>
                    <a:pt x="162" y="606"/>
                  </a:lnTo>
                  <a:lnTo>
                    <a:pt x="196" y="612"/>
                  </a:lnTo>
                  <a:lnTo>
                    <a:pt x="230" y="616"/>
                  </a:lnTo>
                  <a:lnTo>
                    <a:pt x="266" y="618"/>
                  </a:lnTo>
                  <a:lnTo>
                    <a:pt x="266" y="618"/>
                  </a:lnTo>
                  <a:lnTo>
                    <a:pt x="336" y="620"/>
                  </a:lnTo>
                  <a:lnTo>
                    <a:pt x="406" y="618"/>
                  </a:lnTo>
                  <a:lnTo>
                    <a:pt x="476" y="614"/>
                  </a:lnTo>
                  <a:lnTo>
                    <a:pt x="546" y="608"/>
                  </a:lnTo>
                  <a:lnTo>
                    <a:pt x="546" y="608"/>
                  </a:lnTo>
                  <a:lnTo>
                    <a:pt x="614" y="598"/>
                  </a:lnTo>
                  <a:lnTo>
                    <a:pt x="684" y="588"/>
                  </a:lnTo>
                  <a:lnTo>
                    <a:pt x="752" y="576"/>
                  </a:lnTo>
                  <a:lnTo>
                    <a:pt x="822" y="562"/>
                  </a:lnTo>
                  <a:lnTo>
                    <a:pt x="890" y="546"/>
                  </a:lnTo>
                  <a:lnTo>
                    <a:pt x="958" y="530"/>
                  </a:lnTo>
                  <a:lnTo>
                    <a:pt x="1094" y="496"/>
                  </a:lnTo>
                  <a:lnTo>
                    <a:pt x="1094" y="496"/>
                  </a:lnTo>
                  <a:lnTo>
                    <a:pt x="1228" y="456"/>
                  </a:lnTo>
                  <a:lnTo>
                    <a:pt x="1362" y="412"/>
                  </a:lnTo>
                  <a:lnTo>
                    <a:pt x="1494" y="364"/>
                  </a:lnTo>
                  <a:lnTo>
                    <a:pt x="1558" y="340"/>
                  </a:lnTo>
                  <a:lnTo>
                    <a:pt x="1624" y="312"/>
                  </a:lnTo>
                  <a:lnTo>
                    <a:pt x="1624" y="312"/>
                  </a:lnTo>
                  <a:lnTo>
                    <a:pt x="1688" y="284"/>
                  </a:lnTo>
                  <a:lnTo>
                    <a:pt x="1752" y="254"/>
                  </a:lnTo>
                  <a:lnTo>
                    <a:pt x="1814" y="224"/>
                  </a:lnTo>
                  <a:lnTo>
                    <a:pt x="1874" y="190"/>
                  </a:lnTo>
                  <a:lnTo>
                    <a:pt x="1874" y="190"/>
                  </a:lnTo>
                  <a:lnTo>
                    <a:pt x="1934" y="152"/>
                  </a:lnTo>
                  <a:lnTo>
                    <a:pt x="1964" y="132"/>
                  </a:lnTo>
                  <a:lnTo>
                    <a:pt x="1992" y="112"/>
                  </a:lnTo>
                  <a:lnTo>
                    <a:pt x="1992" y="112"/>
                  </a:lnTo>
                  <a:lnTo>
                    <a:pt x="2018" y="88"/>
                  </a:lnTo>
                  <a:lnTo>
                    <a:pt x="2042" y="64"/>
                  </a:lnTo>
                  <a:lnTo>
                    <a:pt x="2042" y="64"/>
                  </a:lnTo>
                  <a:lnTo>
                    <a:pt x="2052" y="50"/>
                  </a:lnTo>
                  <a:lnTo>
                    <a:pt x="2060" y="34"/>
                  </a:lnTo>
                  <a:lnTo>
                    <a:pt x="2068" y="18"/>
                  </a:lnTo>
                  <a:lnTo>
                    <a:pt x="2070" y="0"/>
                  </a:lnTo>
                  <a:lnTo>
                    <a:pt x="2070" y="0"/>
                  </a:lnTo>
                  <a:lnTo>
                    <a:pt x="2068" y="18"/>
                  </a:lnTo>
                  <a:lnTo>
                    <a:pt x="2062" y="34"/>
                  </a:lnTo>
                  <a:lnTo>
                    <a:pt x="2052" y="50"/>
                  </a:lnTo>
                  <a:lnTo>
                    <a:pt x="2042" y="64"/>
                  </a:lnTo>
                  <a:lnTo>
                    <a:pt x="2042" y="64"/>
                  </a:lnTo>
                  <a:lnTo>
                    <a:pt x="2020" y="90"/>
                  </a:lnTo>
                  <a:lnTo>
                    <a:pt x="1994" y="114"/>
                  </a:lnTo>
                  <a:lnTo>
                    <a:pt x="1994" y="114"/>
                  </a:lnTo>
                  <a:lnTo>
                    <a:pt x="1966" y="136"/>
                  </a:lnTo>
                  <a:lnTo>
                    <a:pt x="1938" y="158"/>
                  </a:lnTo>
                  <a:lnTo>
                    <a:pt x="1878" y="196"/>
                  </a:lnTo>
                  <a:lnTo>
                    <a:pt x="1878" y="196"/>
                  </a:lnTo>
                  <a:lnTo>
                    <a:pt x="1818" y="230"/>
                  </a:lnTo>
                  <a:lnTo>
                    <a:pt x="1756" y="264"/>
                  </a:lnTo>
                  <a:lnTo>
                    <a:pt x="1692" y="294"/>
                  </a:lnTo>
                  <a:lnTo>
                    <a:pt x="1628" y="322"/>
                  </a:lnTo>
                  <a:lnTo>
                    <a:pt x="1628" y="322"/>
                  </a:lnTo>
                  <a:lnTo>
                    <a:pt x="1562" y="350"/>
                  </a:lnTo>
                  <a:lnTo>
                    <a:pt x="1498" y="376"/>
                  </a:lnTo>
                  <a:lnTo>
                    <a:pt x="1432" y="402"/>
                  </a:lnTo>
                  <a:lnTo>
                    <a:pt x="1366" y="424"/>
                  </a:lnTo>
                  <a:lnTo>
                    <a:pt x="1232" y="470"/>
                  </a:lnTo>
                  <a:lnTo>
                    <a:pt x="1098" y="510"/>
                  </a:lnTo>
                  <a:lnTo>
                    <a:pt x="1098" y="510"/>
                  </a:lnTo>
                  <a:lnTo>
                    <a:pt x="962" y="544"/>
                  </a:lnTo>
                  <a:lnTo>
                    <a:pt x="892" y="560"/>
                  </a:lnTo>
                  <a:lnTo>
                    <a:pt x="824" y="574"/>
                  </a:lnTo>
                  <a:lnTo>
                    <a:pt x="756" y="588"/>
                  </a:lnTo>
                  <a:lnTo>
                    <a:pt x="686" y="600"/>
                  </a:lnTo>
                  <a:lnTo>
                    <a:pt x="616" y="610"/>
                  </a:lnTo>
                  <a:lnTo>
                    <a:pt x="546" y="618"/>
                  </a:lnTo>
                  <a:lnTo>
                    <a:pt x="546" y="618"/>
                  </a:lnTo>
                  <a:lnTo>
                    <a:pt x="476" y="624"/>
                  </a:lnTo>
                  <a:lnTo>
                    <a:pt x="406" y="628"/>
                  </a:lnTo>
                  <a:lnTo>
                    <a:pt x="336" y="628"/>
                  </a:lnTo>
                  <a:lnTo>
                    <a:pt x="266" y="626"/>
                  </a:lnTo>
                  <a:lnTo>
                    <a:pt x="266" y="626"/>
                  </a:lnTo>
                  <a:lnTo>
                    <a:pt x="230" y="622"/>
                  </a:lnTo>
                  <a:lnTo>
                    <a:pt x="196" y="616"/>
                  </a:lnTo>
                  <a:lnTo>
                    <a:pt x="160" y="610"/>
                  </a:lnTo>
                  <a:lnTo>
                    <a:pt x="126" y="602"/>
                  </a:lnTo>
                  <a:lnTo>
                    <a:pt x="126" y="602"/>
                  </a:lnTo>
                  <a:lnTo>
                    <a:pt x="92" y="592"/>
                  </a:lnTo>
                  <a:lnTo>
                    <a:pt x="60" y="580"/>
                  </a:lnTo>
                  <a:lnTo>
                    <a:pt x="28" y="564"/>
                  </a:lnTo>
                  <a:lnTo>
                    <a:pt x="0" y="544"/>
                  </a:lnTo>
                  <a:lnTo>
                    <a:pt x="0" y="544"/>
                  </a:lnTo>
                  <a:close/>
                </a:path>
              </a:pathLst>
            </a:custGeom>
            <a:solidFill>
              <a:srgbClr val="A8CDD7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5C0F1CD0-FE58-4C39-99F3-60EACBD68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575" y="3305175"/>
              <a:ext cx="2593975" cy="2486025"/>
            </a:xfrm>
            <a:custGeom>
              <a:avLst/>
              <a:gdLst>
                <a:gd name="T0" fmla="*/ 1504 w 1634"/>
                <a:gd name="T1" fmla="*/ 1044 h 1566"/>
                <a:gd name="T2" fmla="*/ 1508 w 1634"/>
                <a:gd name="T3" fmla="*/ 850 h 1566"/>
                <a:gd name="T4" fmla="*/ 1506 w 1634"/>
                <a:gd name="T5" fmla="*/ 678 h 1566"/>
                <a:gd name="T6" fmla="*/ 1496 w 1634"/>
                <a:gd name="T7" fmla="*/ 556 h 1566"/>
                <a:gd name="T8" fmla="*/ 1476 w 1634"/>
                <a:gd name="T9" fmla="*/ 434 h 1566"/>
                <a:gd name="T10" fmla="*/ 1444 w 1634"/>
                <a:gd name="T11" fmla="*/ 316 h 1566"/>
                <a:gd name="T12" fmla="*/ 1410 w 1634"/>
                <a:gd name="T13" fmla="*/ 232 h 1566"/>
                <a:gd name="T14" fmla="*/ 1382 w 1634"/>
                <a:gd name="T15" fmla="*/ 180 h 1566"/>
                <a:gd name="T16" fmla="*/ 1366 w 1634"/>
                <a:gd name="T17" fmla="*/ 154 h 1566"/>
                <a:gd name="T18" fmla="*/ 1334 w 1634"/>
                <a:gd name="T19" fmla="*/ 112 h 1566"/>
                <a:gd name="T20" fmla="*/ 1298 w 1634"/>
                <a:gd name="T21" fmla="*/ 78 h 1566"/>
                <a:gd name="T22" fmla="*/ 1260 w 1634"/>
                <a:gd name="T23" fmla="*/ 52 h 1566"/>
                <a:gd name="T24" fmla="*/ 1218 w 1634"/>
                <a:gd name="T25" fmla="*/ 30 h 1566"/>
                <a:gd name="T26" fmla="*/ 1174 w 1634"/>
                <a:gd name="T27" fmla="*/ 16 h 1566"/>
                <a:gd name="T28" fmla="*/ 1126 w 1634"/>
                <a:gd name="T29" fmla="*/ 6 h 1566"/>
                <a:gd name="T30" fmla="*/ 1078 w 1634"/>
                <a:gd name="T31" fmla="*/ 0 h 1566"/>
                <a:gd name="T32" fmla="*/ 974 w 1634"/>
                <a:gd name="T33" fmla="*/ 4 h 1566"/>
                <a:gd name="T34" fmla="*/ 864 w 1634"/>
                <a:gd name="T35" fmla="*/ 22 h 1566"/>
                <a:gd name="T36" fmla="*/ 754 w 1634"/>
                <a:gd name="T37" fmla="*/ 52 h 1566"/>
                <a:gd name="T38" fmla="*/ 586 w 1634"/>
                <a:gd name="T39" fmla="*/ 108 h 1566"/>
                <a:gd name="T40" fmla="*/ 280 w 1634"/>
                <a:gd name="T41" fmla="*/ 220 h 1566"/>
                <a:gd name="T42" fmla="*/ 194 w 1634"/>
                <a:gd name="T43" fmla="*/ 244 h 1566"/>
                <a:gd name="T44" fmla="*/ 122 w 1634"/>
                <a:gd name="T45" fmla="*/ 256 h 1566"/>
                <a:gd name="T46" fmla="*/ 76 w 1634"/>
                <a:gd name="T47" fmla="*/ 254 h 1566"/>
                <a:gd name="T48" fmla="*/ 52 w 1634"/>
                <a:gd name="T49" fmla="*/ 248 h 1566"/>
                <a:gd name="T50" fmla="*/ 32 w 1634"/>
                <a:gd name="T51" fmla="*/ 234 h 1566"/>
                <a:gd name="T52" fmla="*/ 16 w 1634"/>
                <a:gd name="T53" fmla="*/ 216 h 1566"/>
                <a:gd name="T54" fmla="*/ 4 w 1634"/>
                <a:gd name="T55" fmla="*/ 192 h 1566"/>
                <a:gd name="T56" fmla="*/ 54 w 1634"/>
                <a:gd name="T57" fmla="*/ 418 h 1566"/>
                <a:gd name="T58" fmla="*/ 58 w 1634"/>
                <a:gd name="T59" fmla="*/ 432 h 1566"/>
                <a:gd name="T60" fmla="*/ 66 w 1634"/>
                <a:gd name="T61" fmla="*/ 458 h 1566"/>
                <a:gd name="T62" fmla="*/ 80 w 1634"/>
                <a:gd name="T63" fmla="*/ 480 h 1566"/>
                <a:gd name="T64" fmla="*/ 96 w 1634"/>
                <a:gd name="T65" fmla="*/ 496 h 1566"/>
                <a:gd name="T66" fmla="*/ 130 w 1634"/>
                <a:gd name="T67" fmla="*/ 516 h 1566"/>
                <a:gd name="T68" fmla="*/ 186 w 1634"/>
                <a:gd name="T69" fmla="*/ 528 h 1566"/>
                <a:gd name="T70" fmla="*/ 254 w 1634"/>
                <a:gd name="T71" fmla="*/ 530 h 1566"/>
                <a:gd name="T72" fmla="*/ 330 w 1634"/>
                <a:gd name="T73" fmla="*/ 524 h 1566"/>
                <a:gd name="T74" fmla="*/ 456 w 1634"/>
                <a:gd name="T75" fmla="*/ 500 h 1566"/>
                <a:gd name="T76" fmla="*/ 720 w 1634"/>
                <a:gd name="T77" fmla="*/ 428 h 1566"/>
                <a:gd name="T78" fmla="*/ 882 w 1634"/>
                <a:gd name="T79" fmla="*/ 386 h 1566"/>
                <a:gd name="T80" fmla="*/ 950 w 1634"/>
                <a:gd name="T81" fmla="*/ 372 h 1566"/>
                <a:gd name="T82" fmla="*/ 1008 w 1634"/>
                <a:gd name="T83" fmla="*/ 366 h 1566"/>
                <a:gd name="T84" fmla="*/ 1054 w 1634"/>
                <a:gd name="T85" fmla="*/ 370 h 1566"/>
                <a:gd name="T86" fmla="*/ 1078 w 1634"/>
                <a:gd name="T87" fmla="*/ 380 h 1566"/>
                <a:gd name="T88" fmla="*/ 1084 w 1634"/>
                <a:gd name="T89" fmla="*/ 386 h 1566"/>
                <a:gd name="T90" fmla="*/ 1098 w 1634"/>
                <a:gd name="T91" fmla="*/ 406 h 1566"/>
                <a:gd name="T92" fmla="*/ 1106 w 1634"/>
                <a:gd name="T93" fmla="*/ 432 h 1566"/>
                <a:gd name="T94" fmla="*/ 1114 w 1634"/>
                <a:gd name="T95" fmla="*/ 500 h 1566"/>
                <a:gd name="T96" fmla="*/ 1108 w 1634"/>
                <a:gd name="T97" fmla="*/ 584 h 1566"/>
                <a:gd name="T98" fmla="*/ 1094 w 1634"/>
                <a:gd name="T99" fmla="*/ 678 h 1566"/>
                <a:gd name="T100" fmla="*/ 1072 w 1634"/>
                <a:gd name="T101" fmla="*/ 776 h 1566"/>
                <a:gd name="T102" fmla="*/ 1020 w 1634"/>
                <a:gd name="T103" fmla="*/ 966 h 1566"/>
                <a:gd name="T104" fmla="*/ 854 w 1634"/>
                <a:gd name="T105" fmla="*/ 1044 h 1566"/>
                <a:gd name="T106" fmla="*/ 1634 w 1634"/>
                <a:gd name="T107" fmla="*/ 1044 h 1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34" h="1566">
                  <a:moveTo>
                    <a:pt x="1504" y="1044"/>
                  </a:moveTo>
                  <a:lnTo>
                    <a:pt x="1504" y="1044"/>
                  </a:lnTo>
                  <a:lnTo>
                    <a:pt x="1506" y="954"/>
                  </a:lnTo>
                  <a:lnTo>
                    <a:pt x="1508" y="850"/>
                  </a:lnTo>
                  <a:lnTo>
                    <a:pt x="1508" y="736"/>
                  </a:lnTo>
                  <a:lnTo>
                    <a:pt x="1506" y="678"/>
                  </a:lnTo>
                  <a:lnTo>
                    <a:pt x="1502" y="616"/>
                  </a:lnTo>
                  <a:lnTo>
                    <a:pt x="1496" y="556"/>
                  </a:lnTo>
                  <a:lnTo>
                    <a:pt x="1488" y="494"/>
                  </a:lnTo>
                  <a:lnTo>
                    <a:pt x="1476" y="434"/>
                  </a:lnTo>
                  <a:lnTo>
                    <a:pt x="1462" y="374"/>
                  </a:lnTo>
                  <a:lnTo>
                    <a:pt x="1444" y="316"/>
                  </a:lnTo>
                  <a:lnTo>
                    <a:pt x="1422" y="260"/>
                  </a:lnTo>
                  <a:lnTo>
                    <a:pt x="1410" y="232"/>
                  </a:lnTo>
                  <a:lnTo>
                    <a:pt x="1396" y="206"/>
                  </a:lnTo>
                  <a:lnTo>
                    <a:pt x="1382" y="180"/>
                  </a:lnTo>
                  <a:lnTo>
                    <a:pt x="1366" y="154"/>
                  </a:lnTo>
                  <a:lnTo>
                    <a:pt x="1366" y="154"/>
                  </a:lnTo>
                  <a:lnTo>
                    <a:pt x="1350" y="132"/>
                  </a:lnTo>
                  <a:lnTo>
                    <a:pt x="1334" y="112"/>
                  </a:lnTo>
                  <a:lnTo>
                    <a:pt x="1316" y="94"/>
                  </a:lnTo>
                  <a:lnTo>
                    <a:pt x="1298" y="78"/>
                  </a:lnTo>
                  <a:lnTo>
                    <a:pt x="1280" y="64"/>
                  </a:lnTo>
                  <a:lnTo>
                    <a:pt x="1260" y="52"/>
                  </a:lnTo>
                  <a:lnTo>
                    <a:pt x="1240" y="40"/>
                  </a:lnTo>
                  <a:lnTo>
                    <a:pt x="1218" y="30"/>
                  </a:lnTo>
                  <a:lnTo>
                    <a:pt x="1196" y="22"/>
                  </a:lnTo>
                  <a:lnTo>
                    <a:pt x="1174" y="16"/>
                  </a:lnTo>
                  <a:lnTo>
                    <a:pt x="1150" y="10"/>
                  </a:lnTo>
                  <a:lnTo>
                    <a:pt x="1126" y="6"/>
                  </a:lnTo>
                  <a:lnTo>
                    <a:pt x="1102" y="2"/>
                  </a:lnTo>
                  <a:lnTo>
                    <a:pt x="1078" y="0"/>
                  </a:lnTo>
                  <a:lnTo>
                    <a:pt x="1026" y="0"/>
                  </a:lnTo>
                  <a:lnTo>
                    <a:pt x="974" y="4"/>
                  </a:lnTo>
                  <a:lnTo>
                    <a:pt x="920" y="12"/>
                  </a:lnTo>
                  <a:lnTo>
                    <a:pt x="864" y="22"/>
                  </a:lnTo>
                  <a:lnTo>
                    <a:pt x="810" y="36"/>
                  </a:lnTo>
                  <a:lnTo>
                    <a:pt x="754" y="52"/>
                  </a:lnTo>
                  <a:lnTo>
                    <a:pt x="698" y="70"/>
                  </a:lnTo>
                  <a:lnTo>
                    <a:pt x="586" y="108"/>
                  </a:lnTo>
                  <a:lnTo>
                    <a:pt x="374" y="188"/>
                  </a:lnTo>
                  <a:lnTo>
                    <a:pt x="280" y="220"/>
                  </a:lnTo>
                  <a:lnTo>
                    <a:pt x="236" y="234"/>
                  </a:lnTo>
                  <a:lnTo>
                    <a:pt x="194" y="244"/>
                  </a:lnTo>
                  <a:lnTo>
                    <a:pt x="156" y="252"/>
                  </a:lnTo>
                  <a:lnTo>
                    <a:pt x="122" y="256"/>
                  </a:lnTo>
                  <a:lnTo>
                    <a:pt x="90" y="256"/>
                  </a:lnTo>
                  <a:lnTo>
                    <a:pt x="76" y="254"/>
                  </a:lnTo>
                  <a:lnTo>
                    <a:pt x="64" y="252"/>
                  </a:lnTo>
                  <a:lnTo>
                    <a:pt x="52" y="248"/>
                  </a:lnTo>
                  <a:lnTo>
                    <a:pt x="40" y="242"/>
                  </a:lnTo>
                  <a:lnTo>
                    <a:pt x="32" y="234"/>
                  </a:lnTo>
                  <a:lnTo>
                    <a:pt x="22" y="226"/>
                  </a:lnTo>
                  <a:lnTo>
                    <a:pt x="16" y="216"/>
                  </a:lnTo>
                  <a:lnTo>
                    <a:pt x="10" y="206"/>
                  </a:lnTo>
                  <a:lnTo>
                    <a:pt x="4" y="192"/>
                  </a:lnTo>
                  <a:lnTo>
                    <a:pt x="0" y="178"/>
                  </a:lnTo>
                  <a:lnTo>
                    <a:pt x="54" y="418"/>
                  </a:lnTo>
                  <a:lnTo>
                    <a:pt x="54" y="418"/>
                  </a:lnTo>
                  <a:lnTo>
                    <a:pt x="58" y="432"/>
                  </a:lnTo>
                  <a:lnTo>
                    <a:pt x="62" y="446"/>
                  </a:lnTo>
                  <a:lnTo>
                    <a:pt x="66" y="458"/>
                  </a:lnTo>
                  <a:lnTo>
                    <a:pt x="72" y="470"/>
                  </a:lnTo>
                  <a:lnTo>
                    <a:pt x="80" y="480"/>
                  </a:lnTo>
                  <a:lnTo>
                    <a:pt x="88" y="488"/>
                  </a:lnTo>
                  <a:lnTo>
                    <a:pt x="96" y="496"/>
                  </a:lnTo>
                  <a:lnTo>
                    <a:pt x="106" y="504"/>
                  </a:lnTo>
                  <a:lnTo>
                    <a:pt x="130" y="516"/>
                  </a:lnTo>
                  <a:lnTo>
                    <a:pt x="156" y="524"/>
                  </a:lnTo>
                  <a:lnTo>
                    <a:pt x="186" y="528"/>
                  </a:lnTo>
                  <a:lnTo>
                    <a:pt x="218" y="532"/>
                  </a:lnTo>
                  <a:lnTo>
                    <a:pt x="254" y="530"/>
                  </a:lnTo>
                  <a:lnTo>
                    <a:pt x="290" y="528"/>
                  </a:lnTo>
                  <a:lnTo>
                    <a:pt x="330" y="524"/>
                  </a:lnTo>
                  <a:lnTo>
                    <a:pt x="370" y="516"/>
                  </a:lnTo>
                  <a:lnTo>
                    <a:pt x="456" y="500"/>
                  </a:lnTo>
                  <a:lnTo>
                    <a:pt x="544" y="478"/>
                  </a:lnTo>
                  <a:lnTo>
                    <a:pt x="720" y="428"/>
                  </a:lnTo>
                  <a:lnTo>
                    <a:pt x="804" y="404"/>
                  </a:lnTo>
                  <a:lnTo>
                    <a:pt x="882" y="386"/>
                  </a:lnTo>
                  <a:lnTo>
                    <a:pt x="918" y="378"/>
                  </a:lnTo>
                  <a:lnTo>
                    <a:pt x="950" y="372"/>
                  </a:lnTo>
                  <a:lnTo>
                    <a:pt x="982" y="368"/>
                  </a:lnTo>
                  <a:lnTo>
                    <a:pt x="1008" y="366"/>
                  </a:lnTo>
                  <a:lnTo>
                    <a:pt x="1034" y="366"/>
                  </a:lnTo>
                  <a:lnTo>
                    <a:pt x="1054" y="370"/>
                  </a:lnTo>
                  <a:lnTo>
                    <a:pt x="1070" y="376"/>
                  </a:lnTo>
                  <a:lnTo>
                    <a:pt x="1078" y="380"/>
                  </a:lnTo>
                  <a:lnTo>
                    <a:pt x="1084" y="386"/>
                  </a:lnTo>
                  <a:lnTo>
                    <a:pt x="1084" y="386"/>
                  </a:lnTo>
                  <a:lnTo>
                    <a:pt x="1090" y="396"/>
                  </a:lnTo>
                  <a:lnTo>
                    <a:pt x="1098" y="406"/>
                  </a:lnTo>
                  <a:lnTo>
                    <a:pt x="1102" y="418"/>
                  </a:lnTo>
                  <a:lnTo>
                    <a:pt x="1106" y="432"/>
                  </a:lnTo>
                  <a:lnTo>
                    <a:pt x="1112" y="464"/>
                  </a:lnTo>
                  <a:lnTo>
                    <a:pt x="1114" y="500"/>
                  </a:lnTo>
                  <a:lnTo>
                    <a:pt x="1112" y="540"/>
                  </a:lnTo>
                  <a:lnTo>
                    <a:pt x="1108" y="584"/>
                  </a:lnTo>
                  <a:lnTo>
                    <a:pt x="1102" y="630"/>
                  </a:lnTo>
                  <a:lnTo>
                    <a:pt x="1094" y="678"/>
                  </a:lnTo>
                  <a:lnTo>
                    <a:pt x="1084" y="726"/>
                  </a:lnTo>
                  <a:lnTo>
                    <a:pt x="1072" y="776"/>
                  </a:lnTo>
                  <a:lnTo>
                    <a:pt x="1046" y="874"/>
                  </a:lnTo>
                  <a:lnTo>
                    <a:pt x="1020" y="966"/>
                  </a:lnTo>
                  <a:lnTo>
                    <a:pt x="996" y="1044"/>
                  </a:lnTo>
                  <a:lnTo>
                    <a:pt x="854" y="1044"/>
                  </a:lnTo>
                  <a:lnTo>
                    <a:pt x="1252" y="1566"/>
                  </a:lnTo>
                  <a:lnTo>
                    <a:pt x="1634" y="1044"/>
                  </a:lnTo>
                  <a:lnTo>
                    <a:pt x="1504" y="1044"/>
                  </a:lnTo>
                  <a:close/>
                </a:path>
              </a:pathLst>
            </a:custGeom>
            <a:solidFill>
              <a:srgbClr val="A8CD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DA9CAF05-03EC-4BF8-B7F7-BE7FFFE07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575" y="3298825"/>
              <a:ext cx="2593975" cy="1666875"/>
            </a:xfrm>
            <a:custGeom>
              <a:avLst/>
              <a:gdLst>
                <a:gd name="T0" fmla="*/ 1502 w 1634"/>
                <a:gd name="T1" fmla="*/ 1050 h 1050"/>
                <a:gd name="T2" fmla="*/ 1506 w 1634"/>
                <a:gd name="T3" fmla="*/ 898 h 1050"/>
                <a:gd name="T4" fmla="*/ 1506 w 1634"/>
                <a:gd name="T5" fmla="*/ 746 h 1050"/>
                <a:gd name="T6" fmla="*/ 1488 w 1634"/>
                <a:gd name="T7" fmla="*/ 522 h 1050"/>
                <a:gd name="T8" fmla="*/ 1466 w 1634"/>
                <a:gd name="T9" fmla="*/ 412 h 1050"/>
                <a:gd name="T10" fmla="*/ 1434 w 1634"/>
                <a:gd name="T11" fmla="*/ 304 h 1050"/>
                <a:gd name="T12" fmla="*/ 1388 w 1634"/>
                <a:gd name="T13" fmla="*/ 202 h 1050"/>
                <a:gd name="T14" fmla="*/ 1346 w 1634"/>
                <a:gd name="T15" fmla="*/ 138 h 1050"/>
                <a:gd name="T16" fmla="*/ 1266 w 1634"/>
                <a:gd name="T17" fmla="*/ 64 h 1050"/>
                <a:gd name="T18" fmla="*/ 1198 w 1634"/>
                <a:gd name="T19" fmla="*/ 32 h 1050"/>
                <a:gd name="T20" fmla="*/ 1126 w 1634"/>
                <a:gd name="T21" fmla="*/ 14 h 1050"/>
                <a:gd name="T22" fmla="*/ 1014 w 1634"/>
                <a:gd name="T23" fmla="*/ 10 h 1050"/>
                <a:gd name="T24" fmla="*/ 940 w 1634"/>
                <a:gd name="T25" fmla="*/ 16 h 1050"/>
                <a:gd name="T26" fmla="*/ 830 w 1634"/>
                <a:gd name="T27" fmla="*/ 38 h 1050"/>
                <a:gd name="T28" fmla="*/ 614 w 1634"/>
                <a:gd name="T29" fmla="*/ 106 h 1050"/>
                <a:gd name="T30" fmla="*/ 402 w 1634"/>
                <a:gd name="T31" fmla="*/ 184 h 1050"/>
                <a:gd name="T32" fmla="*/ 260 w 1634"/>
                <a:gd name="T33" fmla="*/ 234 h 1050"/>
                <a:gd name="T34" fmla="*/ 150 w 1634"/>
                <a:gd name="T35" fmla="*/ 258 h 1050"/>
                <a:gd name="T36" fmla="*/ 92 w 1634"/>
                <a:gd name="T37" fmla="*/ 262 h 1050"/>
                <a:gd name="T38" fmla="*/ 38 w 1634"/>
                <a:gd name="T39" fmla="*/ 244 h 1050"/>
                <a:gd name="T40" fmla="*/ 14 w 1634"/>
                <a:gd name="T41" fmla="*/ 218 h 1050"/>
                <a:gd name="T42" fmla="*/ 0 w 1634"/>
                <a:gd name="T43" fmla="*/ 182 h 1050"/>
                <a:gd name="T44" fmla="*/ 14 w 1634"/>
                <a:gd name="T45" fmla="*/ 218 h 1050"/>
                <a:gd name="T46" fmla="*/ 40 w 1634"/>
                <a:gd name="T47" fmla="*/ 244 h 1050"/>
                <a:gd name="T48" fmla="*/ 74 w 1634"/>
                <a:gd name="T49" fmla="*/ 256 h 1050"/>
                <a:gd name="T50" fmla="*/ 112 w 1634"/>
                <a:gd name="T51" fmla="*/ 260 h 1050"/>
                <a:gd name="T52" fmla="*/ 222 w 1634"/>
                <a:gd name="T53" fmla="*/ 240 h 1050"/>
                <a:gd name="T54" fmla="*/ 330 w 1634"/>
                <a:gd name="T55" fmla="*/ 204 h 1050"/>
                <a:gd name="T56" fmla="*/ 540 w 1634"/>
                <a:gd name="T57" fmla="*/ 126 h 1050"/>
                <a:gd name="T58" fmla="*/ 754 w 1634"/>
                <a:gd name="T59" fmla="*/ 52 h 1050"/>
                <a:gd name="T60" fmla="*/ 902 w 1634"/>
                <a:gd name="T61" fmla="*/ 16 h 1050"/>
                <a:gd name="T62" fmla="*/ 976 w 1634"/>
                <a:gd name="T63" fmla="*/ 4 h 1050"/>
                <a:gd name="T64" fmla="*/ 1090 w 1634"/>
                <a:gd name="T65" fmla="*/ 0 h 1050"/>
                <a:gd name="T66" fmla="*/ 1164 w 1634"/>
                <a:gd name="T67" fmla="*/ 12 h 1050"/>
                <a:gd name="T68" fmla="*/ 1270 w 1634"/>
                <a:gd name="T69" fmla="*/ 56 h 1050"/>
                <a:gd name="T70" fmla="*/ 1300 w 1634"/>
                <a:gd name="T71" fmla="*/ 78 h 1050"/>
                <a:gd name="T72" fmla="*/ 1374 w 1634"/>
                <a:gd name="T73" fmla="*/ 166 h 1050"/>
                <a:gd name="T74" fmla="*/ 1412 w 1634"/>
                <a:gd name="T75" fmla="*/ 232 h 1050"/>
                <a:gd name="T76" fmla="*/ 1454 w 1634"/>
                <a:gd name="T77" fmla="*/ 336 h 1050"/>
                <a:gd name="T78" fmla="*/ 1482 w 1634"/>
                <a:gd name="T79" fmla="*/ 446 h 1050"/>
                <a:gd name="T80" fmla="*/ 1502 w 1634"/>
                <a:gd name="T81" fmla="*/ 596 h 1050"/>
                <a:gd name="T82" fmla="*/ 1510 w 1634"/>
                <a:gd name="T83" fmla="*/ 746 h 1050"/>
                <a:gd name="T84" fmla="*/ 1504 w 1634"/>
                <a:gd name="T85" fmla="*/ 1048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34" h="1050">
                  <a:moveTo>
                    <a:pt x="1634" y="1048"/>
                  </a:moveTo>
                  <a:lnTo>
                    <a:pt x="1504" y="1050"/>
                  </a:lnTo>
                  <a:lnTo>
                    <a:pt x="1502" y="1050"/>
                  </a:lnTo>
                  <a:lnTo>
                    <a:pt x="1502" y="1048"/>
                  </a:lnTo>
                  <a:lnTo>
                    <a:pt x="1502" y="1048"/>
                  </a:lnTo>
                  <a:lnTo>
                    <a:pt x="1506" y="898"/>
                  </a:lnTo>
                  <a:lnTo>
                    <a:pt x="1506" y="822"/>
                  </a:lnTo>
                  <a:lnTo>
                    <a:pt x="1506" y="746"/>
                  </a:lnTo>
                  <a:lnTo>
                    <a:pt x="1506" y="746"/>
                  </a:lnTo>
                  <a:lnTo>
                    <a:pt x="1502" y="672"/>
                  </a:lnTo>
                  <a:lnTo>
                    <a:pt x="1496" y="596"/>
                  </a:lnTo>
                  <a:lnTo>
                    <a:pt x="1488" y="522"/>
                  </a:lnTo>
                  <a:lnTo>
                    <a:pt x="1474" y="448"/>
                  </a:lnTo>
                  <a:lnTo>
                    <a:pt x="1474" y="448"/>
                  </a:lnTo>
                  <a:lnTo>
                    <a:pt x="1466" y="412"/>
                  </a:lnTo>
                  <a:lnTo>
                    <a:pt x="1456" y="376"/>
                  </a:lnTo>
                  <a:lnTo>
                    <a:pt x="1446" y="340"/>
                  </a:lnTo>
                  <a:lnTo>
                    <a:pt x="1434" y="304"/>
                  </a:lnTo>
                  <a:lnTo>
                    <a:pt x="1420" y="268"/>
                  </a:lnTo>
                  <a:lnTo>
                    <a:pt x="1404" y="234"/>
                  </a:lnTo>
                  <a:lnTo>
                    <a:pt x="1388" y="202"/>
                  </a:lnTo>
                  <a:lnTo>
                    <a:pt x="1368" y="170"/>
                  </a:lnTo>
                  <a:lnTo>
                    <a:pt x="1368" y="170"/>
                  </a:lnTo>
                  <a:lnTo>
                    <a:pt x="1346" y="138"/>
                  </a:lnTo>
                  <a:lnTo>
                    <a:pt x="1322" y="110"/>
                  </a:lnTo>
                  <a:lnTo>
                    <a:pt x="1296" y="86"/>
                  </a:lnTo>
                  <a:lnTo>
                    <a:pt x="1266" y="64"/>
                  </a:lnTo>
                  <a:lnTo>
                    <a:pt x="1266" y="64"/>
                  </a:lnTo>
                  <a:lnTo>
                    <a:pt x="1232" y="46"/>
                  </a:lnTo>
                  <a:lnTo>
                    <a:pt x="1198" y="32"/>
                  </a:lnTo>
                  <a:lnTo>
                    <a:pt x="1162" y="22"/>
                  </a:lnTo>
                  <a:lnTo>
                    <a:pt x="1126" y="14"/>
                  </a:lnTo>
                  <a:lnTo>
                    <a:pt x="1126" y="14"/>
                  </a:lnTo>
                  <a:lnTo>
                    <a:pt x="1090" y="10"/>
                  </a:lnTo>
                  <a:lnTo>
                    <a:pt x="1052" y="8"/>
                  </a:lnTo>
                  <a:lnTo>
                    <a:pt x="1014" y="10"/>
                  </a:lnTo>
                  <a:lnTo>
                    <a:pt x="976" y="12"/>
                  </a:lnTo>
                  <a:lnTo>
                    <a:pt x="976" y="12"/>
                  </a:lnTo>
                  <a:lnTo>
                    <a:pt x="940" y="16"/>
                  </a:lnTo>
                  <a:lnTo>
                    <a:pt x="902" y="22"/>
                  </a:lnTo>
                  <a:lnTo>
                    <a:pt x="830" y="38"/>
                  </a:lnTo>
                  <a:lnTo>
                    <a:pt x="830" y="38"/>
                  </a:lnTo>
                  <a:lnTo>
                    <a:pt x="756" y="58"/>
                  </a:lnTo>
                  <a:lnTo>
                    <a:pt x="686" y="80"/>
                  </a:lnTo>
                  <a:lnTo>
                    <a:pt x="614" y="106"/>
                  </a:lnTo>
                  <a:lnTo>
                    <a:pt x="544" y="132"/>
                  </a:lnTo>
                  <a:lnTo>
                    <a:pt x="544" y="132"/>
                  </a:lnTo>
                  <a:lnTo>
                    <a:pt x="402" y="184"/>
                  </a:lnTo>
                  <a:lnTo>
                    <a:pt x="332" y="210"/>
                  </a:lnTo>
                  <a:lnTo>
                    <a:pt x="260" y="234"/>
                  </a:lnTo>
                  <a:lnTo>
                    <a:pt x="260" y="234"/>
                  </a:lnTo>
                  <a:lnTo>
                    <a:pt x="224" y="244"/>
                  </a:lnTo>
                  <a:lnTo>
                    <a:pt x="186" y="252"/>
                  </a:lnTo>
                  <a:lnTo>
                    <a:pt x="150" y="258"/>
                  </a:lnTo>
                  <a:lnTo>
                    <a:pt x="112" y="262"/>
                  </a:lnTo>
                  <a:lnTo>
                    <a:pt x="112" y="262"/>
                  </a:lnTo>
                  <a:lnTo>
                    <a:pt x="92" y="262"/>
                  </a:lnTo>
                  <a:lnTo>
                    <a:pt x="74" y="258"/>
                  </a:lnTo>
                  <a:lnTo>
                    <a:pt x="56" y="254"/>
                  </a:lnTo>
                  <a:lnTo>
                    <a:pt x="38" y="244"/>
                  </a:lnTo>
                  <a:lnTo>
                    <a:pt x="38" y="244"/>
                  </a:lnTo>
                  <a:lnTo>
                    <a:pt x="24" y="232"/>
                  </a:lnTo>
                  <a:lnTo>
                    <a:pt x="14" y="218"/>
                  </a:lnTo>
                  <a:lnTo>
                    <a:pt x="14" y="218"/>
                  </a:lnTo>
                  <a:lnTo>
                    <a:pt x="6" y="200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6" y="200"/>
                  </a:lnTo>
                  <a:lnTo>
                    <a:pt x="14" y="218"/>
                  </a:lnTo>
                  <a:lnTo>
                    <a:pt x="14" y="218"/>
                  </a:lnTo>
                  <a:lnTo>
                    <a:pt x="24" y="232"/>
                  </a:lnTo>
                  <a:lnTo>
                    <a:pt x="40" y="244"/>
                  </a:lnTo>
                  <a:lnTo>
                    <a:pt x="40" y="244"/>
                  </a:lnTo>
                  <a:lnTo>
                    <a:pt x="56" y="252"/>
                  </a:lnTo>
                  <a:lnTo>
                    <a:pt x="74" y="256"/>
                  </a:lnTo>
                  <a:lnTo>
                    <a:pt x="92" y="260"/>
                  </a:lnTo>
                  <a:lnTo>
                    <a:pt x="112" y="260"/>
                  </a:lnTo>
                  <a:lnTo>
                    <a:pt x="112" y="260"/>
                  </a:lnTo>
                  <a:lnTo>
                    <a:pt x="148" y="256"/>
                  </a:lnTo>
                  <a:lnTo>
                    <a:pt x="186" y="250"/>
                  </a:lnTo>
                  <a:lnTo>
                    <a:pt x="222" y="240"/>
                  </a:lnTo>
                  <a:lnTo>
                    <a:pt x="258" y="228"/>
                  </a:lnTo>
                  <a:lnTo>
                    <a:pt x="258" y="228"/>
                  </a:lnTo>
                  <a:lnTo>
                    <a:pt x="330" y="204"/>
                  </a:lnTo>
                  <a:lnTo>
                    <a:pt x="400" y="178"/>
                  </a:lnTo>
                  <a:lnTo>
                    <a:pt x="540" y="126"/>
                  </a:lnTo>
                  <a:lnTo>
                    <a:pt x="540" y="126"/>
                  </a:lnTo>
                  <a:lnTo>
                    <a:pt x="612" y="100"/>
                  </a:lnTo>
                  <a:lnTo>
                    <a:pt x="682" y="74"/>
                  </a:lnTo>
                  <a:lnTo>
                    <a:pt x="754" y="52"/>
                  </a:lnTo>
                  <a:lnTo>
                    <a:pt x="828" y="32"/>
                  </a:lnTo>
                  <a:lnTo>
                    <a:pt x="828" y="32"/>
                  </a:lnTo>
                  <a:lnTo>
                    <a:pt x="902" y="16"/>
                  </a:lnTo>
                  <a:lnTo>
                    <a:pt x="938" y="8"/>
                  </a:lnTo>
                  <a:lnTo>
                    <a:pt x="976" y="4"/>
                  </a:lnTo>
                  <a:lnTo>
                    <a:pt x="976" y="4"/>
                  </a:lnTo>
                  <a:lnTo>
                    <a:pt x="1014" y="0"/>
                  </a:lnTo>
                  <a:lnTo>
                    <a:pt x="1052" y="0"/>
                  </a:lnTo>
                  <a:lnTo>
                    <a:pt x="1090" y="0"/>
                  </a:lnTo>
                  <a:lnTo>
                    <a:pt x="1128" y="4"/>
                  </a:lnTo>
                  <a:lnTo>
                    <a:pt x="1128" y="4"/>
                  </a:lnTo>
                  <a:lnTo>
                    <a:pt x="1164" y="12"/>
                  </a:lnTo>
                  <a:lnTo>
                    <a:pt x="1202" y="22"/>
                  </a:lnTo>
                  <a:lnTo>
                    <a:pt x="1236" y="38"/>
                  </a:lnTo>
                  <a:lnTo>
                    <a:pt x="1270" y="56"/>
                  </a:lnTo>
                  <a:lnTo>
                    <a:pt x="1270" y="56"/>
                  </a:lnTo>
                  <a:lnTo>
                    <a:pt x="1286" y="68"/>
                  </a:lnTo>
                  <a:lnTo>
                    <a:pt x="1300" y="78"/>
                  </a:lnTo>
                  <a:lnTo>
                    <a:pt x="1328" y="104"/>
                  </a:lnTo>
                  <a:lnTo>
                    <a:pt x="1354" y="134"/>
                  </a:lnTo>
                  <a:lnTo>
                    <a:pt x="1374" y="166"/>
                  </a:lnTo>
                  <a:lnTo>
                    <a:pt x="1374" y="166"/>
                  </a:lnTo>
                  <a:lnTo>
                    <a:pt x="1394" y="198"/>
                  </a:lnTo>
                  <a:lnTo>
                    <a:pt x="1412" y="232"/>
                  </a:lnTo>
                  <a:lnTo>
                    <a:pt x="1428" y="266"/>
                  </a:lnTo>
                  <a:lnTo>
                    <a:pt x="1440" y="302"/>
                  </a:lnTo>
                  <a:lnTo>
                    <a:pt x="1454" y="336"/>
                  </a:lnTo>
                  <a:lnTo>
                    <a:pt x="1464" y="374"/>
                  </a:lnTo>
                  <a:lnTo>
                    <a:pt x="1474" y="410"/>
                  </a:lnTo>
                  <a:lnTo>
                    <a:pt x="1482" y="446"/>
                  </a:lnTo>
                  <a:lnTo>
                    <a:pt x="1482" y="446"/>
                  </a:lnTo>
                  <a:lnTo>
                    <a:pt x="1494" y="522"/>
                  </a:lnTo>
                  <a:lnTo>
                    <a:pt x="1502" y="596"/>
                  </a:lnTo>
                  <a:lnTo>
                    <a:pt x="1508" y="672"/>
                  </a:lnTo>
                  <a:lnTo>
                    <a:pt x="1510" y="746"/>
                  </a:lnTo>
                  <a:lnTo>
                    <a:pt x="1510" y="746"/>
                  </a:lnTo>
                  <a:lnTo>
                    <a:pt x="1512" y="822"/>
                  </a:lnTo>
                  <a:lnTo>
                    <a:pt x="1510" y="898"/>
                  </a:lnTo>
                  <a:lnTo>
                    <a:pt x="1504" y="1048"/>
                  </a:lnTo>
                  <a:lnTo>
                    <a:pt x="1504" y="1048"/>
                  </a:lnTo>
                  <a:lnTo>
                    <a:pt x="1634" y="1048"/>
                  </a:lnTo>
                  <a:close/>
                </a:path>
              </a:pathLst>
            </a:custGeom>
            <a:solidFill>
              <a:srgbClr val="A8CDD7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CCF5A757-73F5-4D85-A402-ABEB6E4EC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475" y="4057650"/>
              <a:ext cx="1235075" cy="1733550"/>
            </a:xfrm>
            <a:custGeom>
              <a:avLst/>
              <a:gdLst>
                <a:gd name="T0" fmla="*/ 630 w 778"/>
                <a:gd name="T1" fmla="*/ 0 h 1092"/>
                <a:gd name="T2" fmla="*/ 244 w 778"/>
                <a:gd name="T3" fmla="*/ 184 h 1092"/>
                <a:gd name="T4" fmla="*/ 244 w 778"/>
                <a:gd name="T5" fmla="*/ 184 h 1092"/>
                <a:gd name="T6" fmla="*/ 234 w 778"/>
                <a:gd name="T7" fmla="*/ 234 h 1092"/>
                <a:gd name="T8" fmla="*/ 222 w 778"/>
                <a:gd name="T9" fmla="*/ 286 h 1092"/>
                <a:gd name="T10" fmla="*/ 196 w 778"/>
                <a:gd name="T11" fmla="*/ 390 h 1092"/>
                <a:gd name="T12" fmla="*/ 168 w 778"/>
                <a:gd name="T13" fmla="*/ 486 h 1092"/>
                <a:gd name="T14" fmla="*/ 140 w 778"/>
                <a:gd name="T15" fmla="*/ 570 h 1092"/>
                <a:gd name="T16" fmla="*/ 0 w 778"/>
                <a:gd name="T17" fmla="*/ 570 h 1092"/>
                <a:gd name="T18" fmla="*/ 398 w 778"/>
                <a:gd name="T19" fmla="*/ 1092 h 1092"/>
                <a:gd name="T20" fmla="*/ 778 w 778"/>
                <a:gd name="T21" fmla="*/ 570 h 1092"/>
                <a:gd name="T22" fmla="*/ 650 w 778"/>
                <a:gd name="T23" fmla="*/ 570 h 1092"/>
                <a:gd name="T24" fmla="*/ 650 w 778"/>
                <a:gd name="T25" fmla="*/ 570 h 1092"/>
                <a:gd name="T26" fmla="*/ 652 w 778"/>
                <a:gd name="T27" fmla="*/ 452 h 1092"/>
                <a:gd name="T28" fmla="*/ 654 w 778"/>
                <a:gd name="T29" fmla="*/ 384 h 1092"/>
                <a:gd name="T30" fmla="*/ 654 w 778"/>
                <a:gd name="T31" fmla="*/ 312 h 1092"/>
                <a:gd name="T32" fmla="*/ 652 w 778"/>
                <a:gd name="T33" fmla="*/ 236 h 1092"/>
                <a:gd name="T34" fmla="*/ 648 w 778"/>
                <a:gd name="T35" fmla="*/ 158 h 1092"/>
                <a:gd name="T36" fmla="*/ 640 w 778"/>
                <a:gd name="T37" fmla="*/ 80 h 1092"/>
                <a:gd name="T38" fmla="*/ 630 w 778"/>
                <a:gd name="T39" fmla="*/ 0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8" h="1092">
                  <a:moveTo>
                    <a:pt x="630" y="0"/>
                  </a:moveTo>
                  <a:lnTo>
                    <a:pt x="244" y="184"/>
                  </a:lnTo>
                  <a:lnTo>
                    <a:pt x="244" y="184"/>
                  </a:lnTo>
                  <a:lnTo>
                    <a:pt x="234" y="234"/>
                  </a:lnTo>
                  <a:lnTo>
                    <a:pt x="222" y="286"/>
                  </a:lnTo>
                  <a:lnTo>
                    <a:pt x="196" y="390"/>
                  </a:lnTo>
                  <a:lnTo>
                    <a:pt x="168" y="486"/>
                  </a:lnTo>
                  <a:lnTo>
                    <a:pt x="140" y="570"/>
                  </a:lnTo>
                  <a:lnTo>
                    <a:pt x="0" y="570"/>
                  </a:lnTo>
                  <a:lnTo>
                    <a:pt x="398" y="1092"/>
                  </a:lnTo>
                  <a:lnTo>
                    <a:pt x="778" y="570"/>
                  </a:lnTo>
                  <a:lnTo>
                    <a:pt x="650" y="570"/>
                  </a:lnTo>
                  <a:lnTo>
                    <a:pt x="650" y="570"/>
                  </a:lnTo>
                  <a:lnTo>
                    <a:pt x="652" y="452"/>
                  </a:lnTo>
                  <a:lnTo>
                    <a:pt x="654" y="384"/>
                  </a:lnTo>
                  <a:lnTo>
                    <a:pt x="654" y="312"/>
                  </a:lnTo>
                  <a:lnTo>
                    <a:pt x="652" y="236"/>
                  </a:lnTo>
                  <a:lnTo>
                    <a:pt x="648" y="158"/>
                  </a:lnTo>
                  <a:lnTo>
                    <a:pt x="640" y="80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ysClr val="window" lastClr="FFFFFF">
                <a:alpha val="9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6" name="Freeform: Shape 45">
            <a:extLst>
              <a:ext uri="{FF2B5EF4-FFF2-40B4-BE49-F238E27FC236}">
                <a16:creationId xmlns:a16="http://schemas.microsoft.com/office/drawing/2014/main" id="{C1CCC8F0-4230-4344-9BAD-E8167C677B22}"/>
              </a:ext>
            </a:extLst>
          </p:cNvPr>
          <p:cNvSpPr/>
          <p:nvPr/>
        </p:nvSpPr>
        <p:spPr>
          <a:xfrm>
            <a:off x="11471504" y="6083574"/>
            <a:ext cx="720496" cy="774426"/>
          </a:xfrm>
          <a:custGeom>
            <a:avLst/>
            <a:gdLst>
              <a:gd name="connsiteX0" fmla="*/ 720496 w 720496"/>
              <a:gd name="connsiteY0" fmla="*/ 0 h 774426"/>
              <a:gd name="connsiteX1" fmla="*/ 720496 w 720496"/>
              <a:gd name="connsiteY1" fmla="*/ 774426 h 774426"/>
              <a:gd name="connsiteX2" fmla="*/ 1095 w 720496"/>
              <a:gd name="connsiteY2" fmla="*/ 774426 h 774426"/>
              <a:gd name="connsiteX3" fmla="*/ 2 w 720496"/>
              <a:gd name="connsiteY3" fmla="*/ 766534 h 774426"/>
              <a:gd name="connsiteX4" fmla="*/ 36630 w 720496"/>
              <a:gd name="connsiteY4" fmla="*/ 666469 h 774426"/>
              <a:gd name="connsiteX5" fmla="*/ 359988 w 720496"/>
              <a:gd name="connsiteY5" fmla="*/ 537877 h 774426"/>
              <a:gd name="connsiteX6" fmla="*/ 586799 w 720496"/>
              <a:gd name="connsiteY6" fmla="*/ 62436 h 774426"/>
              <a:gd name="connsiteX7" fmla="*/ 699797 w 720496"/>
              <a:gd name="connsiteY7" fmla="*/ 1402 h 7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496" h="774426">
                <a:moveTo>
                  <a:pt x="720496" y="0"/>
                </a:moveTo>
                <a:lnTo>
                  <a:pt x="720496" y="774426"/>
                </a:lnTo>
                <a:lnTo>
                  <a:pt x="1095" y="774426"/>
                </a:lnTo>
                <a:lnTo>
                  <a:pt x="2" y="766534"/>
                </a:lnTo>
                <a:cubicBezTo>
                  <a:pt x="-122" y="732835"/>
                  <a:pt x="9938" y="699389"/>
                  <a:pt x="36630" y="666469"/>
                </a:cubicBezTo>
                <a:cubicBezTo>
                  <a:pt x="111242" y="574709"/>
                  <a:pt x="262465" y="603724"/>
                  <a:pt x="359988" y="537877"/>
                </a:cubicBezTo>
                <a:cubicBezTo>
                  <a:pt x="509339" y="438815"/>
                  <a:pt x="461054" y="189724"/>
                  <a:pt x="586799" y="62436"/>
                </a:cubicBezTo>
                <a:cubicBezTo>
                  <a:pt x="617165" y="31251"/>
                  <a:pt x="657251" y="10390"/>
                  <a:pt x="699797" y="1402"/>
                </a:cubicBezTo>
                <a:close/>
              </a:path>
            </a:pathLst>
          </a:custGeom>
          <a:solidFill>
            <a:srgbClr val="B0D1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7FD63AD-D725-46E0-ABEC-5425E7191220}"/>
              </a:ext>
            </a:extLst>
          </p:cNvPr>
          <p:cNvGrpSpPr/>
          <p:nvPr/>
        </p:nvGrpSpPr>
        <p:grpSpPr>
          <a:xfrm>
            <a:off x="1269136" y="4120477"/>
            <a:ext cx="467833" cy="467833"/>
            <a:chOff x="1036268" y="4333171"/>
            <a:chExt cx="467833" cy="467833"/>
          </a:xfrm>
          <a:effectLst>
            <a:outerShdw blurRad="685800" dist="419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Oval 62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id="{CD61FB7F-E5DA-46AD-892E-C32FFF555994}"/>
                </a:ext>
              </a:extLst>
            </p:cNvPr>
            <p:cNvSpPr/>
            <p:nvPr/>
          </p:nvSpPr>
          <p:spPr>
            <a:xfrm>
              <a:off x="1036268" y="4333171"/>
              <a:ext cx="467833" cy="467833"/>
            </a:xfrm>
            <a:prstGeom prst="ellipse">
              <a:avLst/>
            </a:prstGeom>
            <a:solidFill>
              <a:srgbClr val="6C99A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E3949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Freeform 63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id="{783BEE54-756A-4529-8EDF-C40733733507}"/>
                </a:ext>
              </a:extLst>
            </p:cNvPr>
            <p:cNvSpPr/>
            <p:nvPr/>
          </p:nvSpPr>
          <p:spPr>
            <a:xfrm>
              <a:off x="1165485" y="4495651"/>
              <a:ext cx="209401" cy="142875"/>
            </a:xfrm>
            <a:custGeom>
              <a:avLst/>
              <a:gdLst/>
              <a:ahLst/>
              <a:cxnLst/>
              <a:rect l="l" t="t" r="r" b="b"/>
              <a:pathLst>
                <a:path w="209401" h="142875">
                  <a:moveTo>
                    <a:pt x="87734" y="125239"/>
                  </a:moveTo>
                  <a:cubicBezTo>
                    <a:pt x="85799" y="125239"/>
                    <a:pt x="84683" y="125500"/>
                    <a:pt x="84385" y="126021"/>
                  </a:cubicBezTo>
                  <a:lnTo>
                    <a:pt x="78134" y="132160"/>
                  </a:lnTo>
                  <a:lnTo>
                    <a:pt x="77911" y="132383"/>
                  </a:lnTo>
                  <a:cubicBezTo>
                    <a:pt x="77911" y="132978"/>
                    <a:pt x="78916" y="133276"/>
                    <a:pt x="80925" y="133276"/>
                  </a:cubicBezTo>
                  <a:lnTo>
                    <a:pt x="128476" y="133276"/>
                  </a:lnTo>
                  <a:cubicBezTo>
                    <a:pt x="130485" y="133276"/>
                    <a:pt x="131489" y="132978"/>
                    <a:pt x="131489" y="132383"/>
                  </a:cubicBezTo>
                  <a:cubicBezTo>
                    <a:pt x="131489" y="132234"/>
                    <a:pt x="131415" y="132160"/>
                    <a:pt x="131266" y="132160"/>
                  </a:cubicBezTo>
                  <a:lnTo>
                    <a:pt x="125239" y="126021"/>
                  </a:lnTo>
                  <a:cubicBezTo>
                    <a:pt x="124718" y="125500"/>
                    <a:pt x="123527" y="125239"/>
                    <a:pt x="121667" y="125239"/>
                  </a:cubicBezTo>
                  <a:close/>
                  <a:moveTo>
                    <a:pt x="28575" y="9600"/>
                  </a:moveTo>
                  <a:lnTo>
                    <a:pt x="28575" y="114300"/>
                  </a:lnTo>
                  <a:lnTo>
                    <a:pt x="180826" y="114300"/>
                  </a:lnTo>
                  <a:lnTo>
                    <a:pt x="180826" y="9600"/>
                  </a:lnTo>
                  <a:close/>
                  <a:moveTo>
                    <a:pt x="28575" y="0"/>
                  </a:moveTo>
                  <a:lnTo>
                    <a:pt x="180826" y="0"/>
                  </a:lnTo>
                  <a:cubicBezTo>
                    <a:pt x="183207" y="0"/>
                    <a:pt x="185402" y="968"/>
                    <a:pt x="187411" y="2902"/>
                  </a:cubicBezTo>
                  <a:cubicBezTo>
                    <a:pt x="189421" y="4837"/>
                    <a:pt x="190425" y="6995"/>
                    <a:pt x="190425" y="9376"/>
                  </a:cubicBezTo>
                  <a:lnTo>
                    <a:pt x="190425" y="114300"/>
                  </a:lnTo>
                  <a:lnTo>
                    <a:pt x="209401" y="133276"/>
                  </a:lnTo>
                  <a:cubicBezTo>
                    <a:pt x="209401" y="135955"/>
                    <a:pt x="208526" y="138224"/>
                    <a:pt x="206778" y="140085"/>
                  </a:cubicBezTo>
                  <a:cubicBezTo>
                    <a:pt x="205029" y="141945"/>
                    <a:pt x="202778" y="142875"/>
                    <a:pt x="200025" y="142875"/>
                  </a:cubicBezTo>
                  <a:lnTo>
                    <a:pt x="9376" y="142875"/>
                  </a:lnTo>
                  <a:cubicBezTo>
                    <a:pt x="6623" y="142875"/>
                    <a:pt x="4371" y="141982"/>
                    <a:pt x="2623" y="140196"/>
                  </a:cubicBezTo>
                  <a:cubicBezTo>
                    <a:pt x="874" y="138410"/>
                    <a:pt x="0" y="136104"/>
                    <a:pt x="0" y="133276"/>
                  </a:cubicBezTo>
                  <a:lnTo>
                    <a:pt x="18975" y="114300"/>
                  </a:lnTo>
                  <a:lnTo>
                    <a:pt x="18975" y="9376"/>
                  </a:lnTo>
                  <a:cubicBezTo>
                    <a:pt x="18975" y="6995"/>
                    <a:pt x="19980" y="4837"/>
                    <a:pt x="21989" y="2902"/>
                  </a:cubicBezTo>
                  <a:cubicBezTo>
                    <a:pt x="23998" y="968"/>
                    <a:pt x="26193" y="0"/>
                    <a:pt x="28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E3949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56C1536A-24C6-4B10-A6D5-73CCB33EFBF6}"/>
              </a:ext>
            </a:extLst>
          </p:cNvPr>
          <p:cNvGrpSpPr/>
          <p:nvPr/>
        </p:nvGrpSpPr>
        <p:grpSpPr>
          <a:xfrm>
            <a:off x="3060852" y="4120477"/>
            <a:ext cx="467833" cy="467833"/>
            <a:chOff x="2827984" y="4333171"/>
            <a:chExt cx="467833" cy="467833"/>
          </a:xfrm>
          <a:effectLst>
            <a:outerShdw blurRad="685800" dist="419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Oval 64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id="{A8DBB9A2-F65C-4799-A438-A4516A5400D0}"/>
                </a:ext>
              </a:extLst>
            </p:cNvPr>
            <p:cNvSpPr/>
            <p:nvPr/>
          </p:nvSpPr>
          <p:spPr>
            <a:xfrm>
              <a:off x="2827984" y="4333171"/>
              <a:ext cx="467833" cy="467833"/>
            </a:xfrm>
            <a:prstGeom prst="ellipse">
              <a:avLst/>
            </a:prstGeom>
            <a:solidFill>
              <a:srgbClr val="BEB89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E3949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Freeform 65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id="{523727F7-233F-4111-887C-06CD3CCC8A78}"/>
                </a:ext>
              </a:extLst>
            </p:cNvPr>
            <p:cNvSpPr/>
            <p:nvPr/>
          </p:nvSpPr>
          <p:spPr>
            <a:xfrm>
              <a:off x="3004731" y="4455689"/>
              <a:ext cx="114337" cy="222795"/>
            </a:xfrm>
            <a:custGeom>
              <a:avLst/>
              <a:gdLst/>
              <a:ahLst/>
              <a:cxnLst/>
              <a:rect l="l" t="t" r="r" b="b"/>
              <a:pathLst>
                <a:path w="114337" h="222795">
                  <a:moveTo>
                    <a:pt x="57169" y="192658"/>
                  </a:moveTo>
                  <a:cubicBezTo>
                    <a:pt x="54118" y="192658"/>
                    <a:pt x="51495" y="193755"/>
                    <a:pt x="49300" y="195951"/>
                  </a:cubicBezTo>
                  <a:cubicBezTo>
                    <a:pt x="47105" y="198146"/>
                    <a:pt x="46007" y="200769"/>
                    <a:pt x="46007" y="203820"/>
                  </a:cubicBezTo>
                  <a:cubicBezTo>
                    <a:pt x="46007" y="206871"/>
                    <a:pt x="47105" y="209475"/>
                    <a:pt x="49300" y="211633"/>
                  </a:cubicBezTo>
                  <a:cubicBezTo>
                    <a:pt x="51495" y="213791"/>
                    <a:pt x="54118" y="214870"/>
                    <a:pt x="57169" y="214870"/>
                  </a:cubicBezTo>
                  <a:cubicBezTo>
                    <a:pt x="60220" y="214870"/>
                    <a:pt x="62843" y="213791"/>
                    <a:pt x="65039" y="211633"/>
                  </a:cubicBezTo>
                  <a:cubicBezTo>
                    <a:pt x="67234" y="209475"/>
                    <a:pt x="68331" y="206871"/>
                    <a:pt x="68331" y="203820"/>
                  </a:cubicBezTo>
                  <a:cubicBezTo>
                    <a:pt x="68331" y="200769"/>
                    <a:pt x="67234" y="198146"/>
                    <a:pt x="65039" y="195951"/>
                  </a:cubicBezTo>
                  <a:cubicBezTo>
                    <a:pt x="62843" y="193755"/>
                    <a:pt x="60220" y="192658"/>
                    <a:pt x="57169" y="192658"/>
                  </a:cubicBezTo>
                  <a:close/>
                  <a:moveTo>
                    <a:pt x="9619" y="40183"/>
                  </a:moveTo>
                  <a:lnTo>
                    <a:pt x="9619" y="184621"/>
                  </a:lnTo>
                  <a:lnTo>
                    <a:pt x="104720" y="184621"/>
                  </a:lnTo>
                  <a:lnTo>
                    <a:pt x="104720" y="40183"/>
                  </a:lnTo>
                  <a:close/>
                  <a:moveTo>
                    <a:pt x="48463" y="17078"/>
                  </a:moveTo>
                  <a:cubicBezTo>
                    <a:pt x="47272" y="17078"/>
                    <a:pt x="46677" y="17785"/>
                    <a:pt x="46677" y="19199"/>
                  </a:cubicBezTo>
                  <a:cubicBezTo>
                    <a:pt x="46677" y="20389"/>
                    <a:pt x="47272" y="20984"/>
                    <a:pt x="48463" y="20984"/>
                  </a:cubicBezTo>
                  <a:lnTo>
                    <a:pt x="65876" y="20984"/>
                  </a:lnTo>
                  <a:cubicBezTo>
                    <a:pt x="67066" y="20984"/>
                    <a:pt x="67662" y="20389"/>
                    <a:pt x="67662" y="19199"/>
                  </a:cubicBezTo>
                  <a:cubicBezTo>
                    <a:pt x="67662" y="17785"/>
                    <a:pt x="67066" y="17078"/>
                    <a:pt x="65876" y="17078"/>
                  </a:cubicBezTo>
                  <a:close/>
                  <a:moveTo>
                    <a:pt x="18995" y="0"/>
                  </a:moveTo>
                  <a:cubicBezTo>
                    <a:pt x="19144" y="0"/>
                    <a:pt x="19311" y="37"/>
                    <a:pt x="19497" y="111"/>
                  </a:cubicBezTo>
                  <a:cubicBezTo>
                    <a:pt x="19683" y="186"/>
                    <a:pt x="19813" y="223"/>
                    <a:pt x="19888" y="223"/>
                  </a:cubicBezTo>
                  <a:lnTo>
                    <a:pt x="94451" y="223"/>
                  </a:lnTo>
                  <a:cubicBezTo>
                    <a:pt x="94525" y="223"/>
                    <a:pt x="94655" y="186"/>
                    <a:pt x="94841" y="111"/>
                  </a:cubicBezTo>
                  <a:cubicBezTo>
                    <a:pt x="95027" y="37"/>
                    <a:pt x="95195" y="0"/>
                    <a:pt x="95344" y="0"/>
                  </a:cubicBezTo>
                  <a:cubicBezTo>
                    <a:pt x="100627" y="0"/>
                    <a:pt x="105166" y="1897"/>
                    <a:pt x="108961" y="5692"/>
                  </a:cubicBezTo>
                  <a:cubicBezTo>
                    <a:pt x="112757" y="9488"/>
                    <a:pt x="114542" y="13990"/>
                    <a:pt x="114319" y="19199"/>
                  </a:cubicBezTo>
                  <a:lnTo>
                    <a:pt x="114319" y="203820"/>
                  </a:lnTo>
                  <a:cubicBezTo>
                    <a:pt x="114319" y="208806"/>
                    <a:pt x="112571" y="213122"/>
                    <a:pt x="109073" y="216768"/>
                  </a:cubicBezTo>
                  <a:cubicBezTo>
                    <a:pt x="105576" y="220414"/>
                    <a:pt x="101371" y="222423"/>
                    <a:pt x="96460" y="222795"/>
                  </a:cubicBezTo>
                  <a:lnTo>
                    <a:pt x="17879" y="222795"/>
                  </a:lnTo>
                  <a:cubicBezTo>
                    <a:pt x="12967" y="222423"/>
                    <a:pt x="8763" y="220414"/>
                    <a:pt x="5265" y="216768"/>
                  </a:cubicBezTo>
                  <a:cubicBezTo>
                    <a:pt x="1768" y="213122"/>
                    <a:pt x="19" y="208806"/>
                    <a:pt x="19" y="203820"/>
                  </a:cubicBezTo>
                  <a:lnTo>
                    <a:pt x="19" y="19199"/>
                  </a:lnTo>
                  <a:cubicBezTo>
                    <a:pt x="-204" y="13990"/>
                    <a:pt x="1582" y="9488"/>
                    <a:pt x="5377" y="5692"/>
                  </a:cubicBezTo>
                  <a:cubicBezTo>
                    <a:pt x="9172" y="1897"/>
                    <a:pt x="13711" y="0"/>
                    <a:pt x="189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E3949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8525694-81D9-4D50-80D2-84FA776768F6}"/>
              </a:ext>
            </a:extLst>
          </p:cNvPr>
          <p:cNvGrpSpPr/>
          <p:nvPr/>
        </p:nvGrpSpPr>
        <p:grpSpPr>
          <a:xfrm>
            <a:off x="4852568" y="4120477"/>
            <a:ext cx="467833" cy="467833"/>
            <a:chOff x="4619700" y="4333171"/>
            <a:chExt cx="467833" cy="467833"/>
          </a:xfrm>
          <a:effectLst>
            <a:outerShdw blurRad="685800" dist="419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Oval 66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id="{9A77B401-AECB-4899-9A81-E59D82C77DAB}"/>
                </a:ext>
              </a:extLst>
            </p:cNvPr>
            <p:cNvSpPr/>
            <p:nvPr/>
          </p:nvSpPr>
          <p:spPr>
            <a:xfrm>
              <a:off x="4619700" y="4333171"/>
              <a:ext cx="467833" cy="467833"/>
            </a:xfrm>
            <a:prstGeom prst="ellipse">
              <a:avLst/>
            </a:prstGeom>
            <a:solidFill>
              <a:srgbClr val="B0D1C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E3949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Freeform 67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id="{BE9962FC-1514-44EA-936F-0C841619372F}"/>
                </a:ext>
              </a:extLst>
            </p:cNvPr>
            <p:cNvSpPr/>
            <p:nvPr/>
          </p:nvSpPr>
          <p:spPr>
            <a:xfrm>
              <a:off x="4789027" y="4471762"/>
              <a:ext cx="146670" cy="190648"/>
            </a:xfrm>
            <a:custGeom>
              <a:avLst/>
              <a:gdLst/>
              <a:ahLst/>
              <a:cxnLst/>
              <a:rect l="l" t="t" r="r" b="b"/>
              <a:pathLst>
                <a:path w="146670" h="190648">
                  <a:moveTo>
                    <a:pt x="73335" y="178035"/>
                  </a:moveTo>
                  <a:cubicBezTo>
                    <a:pt x="72070" y="178035"/>
                    <a:pt x="70991" y="178482"/>
                    <a:pt x="70098" y="179375"/>
                  </a:cubicBezTo>
                  <a:cubicBezTo>
                    <a:pt x="69205" y="180268"/>
                    <a:pt x="68759" y="181421"/>
                    <a:pt x="68759" y="182835"/>
                  </a:cubicBezTo>
                  <a:cubicBezTo>
                    <a:pt x="68759" y="184100"/>
                    <a:pt x="69205" y="185179"/>
                    <a:pt x="70098" y="186072"/>
                  </a:cubicBezTo>
                  <a:cubicBezTo>
                    <a:pt x="70991" y="186965"/>
                    <a:pt x="72070" y="187411"/>
                    <a:pt x="73335" y="187411"/>
                  </a:cubicBezTo>
                  <a:cubicBezTo>
                    <a:pt x="74600" y="187411"/>
                    <a:pt x="75679" y="186965"/>
                    <a:pt x="76572" y="186072"/>
                  </a:cubicBezTo>
                  <a:cubicBezTo>
                    <a:pt x="77465" y="185179"/>
                    <a:pt x="77912" y="184100"/>
                    <a:pt x="77912" y="182835"/>
                  </a:cubicBezTo>
                  <a:cubicBezTo>
                    <a:pt x="77912" y="181421"/>
                    <a:pt x="77465" y="180268"/>
                    <a:pt x="76572" y="179375"/>
                  </a:cubicBezTo>
                  <a:cubicBezTo>
                    <a:pt x="75679" y="178482"/>
                    <a:pt x="74600" y="178035"/>
                    <a:pt x="73335" y="178035"/>
                  </a:cubicBezTo>
                  <a:close/>
                  <a:moveTo>
                    <a:pt x="16185" y="19198"/>
                  </a:moveTo>
                  <a:lnTo>
                    <a:pt x="16185" y="171673"/>
                  </a:lnTo>
                  <a:lnTo>
                    <a:pt x="130485" y="171673"/>
                  </a:lnTo>
                  <a:lnTo>
                    <a:pt x="130485" y="19198"/>
                  </a:lnTo>
                  <a:close/>
                  <a:moveTo>
                    <a:pt x="9153" y="0"/>
                  </a:moveTo>
                  <a:lnTo>
                    <a:pt x="137517" y="0"/>
                  </a:lnTo>
                  <a:cubicBezTo>
                    <a:pt x="140271" y="0"/>
                    <a:pt x="142485" y="874"/>
                    <a:pt x="144159" y="2623"/>
                  </a:cubicBezTo>
                  <a:cubicBezTo>
                    <a:pt x="145833" y="4371"/>
                    <a:pt x="146670" y="6622"/>
                    <a:pt x="146670" y="9376"/>
                  </a:cubicBezTo>
                  <a:lnTo>
                    <a:pt x="146670" y="181495"/>
                  </a:lnTo>
                  <a:cubicBezTo>
                    <a:pt x="146670" y="184249"/>
                    <a:pt x="145833" y="186463"/>
                    <a:pt x="144159" y="188137"/>
                  </a:cubicBezTo>
                  <a:cubicBezTo>
                    <a:pt x="142485" y="189811"/>
                    <a:pt x="140271" y="190648"/>
                    <a:pt x="137517" y="190648"/>
                  </a:cubicBezTo>
                  <a:lnTo>
                    <a:pt x="9153" y="190648"/>
                  </a:lnTo>
                  <a:cubicBezTo>
                    <a:pt x="6400" y="190648"/>
                    <a:pt x="4186" y="189811"/>
                    <a:pt x="2512" y="188137"/>
                  </a:cubicBezTo>
                  <a:cubicBezTo>
                    <a:pt x="837" y="186463"/>
                    <a:pt x="0" y="184249"/>
                    <a:pt x="0" y="181495"/>
                  </a:cubicBezTo>
                  <a:lnTo>
                    <a:pt x="0" y="9376"/>
                  </a:lnTo>
                  <a:cubicBezTo>
                    <a:pt x="0" y="6622"/>
                    <a:pt x="837" y="4371"/>
                    <a:pt x="2512" y="2623"/>
                  </a:cubicBezTo>
                  <a:cubicBezTo>
                    <a:pt x="4186" y="874"/>
                    <a:pt x="6400" y="0"/>
                    <a:pt x="9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E3949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9" name="TextBox 68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id="{93B25A0C-8E3E-4F26-8DFA-02270955397E}"/>
              </a:ext>
            </a:extLst>
          </p:cNvPr>
          <p:cNvSpPr txBox="1"/>
          <p:nvPr/>
        </p:nvSpPr>
        <p:spPr>
          <a:xfrm>
            <a:off x="1940623" y="4031226"/>
            <a:ext cx="91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cs typeface="+mn-ea"/>
                <a:sym typeface="+mn-lt"/>
              </a:rPr>
              <a:t>订单</a:t>
            </a:r>
            <a:endParaRPr lang="en-US" altLang="zh-CN" b="1" dirty="0">
              <a:cs typeface="+mn-ea"/>
              <a:sym typeface="+mn-lt"/>
            </a:endParaRPr>
          </a:p>
          <a:p>
            <a:r>
              <a:rPr lang="zh-CN" altLang="en-US" b="1" dirty="0">
                <a:cs typeface="+mn-ea"/>
                <a:sym typeface="+mn-lt"/>
              </a:rPr>
              <a:t>列表</a:t>
            </a:r>
            <a:endParaRPr lang="en-US" b="1" dirty="0">
              <a:cs typeface="+mn-ea"/>
              <a:sym typeface="+mn-lt"/>
            </a:endParaRPr>
          </a:p>
        </p:txBody>
      </p:sp>
      <p:sp>
        <p:nvSpPr>
          <p:cNvPr id="40" name="TextBox 69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id="{D5EE70FE-6BEC-44F3-9605-424A40710A0E}"/>
              </a:ext>
            </a:extLst>
          </p:cNvPr>
          <p:cNvSpPr txBox="1"/>
          <p:nvPr/>
        </p:nvSpPr>
        <p:spPr>
          <a:xfrm>
            <a:off x="3738224" y="4031225"/>
            <a:ext cx="91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cs typeface="+mn-ea"/>
                <a:sym typeface="+mn-lt"/>
              </a:rPr>
              <a:t>删除</a:t>
            </a:r>
            <a:endParaRPr lang="en-US" altLang="zh-CN" b="1" dirty="0">
              <a:cs typeface="+mn-ea"/>
              <a:sym typeface="+mn-lt"/>
            </a:endParaRPr>
          </a:p>
          <a:p>
            <a:r>
              <a:rPr lang="zh-CN" altLang="en-US" b="1" dirty="0">
                <a:cs typeface="+mn-ea"/>
                <a:sym typeface="+mn-lt"/>
              </a:rPr>
              <a:t>订单</a:t>
            </a:r>
            <a:endParaRPr lang="en-US" b="1" dirty="0">
              <a:cs typeface="+mn-ea"/>
              <a:sym typeface="+mn-lt"/>
            </a:endParaRPr>
          </a:p>
        </p:txBody>
      </p:sp>
      <p:sp>
        <p:nvSpPr>
          <p:cNvPr id="41" name="TextBox 7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id="{0B289B68-42C2-4F83-A2AB-EB7A2084BDE1}"/>
              </a:ext>
            </a:extLst>
          </p:cNvPr>
          <p:cNvSpPr txBox="1"/>
          <p:nvPr/>
        </p:nvSpPr>
        <p:spPr>
          <a:xfrm>
            <a:off x="5244060" y="4031224"/>
            <a:ext cx="1353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cs typeface="+mn-ea"/>
                <a:sym typeface="+mn-lt"/>
              </a:rPr>
              <a:t>   添加订单</a:t>
            </a:r>
            <a:endParaRPr lang="en-US" altLang="zh-CN" b="1" dirty="0">
              <a:cs typeface="+mn-ea"/>
              <a:sym typeface="+mn-lt"/>
            </a:endParaRPr>
          </a:p>
          <a:p>
            <a:r>
              <a:rPr lang="zh-CN" altLang="en-US" b="1" dirty="0">
                <a:cs typeface="+mn-ea"/>
                <a:sym typeface="+mn-lt"/>
              </a:rPr>
              <a:t>（完成购买）</a:t>
            </a:r>
            <a:endParaRPr lang="en-US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586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 animBg="1"/>
      <p:bldP spid="39" grpId="0"/>
      <p:bldP spid="40" grpId="0"/>
      <p:bldP spid="41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sgjvlfs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166</Words>
  <Application>Microsoft Office PowerPoint</Application>
  <PresentationFormat>宽屏</PresentationFormat>
  <Paragraphs>62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Gill Sans</vt:lpstr>
      <vt:lpstr>Open Sans</vt:lpstr>
      <vt:lpstr>Open Sans Light</vt:lpstr>
      <vt:lpstr>方正细谭黑简体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淡雅创意圆点</dc:title>
  <dc:creator>第一PPT</dc:creator>
  <cp:keywords>www.1ppt.com</cp:keywords>
  <dc:description>www.1ppt.com</dc:description>
  <cp:lastModifiedBy>hzxxi</cp:lastModifiedBy>
  <cp:revision>102</cp:revision>
  <dcterms:created xsi:type="dcterms:W3CDTF">2021-05-02T15:16:46Z</dcterms:created>
  <dcterms:modified xsi:type="dcterms:W3CDTF">2021-07-23T04:29:36Z</dcterms:modified>
</cp:coreProperties>
</file>