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018C2-88C4-4A5B-A94F-36B7E745B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764733"/>
          </a:xfrm>
        </p:spPr>
        <p:txBody>
          <a:bodyPr/>
          <a:lstStyle/>
          <a:p>
            <a:r>
              <a:rPr lang="es-ES" dirty="0" err="1"/>
              <a:t>titanic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9D396F-AFA7-4FDD-9BC9-0F2914590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631872"/>
            <a:ext cx="8637072" cy="977621"/>
          </a:xfrm>
        </p:spPr>
        <p:txBody>
          <a:bodyPr/>
          <a:lstStyle/>
          <a:p>
            <a:r>
              <a:rPr lang="es-ES" dirty="0"/>
              <a:t>¿Quién se salvo realmente?</a:t>
            </a:r>
          </a:p>
        </p:txBody>
      </p:sp>
    </p:spTree>
    <p:extLst>
      <p:ext uri="{BB962C8B-B14F-4D97-AF65-F5344CB8AC3E}">
        <p14:creationId xmlns:p14="http://schemas.microsoft.com/office/powerpoint/2010/main" val="304867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184DD-ABFC-4ABE-99B7-CBB92AB2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dirty="0">
                <a:effectLst/>
                <a:latin typeface="Consolas" panose="020B0609020204030204" pitchFamily="49" charset="0"/>
              </a:rPr>
              <a:t>El del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titanic</a:t>
            </a:r>
            <a:r>
              <a:rPr lang="es-ES" b="0" dirty="0">
                <a:effectLst/>
                <a:latin typeface="Consolas" panose="020B0609020204030204" pitchFamily="49" charset="0"/>
              </a:rPr>
              <a:t> fue un accidente con una tasa de mortalidad alta.</a:t>
            </a: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15BB366-D767-4E91-B983-AE14EA077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989" y="1954542"/>
            <a:ext cx="4098939" cy="409893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25E84B-DD3F-496F-A3D5-12CAA5595F42}"/>
              </a:ext>
            </a:extLst>
          </p:cNvPr>
          <p:cNvSpPr txBox="1"/>
          <p:nvPr/>
        </p:nvSpPr>
        <p:spPr>
          <a:xfrm>
            <a:off x="7180976" y="4160723"/>
            <a:ext cx="889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62%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2C7C71-9001-4F46-89B4-0498906D8477}"/>
              </a:ext>
            </a:extLst>
          </p:cNvPr>
          <p:cNvSpPr/>
          <p:nvPr/>
        </p:nvSpPr>
        <p:spPr>
          <a:xfrm>
            <a:off x="7180976" y="4530055"/>
            <a:ext cx="427839" cy="2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37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184DD-ABFC-4ABE-99B7-CBB92AB2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dirty="0">
                <a:effectLst/>
                <a:latin typeface="Consolas" panose="020B0609020204030204" pitchFamily="49" charset="0"/>
              </a:rPr>
              <a:t>En esa ocasión los datos apoyan que se dio el "Las mujeres y los niños primero"... </a:t>
            </a: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7D97379-D543-4C14-B303-48CAC972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873" y="1974896"/>
            <a:ext cx="6959630" cy="476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2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184DD-ABFC-4ABE-99B7-CBB92AB2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68" y="510904"/>
            <a:ext cx="9603275" cy="1242395"/>
          </a:xfrm>
        </p:spPr>
        <p:txBody>
          <a:bodyPr>
            <a:normAutofit fontScale="90000"/>
          </a:bodyPr>
          <a:lstStyle/>
          <a:p>
            <a:r>
              <a:rPr lang="es-ES" b="0" dirty="0">
                <a:effectLst/>
                <a:latin typeface="Consolas" panose="020B0609020204030204" pitchFamily="49" charset="0"/>
              </a:rPr>
              <a:t>... PERO la clase del billete tuvo una influencia significativa favoreciendo a los pasajeros de primera...</a:t>
            </a: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083AB9-9F29-442F-B136-BB575906A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867" y="1941877"/>
            <a:ext cx="7063247" cy="48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0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184DD-ABFC-4ABE-99B7-CBB92AB2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dirty="0">
                <a:effectLst/>
                <a:latin typeface="Consolas" panose="020B0609020204030204" pitchFamily="49" charset="0"/>
              </a:rPr>
              <a:t>…lo que Explica la diferencias de tasas de supervivencia entre mujeres y niños. </a:t>
            </a: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966CFC-7AA8-4CBF-ADD7-F7E034BFF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85" y="1956247"/>
            <a:ext cx="6875739" cy="470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184DD-ABFC-4ABE-99B7-CBB92AB2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dirty="0">
                <a:effectLst/>
                <a:latin typeface="Consolas" panose="020B0609020204030204" pitchFamily="49" charset="0"/>
              </a:rPr>
              <a:t>el puerto de embarque influye aparentemente…</a:t>
            </a: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67C0C4-4309-41A7-95CF-D5F97798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818" y="1946186"/>
            <a:ext cx="6649237" cy="479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3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184DD-ABFC-4ABE-99B7-CBB92AB2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dirty="0">
                <a:effectLst/>
                <a:latin typeface="Consolas" panose="020B0609020204030204" pitchFamily="49" charset="0"/>
              </a:rPr>
              <a:t>… pero realmente fue el tipo de pasaje en que embarcó cada uno. </a:t>
            </a: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780DC9-A3BA-4F6F-AE54-7BBE017CC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87" y="1941110"/>
            <a:ext cx="6691181" cy="482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5793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74</TotalTime>
  <Words>103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Consolas</vt:lpstr>
      <vt:lpstr>Gill Sans MT</vt:lpstr>
      <vt:lpstr>Galería</vt:lpstr>
      <vt:lpstr>titanic</vt:lpstr>
      <vt:lpstr>El del titanic fue un accidente con una tasa de mortalidad alta. </vt:lpstr>
      <vt:lpstr>En esa ocasión los datos apoyan que se dio el "Las mujeres y los niños primero"...   </vt:lpstr>
      <vt:lpstr>... PERO la clase del billete tuvo una influencia significativa favoreciendo a los pasajeros de primera...  </vt:lpstr>
      <vt:lpstr>…lo que Explica la diferencias de tasas de supervivencia entre mujeres y niños.   </vt:lpstr>
      <vt:lpstr>el puerto de embarque influye aparentemente… </vt:lpstr>
      <vt:lpstr>… pero realmente fue el tipo de pasaje en que embarcó cada uno.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</cp:revision>
  <dcterms:created xsi:type="dcterms:W3CDTF">2024-04-05T16:29:53Z</dcterms:created>
  <dcterms:modified xsi:type="dcterms:W3CDTF">2024-04-05T17:44:36Z</dcterms:modified>
</cp:coreProperties>
</file>