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93E6D-718D-4572-BFD5-FB35C42C1C69}"/>
              </a:ext>
            </a:extLst>
          </p:cNvPr>
          <p:cNvSpPr>
            <a:spLocks noGrp="1"/>
          </p:cNvSpPr>
          <p:nvPr>
            <p:ph type="ctrTitle"/>
          </p:nvPr>
        </p:nvSpPr>
        <p:spPr/>
        <p:txBody>
          <a:bodyPr/>
          <a:lstStyle/>
          <a:p>
            <a:r>
              <a:rPr lang="es-ES" b="1" dirty="0"/>
              <a:t>ML_EXOPLANETS</a:t>
            </a:r>
            <a:br>
              <a:rPr lang="es-ES" b="1" dirty="0"/>
            </a:br>
            <a:endParaRPr lang="es-ES" dirty="0"/>
          </a:p>
        </p:txBody>
      </p:sp>
      <p:sp>
        <p:nvSpPr>
          <p:cNvPr id="3" name="Subtítulo 2">
            <a:extLst>
              <a:ext uri="{FF2B5EF4-FFF2-40B4-BE49-F238E27FC236}">
                <a16:creationId xmlns:a16="http://schemas.microsoft.com/office/drawing/2014/main" id="{73A95C1A-59FC-4F40-84F0-7F1C5477D94B}"/>
              </a:ext>
            </a:extLst>
          </p:cNvPr>
          <p:cNvSpPr>
            <a:spLocks noGrp="1"/>
          </p:cNvSpPr>
          <p:nvPr>
            <p:ph type="subTitle" idx="1"/>
          </p:nvPr>
        </p:nvSpPr>
        <p:spPr/>
        <p:txBody>
          <a:bodyPr>
            <a:normAutofit fontScale="92500" lnSpcReduction="10000"/>
          </a:bodyPr>
          <a:lstStyle/>
          <a:p>
            <a:r>
              <a:rPr lang="es-ES" dirty="0" err="1"/>
              <a:t>Localizacion</a:t>
            </a:r>
            <a:r>
              <a:rPr lang="es-ES" dirty="0"/>
              <a:t> de exoplanetas con machine </a:t>
            </a:r>
            <a:r>
              <a:rPr lang="es-ES" dirty="0" err="1"/>
              <a:t>learning</a:t>
            </a:r>
            <a:r>
              <a:rPr lang="es-ES" dirty="0"/>
              <a:t> </a:t>
            </a:r>
          </a:p>
          <a:p>
            <a:r>
              <a:rPr lang="es-ES" dirty="0"/>
              <a:t>Sabemos que están ahí fuera</a:t>
            </a:r>
          </a:p>
          <a:p>
            <a:endParaRPr lang="es-ES" dirty="0"/>
          </a:p>
          <a:p>
            <a:r>
              <a:rPr lang="en-US" dirty="0"/>
              <a:t>Proyecto Machine Learning - Bootcamp The Bridge</a:t>
            </a:r>
            <a:endParaRPr lang="es-ES" dirty="0"/>
          </a:p>
        </p:txBody>
      </p:sp>
    </p:spTree>
    <p:extLst>
      <p:ext uri="{BB962C8B-B14F-4D97-AF65-F5344CB8AC3E}">
        <p14:creationId xmlns:p14="http://schemas.microsoft.com/office/powerpoint/2010/main" val="38096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93E6D-718D-4572-BFD5-FB35C42C1C69}"/>
              </a:ext>
            </a:extLst>
          </p:cNvPr>
          <p:cNvSpPr>
            <a:spLocks noGrp="1"/>
          </p:cNvSpPr>
          <p:nvPr>
            <p:ph type="ctrTitle"/>
          </p:nvPr>
        </p:nvSpPr>
        <p:spPr>
          <a:xfrm>
            <a:off x="3962399" y="813732"/>
            <a:ext cx="7197726" cy="5545123"/>
          </a:xfrm>
        </p:spPr>
        <p:txBody>
          <a:bodyPr>
            <a:normAutofit/>
          </a:bodyPr>
          <a:lstStyle/>
          <a:p>
            <a:pPr algn="l"/>
            <a:r>
              <a:rPr lang="es-ES" sz="1400" dirty="0"/>
              <a:t>Lanzado en 2009, el Telescopio Espacial Kepler nos enseñó que nuestra galaxia tiene más planetas que estrellas. Inicialmente, Kepler miró fijamente una sola parte del cielo durante cuatro años, buscando sombras: la diminuta caída de la luz de las estrellas cuando un planeta cruza la cara de su estrella.</a:t>
            </a:r>
            <a:br>
              <a:rPr lang="es-ES" sz="1400" dirty="0"/>
            </a:br>
            <a:br>
              <a:rPr lang="es-ES" sz="1400" dirty="0"/>
            </a:br>
            <a:br>
              <a:rPr lang="es-ES" sz="1400" dirty="0"/>
            </a:br>
            <a:br>
              <a:rPr lang="es-ES" sz="1400" dirty="0"/>
            </a:br>
            <a:r>
              <a:rPr lang="es-ES" sz="1400" dirty="0"/>
              <a:t> Lo que se conoce como la </a:t>
            </a:r>
            <a:r>
              <a:rPr lang="es-ES" sz="1400" dirty="0" err="1"/>
              <a:t>tecnica</a:t>
            </a:r>
            <a:r>
              <a:rPr lang="es-ES" sz="1400" dirty="0"/>
              <a:t> del análisis del tránsito. Hasta que se retiró en 2018 Kepler tiene el récord de descubrir la mayor cantidad de planetas de cualquier misión de exoplanetas: más de 2600.</a:t>
            </a:r>
            <a:br>
              <a:rPr lang="es-ES" sz="1400" dirty="0"/>
            </a:br>
            <a:br>
              <a:rPr lang="es-ES" sz="1400" dirty="0"/>
            </a:br>
            <a:br>
              <a:rPr lang="es-ES" sz="1400" dirty="0"/>
            </a:br>
            <a:br>
              <a:rPr lang="es-ES" sz="1400" dirty="0"/>
            </a:br>
            <a:r>
              <a:rPr lang="es-ES" sz="1400" dirty="0"/>
              <a:t>Hoy en día el </a:t>
            </a:r>
            <a:r>
              <a:rPr lang="es-ES" sz="1400" dirty="0" err="1"/>
              <a:t>telecopio</a:t>
            </a:r>
            <a:r>
              <a:rPr lang="es-ES" sz="1400" dirty="0"/>
              <a:t> JAMES WEBB puede obtener </a:t>
            </a:r>
            <a:r>
              <a:rPr lang="es-ES" sz="1400" dirty="0" err="1"/>
              <a:t>imagenes</a:t>
            </a:r>
            <a:r>
              <a:rPr lang="es-ES" sz="1400" dirty="0"/>
              <a:t> en infrarrojos que procesadas con Deep </a:t>
            </a:r>
            <a:r>
              <a:rPr lang="es-ES" sz="1400" dirty="0" err="1"/>
              <a:t>Learning</a:t>
            </a:r>
            <a:r>
              <a:rPr lang="es-ES" sz="1400" dirty="0"/>
              <a:t> ha sido posible evitar el deslumbramiento que produce la estrella y nos han dado las primeras "</a:t>
            </a:r>
            <a:r>
              <a:rPr lang="es-ES" sz="1400" dirty="0" err="1"/>
              <a:t>imagenes</a:t>
            </a:r>
            <a:r>
              <a:rPr lang="es-ES" sz="1400" dirty="0"/>
              <a:t>" de exoplanetas.</a:t>
            </a:r>
            <a:br>
              <a:rPr lang="es-ES" sz="1400" dirty="0"/>
            </a:br>
            <a:br>
              <a:rPr lang="es-ES" sz="1400" dirty="0"/>
            </a:br>
            <a:r>
              <a:rPr lang="es-ES" sz="1400" dirty="0"/>
              <a:t> Pero ¿donde debe apuntar el WEBB? o ¿que </a:t>
            </a:r>
            <a:r>
              <a:rPr lang="es-ES" sz="1400" dirty="0" err="1"/>
              <a:t>imagenes</a:t>
            </a:r>
            <a:r>
              <a:rPr lang="es-ES" sz="1400" dirty="0"/>
              <a:t> de las que nos facilita el WEBB son candidatas al costoso proceso de </a:t>
            </a:r>
            <a:r>
              <a:rPr lang="es-ES" sz="1400" dirty="0" err="1"/>
              <a:t>extraccion</a:t>
            </a:r>
            <a:r>
              <a:rPr lang="es-ES" sz="1400" dirty="0"/>
              <a:t> de la imagen del exoplaneta?.</a:t>
            </a:r>
            <a:br>
              <a:rPr lang="es-ES" sz="1400" dirty="0"/>
            </a:br>
            <a:br>
              <a:rPr lang="es-ES" sz="1400" dirty="0"/>
            </a:br>
            <a:br>
              <a:rPr lang="es-ES" sz="1400" dirty="0"/>
            </a:br>
            <a:r>
              <a:rPr lang="es-ES" sz="1400" dirty="0"/>
              <a:t>Este proyecto desarrolla un modelo de Machine </a:t>
            </a:r>
            <a:r>
              <a:rPr lang="es-ES" sz="1400" dirty="0" err="1"/>
              <a:t>learning</a:t>
            </a:r>
            <a:r>
              <a:rPr lang="es-ES" sz="1400" dirty="0"/>
              <a:t> que predice que datos tipo KEPLER corresponden a un exoplaneta y por tanto vale la pena captar y procesar </a:t>
            </a:r>
            <a:r>
              <a:rPr lang="es-ES" sz="1400" dirty="0" err="1"/>
              <a:t>imagenes</a:t>
            </a:r>
            <a:r>
              <a:rPr lang="es-ES" sz="1400" dirty="0"/>
              <a:t> de ese punto del espacio.</a:t>
            </a:r>
          </a:p>
        </p:txBody>
      </p:sp>
    </p:spTree>
    <p:extLst>
      <p:ext uri="{BB962C8B-B14F-4D97-AF65-F5344CB8AC3E}">
        <p14:creationId xmlns:p14="http://schemas.microsoft.com/office/powerpoint/2010/main" val="261267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93E6D-718D-4572-BFD5-FB35C42C1C69}"/>
              </a:ext>
            </a:extLst>
          </p:cNvPr>
          <p:cNvSpPr>
            <a:spLocks noGrp="1"/>
          </p:cNvSpPr>
          <p:nvPr>
            <p:ph type="ctrTitle"/>
          </p:nvPr>
        </p:nvSpPr>
        <p:spPr/>
        <p:txBody>
          <a:bodyPr/>
          <a:lstStyle/>
          <a:p>
            <a:r>
              <a:rPr lang="es-ES" dirty="0"/>
              <a:t>Sabemos que están ahí fuera</a:t>
            </a:r>
          </a:p>
        </p:txBody>
      </p:sp>
      <p:sp>
        <p:nvSpPr>
          <p:cNvPr id="3" name="Subtítulo 2">
            <a:extLst>
              <a:ext uri="{FF2B5EF4-FFF2-40B4-BE49-F238E27FC236}">
                <a16:creationId xmlns:a16="http://schemas.microsoft.com/office/drawing/2014/main" id="{73A95C1A-59FC-4F40-84F0-7F1C5477D94B}"/>
              </a:ext>
            </a:extLst>
          </p:cNvPr>
          <p:cNvSpPr>
            <a:spLocks noGrp="1"/>
          </p:cNvSpPr>
          <p:nvPr>
            <p:ph type="subTitle" idx="1"/>
          </p:nvPr>
        </p:nvSpPr>
        <p:spPr/>
        <p:txBody>
          <a:bodyPr/>
          <a:lstStyle/>
          <a:p>
            <a:r>
              <a:rPr lang="es-ES" dirty="0" err="1"/>
              <a:t>Localizacion</a:t>
            </a:r>
            <a:r>
              <a:rPr lang="es-ES" dirty="0"/>
              <a:t> de exoplanetas con machine </a:t>
            </a:r>
            <a:r>
              <a:rPr lang="es-ES" dirty="0" err="1"/>
              <a:t>learning</a:t>
            </a:r>
            <a:endParaRPr lang="es-ES" dirty="0"/>
          </a:p>
        </p:txBody>
      </p:sp>
    </p:spTree>
    <p:extLst>
      <p:ext uri="{BB962C8B-B14F-4D97-AF65-F5344CB8AC3E}">
        <p14:creationId xmlns:p14="http://schemas.microsoft.com/office/powerpoint/2010/main" val="1079709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TotalTime>
  <Words>247</Words>
  <Application>Microsoft Office PowerPoint</Application>
  <PresentationFormat>Panorámica</PresentationFormat>
  <Paragraphs>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Celestial</vt:lpstr>
      <vt:lpstr>ML_EXOPLANETS </vt:lpstr>
      <vt:lpstr>Lanzado en 2009, el Telescopio Espacial Kepler nos enseñó que nuestra galaxia tiene más planetas que estrellas. Inicialmente, Kepler miró fijamente una sola parte del cielo durante cuatro años, buscando sombras: la diminuta caída de la luz de las estrellas cuando un planeta cruza la cara de su estrella.     Lo que se conoce como la tecnica del análisis del tránsito. Hasta que se retiró en 2018 Kepler tiene el récord de descubrir la mayor cantidad de planetas de cualquier misión de exoplanetas: más de 2600.    Hoy en día el telecopio JAMES WEBB puede obtener imagenes en infrarrojos que procesadas con Deep Learning ha sido posible evitar el deslumbramiento que produce la estrella y nos han dado las primeras "imagenes" de exoplanetas.   Pero ¿donde debe apuntar el WEBB? o ¿que imagenes de las que nos facilita el WEBB son candidatas al costoso proceso de extraccion de la imagen del exoplaneta?.   Este proyecto desarrolla un modelo de Machine learning que predice que datos tipo KEPLER corresponden a un exoplaneta y por tanto vale la pena captar y procesar imagenes de ese punto del espacio.</vt:lpstr>
      <vt:lpstr>Sabemos que están ahí fuera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ML_EXOPLANETS </dc:title>
  <dc:creator>Usuario</dc:creator>
  <cp:lastModifiedBy>Usuario</cp:lastModifiedBy>
  <cp:revision>1</cp:revision>
  <dcterms:created xsi:type="dcterms:W3CDTF">2024-07-18T21:26:20Z</dcterms:created>
  <dcterms:modified xsi:type="dcterms:W3CDTF">2024-07-18T21:36:15Z</dcterms:modified>
</cp:coreProperties>
</file>