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7.11.2021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7.11.2021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7.11.2021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4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4821B2A9-105E-4A39-81CD-059670C32F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5680" y="6041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  <p:pic>
        <p:nvPicPr>
          <p:cNvPr id="2" name="Камелия(слайд 2)">
            <a:hlinkClick r:id="" action="ppaction://media"/>
            <a:extLst>
              <a:ext uri="{FF2B5EF4-FFF2-40B4-BE49-F238E27FC236}">
                <a16:creationId xmlns:a16="http://schemas.microsoft.com/office/drawing/2014/main" id="{55D59DC7-AE04-47A9-BD19-AE430960F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92446" y="565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90622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dirty="0"/>
                        <a:t>Dimit</a:t>
                      </a:r>
                      <a:r>
                        <a:rPr lang="en-US" sz="2800" dirty="0"/>
                        <a:t>a</a:t>
                      </a:r>
                      <a:r>
                        <a:rPr lang="bg-BG" sz="2800" dirty="0"/>
                        <a:t>r 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QA 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3177275793"/>
                  </a:ext>
                </a:extLst>
              </a:tr>
            </a:tbl>
          </a:graphicData>
        </a:graphic>
      </p:graphicFrame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id="{1FEB6FFA-C025-4DDA-922D-D1A6E4F5E7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654" y="6028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Slide 5">
            <a:hlinkClick r:id="" action="ppaction://media"/>
            <a:extLst>
              <a:ext uri="{FF2B5EF4-FFF2-40B4-BE49-F238E27FC236}">
                <a16:creationId xmlns:a16="http://schemas.microsoft.com/office/drawing/2014/main" id="{C79E50C3-73CD-4225-930C-1CF7220AE327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856.0544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3256" y="60697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  <p:pic>
        <p:nvPicPr>
          <p:cNvPr id="3" name="Камелия(слайд 6) 1 (1)">
            <a:hlinkClick r:id="" action="ppaction://media"/>
            <a:extLst>
              <a:ext uri="{FF2B5EF4-FFF2-40B4-BE49-F238E27FC236}">
                <a16:creationId xmlns:a16="http://schemas.microsoft.com/office/drawing/2014/main" id="{E786ADEE-D86B-4E69-9F75-8ABD19B81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8487" y="6101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Multiplayer</a:t>
            </a:r>
            <a:endParaRPr lang="bg-BG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timer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add score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</p:txBody>
      </p:sp>
      <p:pic>
        <p:nvPicPr>
          <p:cNvPr id="4" name="8">
            <a:hlinkClick r:id="" action="ppaction://media"/>
            <a:extLst>
              <a:ext uri="{FF2B5EF4-FFF2-40B4-BE49-F238E27FC236}">
                <a16:creationId xmlns:a16="http://schemas.microsoft.com/office/drawing/2014/main" id="{943A79AB-5EE4-456C-A3CD-95EBACFF7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851" y="5972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Slide 9">
            <a:hlinkClick r:id="" action="ppaction://media"/>
            <a:extLst>
              <a:ext uri="{FF2B5EF4-FFF2-40B4-BE49-F238E27FC236}">
                <a16:creationId xmlns:a16="http://schemas.microsoft.com/office/drawing/2014/main" id="{55F729BA-9F1B-45AA-B2F5-CD5FC8E790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4180" y="6094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11</TotalTime>
  <Words>93</Words>
  <Application>Microsoft Office PowerPoint</Application>
  <PresentationFormat>Widescreen</PresentationFormat>
  <Paragraphs>34</Paragraphs>
  <Slides>10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Franklin Gothic Book</vt:lpstr>
      <vt:lpstr>Sylfaen</vt:lpstr>
      <vt:lpstr>Изрязване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Petkovi Family</cp:lastModifiedBy>
  <cp:revision>432</cp:revision>
  <dcterms:created xsi:type="dcterms:W3CDTF">2021-11-07T02:00:52Z</dcterms:created>
  <dcterms:modified xsi:type="dcterms:W3CDTF">2021-11-07T19:57:11Z</dcterms:modified>
</cp:coreProperties>
</file>