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3A1C-5A34-43EF-8EFE-39CD63853B17}" v="1361" dt="2021-11-07T04:59:50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2780DC7-29C5-4D1C-A591-A8445B983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03BD5B-3BDE-4480-9097-863B586A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DFF9-D8E9-4F2A-B9F1-4985679C096A}" type="datetime1">
              <a:rPr lang="bg-BG" smtClean="0"/>
              <a:t>6.11.2021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C3C9D59-3132-44B3-AEDE-2AAD17087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924885-1CDA-4412-BB8B-3AE64466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9A43-6DC3-422E-8DB4-5B3E8B69AF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05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44A5-1691-448D-81DE-0AE834861BA4}" type="datetime1">
              <a:rPr lang="bg-BG" noProof="0" smtClean="0"/>
              <a:pPr/>
              <a:t>6.11.2021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F4F1-ECE5-4BF0-9CDB-7D4DF9BAE5C6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6141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8621D7-224A-430A-A592-6CDC2C917898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grpSp>
        <p:nvGrpSpPr>
          <p:cNvPr id="7" name="Гру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Свободна 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Свободна 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1D22B-1412-400A-8B38-8DF60B6776BC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B276-0219-4B11-9128-E22922A57FEC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7D47C-07E0-4B68-97A3-ACE6AD8CF9FD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CE1BFD-05BA-4C45-8C5F-46598A24A3BA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7" name="Свободна линия 6" title="Маркер за изрязване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4B73D-2961-452F-8257-8BA5E2AA148D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2E98-E535-4AFF-9DD8-95300C5C051A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935B3-9127-4E40-B655-C03C7583526C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1D5B8-9CE4-4CDB-BD26-BB598DED82FA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D70C4BC-7D9E-4C1F-87A6-EC44819FC5AC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690FB9-E0EE-44F6-BC23-C9E850A81F8C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948993E-CF2E-47AC-B99D-48F9175533B5}" type="datetime1">
              <a:rPr lang="bg-BG" noProof="0" smtClean="0"/>
              <a:t>6.11.2021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Странична лента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C09CAEF5-4716-493E-BB3A-168AF34B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904C2E-E7C5-4AD8-B89E-6DAAE8319014}"/>
              </a:ext>
            </a:extLst>
          </p:cNvPr>
          <p:cNvSpPr txBox="1"/>
          <p:nvPr/>
        </p:nvSpPr>
        <p:spPr>
          <a:xfrm>
            <a:off x="578582" y="4574198"/>
            <a:ext cx="41206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9600">
                <a:latin typeface="Book Antiqua"/>
                <a:ea typeface="Verdana"/>
              </a:rPr>
              <a:t>TMR</a:t>
            </a:r>
            <a:endParaRPr lang="bg-BG" sz="9600" dirty="0">
              <a:latin typeface="Book Antiqu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9152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6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Картина 35" descr="Картина, която съдържа небе, открито, ден, висок&#10;&#10;Описанието е генерирано автоматично">
            <a:extLst>
              <a:ext uri="{FF2B5EF4-FFF2-40B4-BE49-F238E27FC236}">
                <a16:creationId xmlns:a16="http://schemas.microsoft.com/office/drawing/2014/main" id="{4DBDED9E-C9E3-4A94-AD06-E4ABE5A9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" b="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8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63E238-7BD6-4B5E-BA20-7222AA8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8" name="Freeform: Shape 50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5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4556CA8-19C7-440D-ACE7-3E23549F3703}"/>
              </a:ext>
            </a:extLst>
          </p:cNvPr>
          <p:cNvSpPr txBox="1">
            <a:spLocks/>
          </p:cNvSpPr>
          <p:nvPr/>
        </p:nvSpPr>
        <p:spPr>
          <a:xfrm>
            <a:off x="6092087" y="403301"/>
            <a:ext cx="9867331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latin typeface="Book Antiqua"/>
              </a:rPr>
              <a:t>Table of Contents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63AD7ECA-5138-4C42-8A41-788DAE72B142}"/>
              </a:ext>
            </a:extLst>
          </p:cNvPr>
          <p:cNvSpPr txBox="1">
            <a:spLocks/>
          </p:cNvSpPr>
          <p:nvPr/>
        </p:nvSpPr>
        <p:spPr>
          <a:xfrm>
            <a:off x="1230407" y="1672574"/>
            <a:ext cx="9639868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/>
              <a:t>About our team</a:t>
            </a:r>
            <a:endParaRPr lang="bg-BG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Stages of </a:t>
            </a:r>
            <a:r>
              <a:rPr lang="en-US" dirty="0" err="1"/>
              <a:t>Realisation</a:t>
            </a:r>
            <a:endParaRPr lang="en-US" dirty="0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Apps/Language that we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Контейнер за съдържание 3">
            <a:extLst>
              <a:ext uri="{FF2B5EF4-FFF2-40B4-BE49-F238E27FC236}">
                <a16:creationId xmlns:a16="http://schemas.microsoft.com/office/drawing/2014/main" id="{FF3E29AD-67E3-4664-ADDB-34C17DEE545B}"/>
              </a:ext>
            </a:extLst>
          </p:cNvPr>
          <p:cNvSpPr txBox="1">
            <a:spLocks/>
          </p:cNvSpPr>
          <p:nvPr/>
        </p:nvSpPr>
        <p:spPr>
          <a:xfrm>
            <a:off x="6536609" y="224117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bg-BG" dirty="0" err="1"/>
              <a:t>Block-Scheme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Future</a:t>
            </a:r>
            <a:r>
              <a:rPr lang="bg-BG" dirty="0"/>
              <a:t> </a:t>
            </a:r>
            <a:r>
              <a:rPr lang="bg-BG" dirty="0" err="1"/>
              <a:t>Ideas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Demonstration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Thank</a:t>
            </a:r>
            <a:r>
              <a:rPr lang="bg-BG" dirty="0"/>
              <a:t> </a:t>
            </a:r>
            <a:r>
              <a:rPr lang="bg-BG" dirty="0" err="1"/>
              <a:t>you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attention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501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ABAD164-01C7-4C3D-BE53-6D1E1D17BA8E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cap="all"/>
              <a:t>About our team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9" name="Картина 40">
            <a:extLst>
              <a:ext uri="{FF2B5EF4-FFF2-40B4-BE49-F238E27FC236}">
                <a16:creationId xmlns:a16="http://schemas.microsoft.com/office/drawing/2014/main" id="{A93A8873-FEF6-4B19-9EB2-A5DA531C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2" y="1125658"/>
            <a:ext cx="6082553" cy="4853215"/>
          </a:xfrm>
          <a:prstGeom prst="rect">
            <a:avLst/>
          </a:prstGeom>
        </p:spPr>
      </p:pic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63DBAADE-1F5E-4C4E-AE94-A8D37F14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5680"/>
              </p:ext>
            </p:extLst>
          </p:nvPr>
        </p:nvGraphicFramePr>
        <p:xfrm>
          <a:off x="1423847" y="1725278"/>
          <a:ext cx="5659223" cy="380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08">
                  <a:extLst>
                    <a:ext uri="{9D8B030D-6E8A-4147-A177-3AD203B41FA5}">
                      <a16:colId xmlns:a16="http://schemas.microsoft.com/office/drawing/2014/main" val="1996439488"/>
                    </a:ext>
                  </a:extLst>
                </a:gridCol>
                <a:gridCol w="2760015">
                  <a:extLst>
                    <a:ext uri="{9D8B030D-6E8A-4147-A177-3AD203B41FA5}">
                      <a16:colId xmlns:a16="http://schemas.microsoft.com/office/drawing/2014/main" val="3475802433"/>
                    </a:ext>
                  </a:extLst>
                </a:gridCol>
              </a:tblGrid>
              <a:tr h="629952">
                <a:tc>
                  <a:txBody>
                    <a:bodyPr/>
                    <a:lstStyle/>
                    <a:p>
                      <a:r>
                        <a:rPr lang="bg-BG" sz="2800" err="1"/>
                        <a:t>Petya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Petkova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Scrum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Trainer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99689031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Dimityr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Grudov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Back-End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104638176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Vesela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Front-End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4196316508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Kameliya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Yaneva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/>
                        <a:t>QA </a:t>
                      </a:r>
                      <a:r>
                        <a:rPr lang="bg-BG" sz="2800" err="1"/>
                        <a:t>Engineer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317727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8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E5B222A-B6A6-40E2-9E90-BC4961D935C0}"/>
              </a:ext>
            </a:extLst>
          </p:cNvPr>
          <p:cNvSpPr txBox="1"/>
          <p:nvPr/>
        </p:nvSpPr>
        <p:spPr>
          <a:xfrm>
            <a:off x="7011858" y="333821"/>
            <a:ext cx="6176776" cy="1485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 GOAL</a:t>
            </a:r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09D0251B-F02F-40DE-97E0-F185F6E5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8" r="30612" b="-1"/>
          <a:stretch/>
        </p:blipFill>
        <p:spPr>
          <a:xfrm>
            <a:off x="-1" y="10"/>
            <a:ext cx="5353628" cy="6860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0EDAA93-8FA3-4C67-93D8-43C31ECAE70F}"/>
              </a:ext>
            </a:extLst>
          </p:cNvPr>
          <p:cNvSpPr txBox="1"/>
          <p:nvPr/>
        </p:nvSpPr>
        <p:spPr>
          <a:xfrm>
            <a:off x="5313735" y="2723030"/>
            <a:ext cx="6456923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400" b="1">
                <a:solidFill>
                  <a:schemeClr val="tx2"/>
                </a:solidFill>
              </a:rPr>
              <a:t>Maze game with three </a:t>
            </a:r>
            <a:r>
              <a:rPr lang="en-US" sz="4400" b="1" dirty="0">
                <a:solidFill>
                  <a:schemeClr val="tx2"/>
                </a:solidFill>
              </a:rPr>
              <a:t>levels and good structured menu</a:t>
            </a:r>
          </a:p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297DAAC4-A373-4EFD-8E78-CA8D4F88C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E87C820-A5D7-4E23-A9B0-1192B7E70490}"/>
              </a:ext>
            </a:extLst>
          </p:cNvPr>
          <p:cNvSpPr txBox="1"/>
          <p:nvPr/>
        </p:nvSpPr>
        <p:spPr>
          <a:xfrm>
            <a:off x="3913554" y="171938"/>
            <a:ext cx="54688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/>
              <a:t>Stages of Realisation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6D82ED0-DEA5-46C3-ABEF-7BEF11973A3C}"/>
              </a:ext>
            </a:extLst>
          </p:cNvPr>
          <p:cNvSpPr txBox="1"/>
          <p:nvPr/>
        </p:nvSpPr>
        <p:spPr>
          <a:xfrm>
            <a:off x="102796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Organisation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7D7D6C8-2012-4C48-85C1-B7D8D577656D}"/>
              </a:ext>
            </a:extLst>
          </p:cNvPr>
          <p:cNvSpPr txBox="1"/>
          <p:nvPr/>
        </p:nvSpPr>
        <p:spPr>
          <a:xfrm>
            <a:off x="508219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Realisation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F0D7B30-DDFF-48A2-97F5-C2EB6AC4FDD5}"/>
              </a:ext>
            </a:extLst>
          </p:cNvPr>
          <p:cNvSpPr txBox="1"/>
          <p:nvPr/>
        </p:nvSpPr>
        <p:spPr>
          <a:xfrm>
            <a:off x="9179169" y="287801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Presenting the </a:t>
            </a:r>
            <a:endParaRPr lang="bg-BG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final product</a:t>
            </a:r>
            <a:endParaRPr lang="bg-BG" sz="2000" b="1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Apps/Language that we used</a:t>
            </a:r>
            <a:endParaRPr lang="bg-BG" sz="4400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11D7D10B-36D6-4264-A1B4-0FF1E422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1567543"/>
            <a:ext cx="1687287" cy="1719944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072FD017-1F94-41B9-B3DE-7C3658F8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3" y="4210681"/>
            <a:ext cx="1545773" cy="1549952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9FEB4DFD-ED35-4AD2-90DB-8215E25A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943" y="4147456"/>
            <a:ext cx="1643745" cy="1676402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EF991951-F14F-42D5-ABE4-6C7D6B237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029" y="1657350"/>
            <a:ext cx="2427515" cy="1540329"/>
          </a:xfrm>
          <a:prstGeom prst="rect">
            <a:avLst/>
          </a:prstGeom>
        </p:spPr>
      </p:pic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04BA4758-2497-45A6-BF0D-B7E2A254C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856" y="4878160"/>
            <a:ext cx="2264229" cy="1270908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FA1458E0-54F7-4930-AE44-19AB040CC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516234"/>
            <a:ext cx="1567544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6424D40-9064-4DFC-8A40-C47E849F4898}"/>
              </a:ext>
            </a:extLst>
          </p:cNvPr>
          <p:cNvSpPr txBox="1"/>
          <p:nvPr/>
        </p:nvSpPr>
        <p:spPr>
          <a:xfrm>
            <a:off x="1617260" y="1576316"/>
            <a:ext cx="3991689" cy="231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Block-Scheme</a:t>
            </a:r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CC1C5A0-4960-4921-B307-49C0CCF9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0" r="-2" b="-2"/>
          <a:stretch/>
        </p:blipFill>
        <p:spPr>
          <a:xfrm>
            <a:off x="5607538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54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E81AB0D2-F5F4-42F4-81EA-E2AE1D0F8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A100FE-4FF6-438E-B035-2018E206D794}"/>
              </a:ext>
            </a:extLst>
          </p:cNvPr>
          <p:cNvSpPr txBox="1"/>
          <p:nvPr/>
        </p:nvSpPr>
        <p:spPr>
          <a:xfrm>
            <a:off x="865554" y="885092"/>
            <a:ext cx="6025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>
                <a:latin typeface="Sylfaen"/>
              </a:rPr>
              <a:t>Future Ideas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1985DDA9-46D3-42F4-9413-6486DCB0A117}"/>
              </a:ext>
            </a:extLst>
          </p:cNvPr>
          <p:cNvSpPr txBox="1">
            <a:spLocks/>
          </p:cNvSpPr>
          <p:nvPr/>
        </p:nvSpPr>
        <p:spPr>
          <a:xfrm>
            <a:off x="6886792" y="2991420"/>
            <a:ext cx="5116714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more levels</a:t>
            </a:r>
            <a:endParaRPr lang="bg-BG" sz="3200" b="1">
              <a:solidFill>
                <a:schemeClr val="bg1">
                  <a:lumMod val="95000"/>
                </a:schemeClr>
              </a:solidFill>
              <a:latin typeface="Book Antiqu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To improve the menu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To improve the design</a:t>
            </a:r>
          </a:p>
        </p:txBody>
      </p:sp>
    </p:spTree>
    <p:extLst>
      <p:ext uri="{BB962C8B-B14F-4D97-AF65-F5344CB8AC3E}">
        <p14:creationId xmlns:p14="http://schemas.microsoft.com/office/powerpoint/2010/main" val="275037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184DB-24D0-47D9-A252-5095718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cap="all"/>
              <a:t>Demonstration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992BC8AB-2AAD-4D37-81C9-761CC7B9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84" y="3056705"/>
            <a:ext cx="9488571" cy="2812781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680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Изрязван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Широк екран</PresentationFormat>
  <Paragraphs>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Изрязване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Demonstration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429</cp:revision>
  <dcterms:created xsi:type="dcterms:W3CDTF">2021-11-07T02:00:52Z</dcterms:created>
  <dcterms:modified xsi:type="dcterms:W3CDTF">2021-11-07T04:59:58Z</dcterms:modified>
</cp:coreProperties>
</file>