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9" r:id="rId3"/>
    <p:sldId id="260" r:id="rId4"/>
    <p:sldId id="261" r:id="rId5"/>
    <p:sldId id="262" r:id="rId6"/>
    <p:sldId id="270" r:id="rId7"/>
    <p:sldId id="263" r:id="rId8"/>
    <p:sldId id="264" r:id="rId9"/>
    <p:sldId id="265" r:id="rId10"/>
    <p:sldId id="268" r:id="rId11"/>
    <p:sldId id="269" r:id="rId12"/>
  </p:sldIdLst>
  <p:sldSz cx="12192000" cy="6858000"/>
  <p:notesSz cx="6858000" cy="9144000"/>
  <p:defaultTextStyle>
    <a:defPPr rtl="0">
      <a:defRPr lang="bg-BG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113A1C-5A34-43EF-8EFE-39CD63853B17}" v="1361" dt="2021-11-07T04:59:50.8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>
            <a:extLst>
              <a:ext uri="{FF2B5EF4-FFF2-40B4-BE49-F238E27FC236}">
                <a16:creationId xmlns:a16="http://schemas.microsoft.com/office/drawing/2014/main" id="{52780DC7-29C5-4D1C-A591-A8445B983E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F903BD5B-3BDE-4480-9097-863B586A80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0DFF9-D8E9-4F2A-B9F1-4985679C096A}" type="datetime1">
              <a:rPr lang="bg-BG" smtClean="0"/>
              <a:t>9.11.2021 г.</a:t>
            </a:fld>
            <a:endParaRPr lang="bg-BG" dirty="0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DC3C9D59-3132-44B3-AEDE-2AAD170873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9D924885-1CDA-4412-BB8B-3AE64466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39A43-6DC3-422E-8DB4-5B3E8B69AFF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5055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noProof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044A5-1691-448D-81DE-0AE834861BA4}" type="datetime1">
              <a:rPr lang="bg-BG" noProof="0" smtClean="0"/>
              <a:pPr/>
              <a:t>9.11.2021 г.</a:t>
            </a:fld>
            <a:endParaRPr lang="bg-BG" noProof="0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 noProof="0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/>
            <a:r>
              <a:rPr lang="bg-BG" noProof="0"/>
              <a:t>Второ ниво</a:t>
            </a:r>
          </a:p>
          <a:p>
            <a:pPr lvl="2"/>
            <a:r>
              <a:rPr lang="bg-BG" noProof="0"/>
              <a:t>Трето ниво</a:t>
            </a:r>
          </a:p>
          <a:p>
            <a:pPr lvl="3"/>
            <a:r>
              <a:rPr lang="bg-BG" noProof="0"/>
              <a:t>Четвърто ниво</a:t>
            </a:r>
          </a:p>
          <a:p>
            <a:pPr lvl="4"/>
            <a:r>
              <a:rPr lang="bg-BG" noProof="0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noProof="0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9F4F1-ECE5-4BF0-9CDB-7D4DF9BAE5C6}" type="slidenum">
              <a:rPr lang="bg-BG" noProof="0" smtClean="0"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161411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bg-BG" noProof="0"/>
              <a:t>Щракнете, за да редактирате стила на подзаглавието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908621D7-224A-430A-A592-6CDC2C917898}" type="datetime1">
              <a:rPr lang="bg-BG" noProof="0" smtClean="0"/>
              <a:t>9.11.2021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bg-BG" noProof="0" smtClean="0"/>
              <a:pPr rtl="0"/>
              <a:t>‹#›</a:t>
            </a:fld>
            <a:endParaRPr lang="bg-BG" noProof="0"/>
          </a:p>
        </p:txBody>
      </p:sp>
      <p:grpSp>
        <p:nvGrpSpPr>
          <p:cNvPr id="7" name="Група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Свободна линия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Свободна линия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A1D22B-1412-400A-8B38-8DF60B6776BC}" type="datetime1">
              <a:rPr lang="bg-BG" noProof="0" smtClean="0"/>
              <a:t>9.11.2021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8EB276-0219-4B11-9128-E22922A57FEC}" type="datetime1">
              <a:rPr lang="bg-BG" noProof="0" smtClean="0"/>
              <a:t>9.11.2021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77D47C-07E0-4B68-97A3-ACE6AD8CF9FD}" type="datetime1">
              <a:rPr lang="bg-BG" noProof="0" smtClean="0"/>
              <a:t>9.11.2021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раздел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 hasCustomPrompt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8FCE1BFD-05BA-4C45-8C5F-46598A24A3BA}" type="datetime1">
              <a:rPr lang="bg-BG" noProof="0" smtClean="0"/>
              <a:t>9.11.2021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bg-BG" noProof="0" smtClean="0"/>
              <a:pPr rtl="0"/>
              <a:t>‹#›</a:t>
            </a:fld>
            <a:endParaRPr lang="bg-BG" noProof="0"/>
          </a:p>
        </p:txBody>
      </p:sp>
      <p:sp>
        <p:nvSpPr>
          <p:cNvPr id="7" name="Свободна линия 6" title="Маркер за изрязване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sz="half" idx="1" hasCustomPrompt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на съдържание 3"/>
          <p:cNvSpPr>
            <a:spLocks noGrp="1"/>
          </p:cNvSpPr>
          <p:nvPr>
            <p:ph sz="half" idx="2" hasCustomPrompt="1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34B73D-2961-452F-8257-8BA5E2AA148D}" type="datetime1">
              <a:rPr lang="bg-BG" noProof="0" smtClean="0"/>
              <a:t>9.11.2021 г.</a:t>
            </a:fld>
            <a:endParaRPr lang="bg-BG" noProof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 hasCustomPrompt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4" name="Контейнер на съдържание 3"/>
          <p:cNvSpPr>
            <a:spLocks noGrp="1"/>
          </p:cNvSpPr>
          <p:nvPr>
            <p:ph sz="half" idx="2" hasCustomPrompt="1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5" name="Контейнер за 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6" name="Контейнер на съдържание 5"/>
          <p:cNvSpPr>
            <a:spLocks noGrp="1"/>
          </p:cNvSpPr>
          <p:nvPr>
            <p:ph sz="quarter" idx="4" hasCustomPrompt="1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842E98-E535-4AFF-9DD8-95300C5C051A}" type="datetime1">
              <a:rPr lang="bg-BG" noProof="0" smtClean="0"/>
              <a:t>9.11.2021 г.</a:t>
            </a:fld>
            <a:endParaRPr lang="bg-BG" noProof="0"/>
          </a:p>
        </p:txBody>
      </p:sp>
      <p:sp>
        <p:nvSpPr>
          <p:cNvPr id="8" name="Контейнер за долен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9" name="Контейнер за номер на слайд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9935B3-9127-4E40-B655-C03C7583526C}" type="datetime1">
              <a:rPr lang="bg-BG" noProof="0" smtClean="0"/>
              <a:t>9.11.2021 г.</a:t>
            </a:fld>
            <a:endParaRPr lang="bg-BG" noProof="0"/>
          </a:p>
        </p:txBody>
      </p:sp>
      <p:sp>
        <p:nvSpPr>
          <p:cNvPr id="4" name="Контейнер за долен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5" name="Контейнер за номер на слайд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91D5B8-9CE4-4CDB-BD26-BB598DED82FA}" type="datetime1">
              <a:rPr lang="bg-BG" noProof="0" smtClean="0"/>
              <a:t>9.11.2021 г.</a:t>
            </a:fld>
            <a:endParaRPr lang="bg-BG" noProof="0"/>
          </a:p>
        </p:txBody>
      </p:sp>
      <p:sp>
        <p:nvSpPr>
          <p:cNvPr id="3" name="Контейнер за долен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авоъгълник 7" title="Фигура за фон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idx="1" hasCustomPrompt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D70C4BC-7D9E-4C1F-87A6-EC44819FC5AC}" type="datetime1">
              <a:rPr lang="bg-BG" noProof="0" smtClean="0"/>
              <a:t>9.11.2021 г.</a:t>
            </a:fld>
            <a:endParaRPr lang="bg-BG" noProof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bg-BG" noProof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bg-BG" noProof="0" smtClean="0"/>
              <a:pPr rtl="0"/>
              <a:t>‹#›</a:t>
            </a:fld>
            <a:endParaRPr lang="bg-BG" noProof="0"/>
          </a:p>
        </p:txBody>
      </p:sp>
      <p:sp>
        <p:nvSpPr>
          <p:cNvPr id="9" name="Правоъгълник 8" title="Разделителна лента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авоъгълник 7" title="Фигура за фон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картина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0"/>
              <a:t>Редактиране на стиловете на текста на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E7690FB9-E0EE-44F6-BC23-C9E850A81F8C}" type="datetime1">
              <a:rPr lang="bg-BG" noProof="0" smtClean="0"/>
              <a:t>9.11.2021 г.</a:t>
            </a:fld>
            <a:endParaRPr lang="bg-BG" noProof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bg-BG" noProof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bg-BG" noProof="0" smtClean="0"/>
              <a:pPr rtl="0"/>
              <a:t>‹#›</a:t>
            </a:fld>
            <a:endParaRPr lang="bg-BG" noProof="0"/>
          </a:p>
        </p:txBody>
      </p:sp>
      <p:sp>
        <p:nvSpPr>
          <p:cNvPr id="9" name="Правоъгълник 8" title="Разделителна лента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7948993E-CF2E-47AC-B99D-48F9175533B5}" type="datetime1">
              <a:rPr lang="bg-BG" noProof="0" smtClean="0"/>
              <a:t>9.11.2021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bg-BG" noProof="0" smtClean="0"/>
              <a:pPr rtl="0"/>
              <a:t>‹#›</a:t>
            </a:fld>
            <a:endParaRPr lang="bg-BG" noProof="0"/>
          </a:p>
        </p:txBody>
      </p:sp>
      <p:sp>
        <p:nvSpPr>
          <p:cNvPr id="9" name="Правоъгълник 8" title="Странична лента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4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2" descr="Картина, която съдържа стрелка&#10;&#10;Описанието е генерирано автоматично">
            <a:extLst>
              <a:ext uri="{FF2B5EF4-FFF2-40B4-BE49-F238E27FC236}">
                <a16:creationId xmlns:a16="http://schemas.microsoft.com/office/drawing/2014/main" id="{C09CAEF5-4716-493E-BB3A-168AF34B34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4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F8904C2E-E7C5-4AD8-B89E-6DAAE8319014}"/>
              </a:ext>
            </a:extLst>
          </p:cNvPr>
          <p:cNvSpPr txBox="1"/>
          <p:nvPr/>
        </p:nvSpPr>
        <p:spPr>
          <a:xfrm>
            <a:off x="578582" y="4574198"/>
            <a:ext cx="412065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bg-BG" sz="9600">
                <a:latin typeface="Book Antiqua"/>
                <a:ea typeface="Verdana"/>
              </a:rPr>
              <a:t>TMR</a:t>
            </a:r>
            <a:endParaRPr lang="bg-BG" sz="9600" dirty="0">
              <a:latin typeface="Book Antiqua"/>
              <a:ea typeface="Verdana"/>
            </a:endParaRPr>
          </a:p>
        </p:txBody>
      </p:sp>
      <p:pic>
        <p:nvPicPr>
          <p:cNvPr id="3" name="1">
            <a:hlinkClick r:id="" action="ppaction://media"/>
            <a:extLst>
              <a:ext uri="{FF2B5EF4-FFF2-40B4-BE49-F238E27FC236}">
                <a16:creationId xmlns:a16="http://schemas.microsoft.com/office/drawing/2014/main" id="{4821B2A9-105E-4A39-81CD-059670C32F6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55680" y="604157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2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080184DB-24D0-47D9-A252-509571819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1013722"/>
            <a:ext cx="10869750" cy="12372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600" cap="all"/>
              <a:t>Demonstration</a:t>
            </a: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154184" y="2884231"/>
            <a:ext cx="3005889" cy="404622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3" name="Картина 3">
            <a:extLst>
              <a:ext uri="{FF2B5EF4-FFF2-40B4-BE49-F238E27FC236}">
                <a16:creationId xmlns:a16="http://schemas.microsoft.com/office/drawing/2014/main" id="{992BC8AB-2AAD-4D37-81C9-761CC7B9E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384" y="3056705"/>
            <a:ext cx="9488571" cy="2812781"/>
          </a:xfrm>
          <a:prstGeom prst="rect">
            <a:avLst/>
          </a:prstGeom>
        </p:spPr>
      </p:pic>
      <p:sp>
        <p:nvSpPr>
          <p:cNvPr id="31" name="Freeform 6">
            <a:extLst>
              <a:ext uri="{FF2B5EF4-FFF2-40B4-BE49-F238E27FC236}">
                <a16:creationId xmlns:a16="http://schemas.microsoft.com/office/drawing/2014/main" id="{6283F864-E3D1-457B-865A-DDC32254D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80808" y="1936677"/>
            <a:ext cx="3006491" cy="4046220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" name="Slide 9">
            <a:hlinkClick r:id="" action="ppaction://media"/>
            <a:extLst>
              <a:ext uri="{FF2B5EF4-FFF2-40B4-BE49-F238E27FC236}">
                <a16:creationId xmlns:a16="http://schemas.microsoft.com/office/drawing/2014/main" id="{55F729BA-9F1B-45AA-B2F5-CD5FC8E7904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4180" y="609414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06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7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42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42" name="Rectangle 46">
            <a:extLst>
              <a:ext uri="{FF2B5EF4-FFF2-40B4-BE49-F238E27FC236}">
                <a16:creationId xmlns:a16="http://schemas.microsoft.com/office/drawing/2014/main" id="{56C94072-1B34-48FB-9A9C-5A9A0FFC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Картина 35" descr="Картина, която съдържа небе, открито, ден, висок&#10;&#10;Описанието е генерирано автоматично">
            <a:extLst>
              <a:ext uri="{FF2B5EF4-FFF2-40B4-BE49-F238E27FC236}">
                <a16:creationId xmlns:a16="http://schemas.microsoft.com/office/drawing/2014/main" id="{4DBDED9E-C9E3-4A94-AD06-E4ABE5A95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19" b="48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8">
            <a:extLst>
              <a:ext uri="{FF2B5EF4-FFF2-40B4-BE49-F238E27FC236}">
                <a16:creationId xmlns:a16="http://schemas.microsoft.com/office/drawing/2014/main" id="{1D5941F3-0256-4E90-BBBC-5A6EDEB8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004" y="4166755"/>
            <a:ext cx="5607908" cy="2040066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563E238-7BD6-4B5E-BA20-7222AA8A3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010" y="4333009"/>
            <a:ext cx="5268177" cy="10862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cap="all">
                <a:solidFill>
                  <a:srgbClr val="FFFFFF"/>
                </a:solidFill>
              </a:rPr>
              <a:t>Thank you for your attention!</a:t>
            </a:r>
          </a:p>
        </p:txBody>
      </p:sp>
      <p:sp>
        <p:nvSpPr>
          <p:cNvPr id="48" name="Freeform: Shape 50">
            <a:extLst>
              <a:ext uri="{FF2B5EF4-FFF2-40B4-BE49-F238E27FC236}">
                <a16:creationId xmlns:a16="http://schemas.microsoft.com/office/drawing/2014/main" id="{A5019358-4900-4555-99FF-EF6AE90B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70146" y="3710250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5652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Заглавие 1">
            <a:extLst>
              <a:ext uri="{FF2B5EF4-FFF2-40B4-BE49-F238E27FC236}">
                <a16:creationId xmlns:a16="http://schemas.microsoft.com/office/drawing/2014/main" id="{04556CA8-19C7-440D-ACE7-3E23549F3703}"/>
              </a:ext>
            </a:extLst>
          </p:cNvPr>
          <p:cNvSpPr txBox="1">
            <a:spLocks/>
          </p:cNvSpPr>
          <p:nvPr/>
        </p:nvSpPr>
        <p:spPr>
          <a:xfrm>
            <a:off x="6092087" y="403301"/>
            <a:ext cx="9867331" cy="868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>
                <a:latin typeface="Book Antiqua"/>
              </a:rPr>
              <a:t>Table of Contents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Контейнер за съдържание 2">
            <a:extLst>
              <a:ext uri="{FF2B5EF4-FFF2-40B4-BE49-F238E27FC236}">
                <a16:creationId xmlns:a16="http://schemas.microsoft.com/office/drawing/2014/main" id="{63AD7ECA-5138-4C42-8A41-788DAE72B142}"/>
              </a:ext>
            </a:extLst>
          </p:cNvPr>
          <p:cNvSpPr txBox="1">
            <a:spLocks/>
          </p:cNvSpPr>
          <p:nvPr/>
        </p:nvSpPr>
        <p:spPr>
          <a:xfrm>
            <a:off x="1230407" y="1672574"/>
            <a:ext cx="9639868" cy="3516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>
              <a:lnSpc>
                <a:spcPct val="150000"/>
              </a:lnSpc>
            </a:pPr>
            <a:r>
              <a:rPr lang="en-US" dirty="0"/>
              <a:t>About our team</a:t>
            </a:r>
            <a:endParaRPr lang="bg-BG"/>
          </a:p>
          <a:p>
            <a:pPr marL="383540" indent="-383540">
              <a:lnSpc>
                <a:spcPct val="150000"/>
              </a:lnSpc>
            </a:pPr>
            <a:r>
              <a:rPr lang="en-US" dirty="0"/>
              <a:t>Our goal</a:t>
            </a:r>
          </a:p>
          <a:p>
            <a:pPr marL="383540" indent="-383540">
              <a:lnSpc>
                <a:spcPct val="150000"/>
              </a:lnSpc>
            </a:pPr>
            <a:r>
              <a:rPr lang="en-US" dirty="0"/>
              <a:t>Stages of </a:t>
            </a:r>
            <a:r>
              <a:rPr lang="en-US" dirty="0" err="1"/>
              <a:t>Realisation</a:t>
            </a:r>
            <a:endParaRPr lang="en-US" dirty="0"/>
          </a:p>
          <a:p>
            <a:pPr marL="383540" indent="-383540">
              <a:lnSpc>
                <a:spcPct val="150000"/>
              </a:lnSpc>
            </a:pPr>
            <a:r>
              <a:rPr lang="en-US" dirty="0"/>
              <a:t>Apps/Language that we used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Контейнер за съдържание 3">
            <a:extLst>
              <a:ext uri="{FF2B5EF4-FFF2-40B4-BE49-F238E27FC236}">
                <a16:creationId xmlns:a16="http://schemas.microsoft.com/office/drawing/2014/main" id="{FF3E29AD-67E3-4664-ADDB-34C17DEE545B}"/>
              </a:ext>
            </a:extLst>
          </p:cNvPr>
          <p:cNvSpPr txBox="1">
            <a:spLocks/>
          </p:cNvSpPr>
          <p:nvPr/>
        </p:nvSpPr>
        <p:spPr>
          <a:xfrm>
            <a:off x="6536609" y="2241175"/>
            <a:ext cx="4447786" cy="35814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>
              <a:lnSpc>
                <a:spcPct val="150000"/>
              </a:lnSpc>
            </a:pPr>
            <a:r>
              <a:rPr lang="bg-BG" dirty="0" err="1"/>
              <a:t>Block-Scheme</a:t>
            </a:r>
            <a:endParaRPr lang="bg-BG" dirty="0"/>
          </a:p>
          <a:p>
            <a:pPr marL="383540" indent="-383540">
              <a:lnSpc>
                <a:spcPct val="150000"/>
              </a:lnSpc>
            </a:pPr>
            <a:r>
              <a:rPr lang="bg-BG" dirty="0" err="1"/>
              <a:t>Future</a:t>
            </a:r>
            <a:r>
              <a:rPr lang="bg-BG" dirty="0"/>
              <a:t> </a:t>
            </a:r>
            <a:r>
              <a:rPr lang="bg-BG" dirty="0" err="1"/>
              <a:t>Ideas</a:t>
            </a:r>
            <a:endParaRPr lang="bg-BG" dirty="0"/>
          </a:p>
          <a:p>
            <a:pPr marL="383540" indent="-383540">
              <a:lnSpc>
                <a:spcPct val="150000"/>
              </a:lnSpc>
            </a:pPr>
            <a:r>
              <a:rPr lang="bg-BG" dirty="0" err="1"/>
              <a:t>Demonstration</a:t>
            </a:r>
            <a:endParaRPr lang="bg-BG" dirty="0"/>
          </a:p>
          <a:p>
            <a:pPr marL="383540" indent="-383540">
              <a:lnSpc>
                <a:spcPct val="150000"/>
              </a:lnSpc>
            </a:pPr>
            <a:r>
              <a:rPr lang="bg-BG" dirty="0" err="1"/>
              <a:t>Thank</a:t>
            </a:r>
            <a:r>
              <a:rPr lang="bg-BG" dirty="0"/>
              <a:t> </a:t>
            </a:r>
            <a:r>
              <a:rPr lang="bg-BG" dirty="0" err="1"/>
              <a:t>you</a:t>
            </a:r>
            <a:r>
              <a:rPr lang="bg-BG" dirty="0"/>
              <a:t> </a:t>
            </a:r>
            <a:r>
              <a:rPr lang="bg-BG" dirty="0" err="1"/>
              <a:t>for</a:t>
            </a:r>
            <a:r>
              <a:rPr lang="bg-BG" dirty="0"/>
              <a:t> </a:t>
            </a:r>
            <a:r>
              <a:rPr lang="bg-BG" dirty="0" err="1"/>
              <a:t>your</a:t>
            </a:r>
            <a:r>
              <a:rPr lang="bg-BG" dirty="0"/>
              <a:t> </a:t>
            </a:r>
            <a:r>
              <a:rPr lang="bg-BG" dirty="0" err="1"/>
              <a:t>attention</a:t>
            </a:r>
            <a:endParaRPr lang="bg-BG" dirty="0"/>
          </a:p>
        </p:txBody>
      </p:sp>
      <p:pic>
        <p:nvPicPr>
          <p:cNvPr id="2" name="Камелия(слайд 2)">
            <a:hlinkClick r:id="" action="ppaction://media"/>
            <a:extLst>
              <a:ext uri="{FF2B5EF4-FFF2-40B4-BE49-F238E27FC236}">
                <a16:creationId xmlns:a16="http://schemas.microsoft.com/office/drawing/2014/main" id="{55D59DC7-AE04-47A9-BD19-AE430960F62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92446" y="565433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1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33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3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2" name="Rectangle 37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Заглавие 1">
            <a:extLst>
              <a:ext uri="{FF2B5EF4-FFF2-40B4-BE49-F238E27FC236}">
                <a16:creationId xmlns:a16="http://schemas.microsoft.com/office/drawing/2014/main" id="{0ABAD164-01C7-4C3D-BE53-6D1E1D17BA8E}"/>
              </a:ext>
            </a:extLst>
          </p:cNvPr>
          <p:cNvSpPr txBox="1">
            <a:spLocks/>
          </p:cNvSpPr>
          <p:nvPr/>
        </p:nvSpPr>
        <p:spPr>
          <a:xfrm>
            <a:off x="8154186" y="634028"/>
            <a:ext cx="3355942" cy="3732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000" cap="all"/>
              <a:t>About our team</a:t>
            </a:r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9" name="Картина 40">
            <a:extLst>
              <a:ext uri="{FF2B5EF4-FFF2-40B4-BE49-F238E27FC236}">
                <a16:creationId xmlns:a16="http://schemas.microsoft.com/office/drawing/2014/main" id="{A93A8873-FEF6-4B19-9EB2-A5DA531C6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342" y="1125658"/>
            <a:ext cx="6082553" cy="4853215"/>
          </a:xfrm>
          <a:prstGeom prst="rect">
            <a:avLst/>
          </a:prstGeom>
        </p:spPr>
      </p:pic>
      <p:graphicFrame>
        <p:nvGraphicFramePr>
          <p:cNvPr id="29" name="Таблица 29">
            <a:extLst>
              <a:ext uri="{FF2B5EF4-FFF2-40B4-BE49-F238E27FC236}">
                <a16:creationId xmlns:a16="http://schemas.microsoft.com/office/drawing/2014/main" id="{63DBAADE-1F5E-4C4E-AE94-A8D37F143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490622"/>
              </p:ext>
            </p:extLst>
          </p:nvPr>
        </p:nvGraphicFramePr>
        <p:xfrm>
          <a:off x="1423847" y="1725278"/>
          <a:ext cx="5659223" cy="3808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9208">
                  <a:extLst>
                    <a:ext uri="{9D8B030D-6E8A-4147-A177-3AD203B41FA5}">
                      <a16:colId xmlns:a16="http://schemas.microsoft.com/office/drawing/2014/main" val="1996439488"/>
                    </a:ext>
                  </a:extLst>
                </a:gridCol>
                <a:gridCol w="2760015">
                  <a:extLst>
                    <a:ext uri="{9D8B030D-6E8A-4147-A177-3AD203B41FA5}">
                      <a16:colId xmlns:a16="http://schemas.microsoft.com/office/drawing/2014/main" val="3475802433"/>
                    </a:ext>
                  </a:extLst>
                </a:gridCol>
              </a:tblGrid>
              <a:tr h="629952">
                <a:tc>
                  <a:txBody>
                    <a:bodyPr/>
                    <a:lstStyle/>
                    <a:p>
                      <a:r>
                        <a:rPr lang="bg-BG" sz="2800" err="1"/>
                        <a:t>Petya</a:t>
                      </a:r>
                      <a:r>
                        <a:rPr lang="bg-BG" sz="2800"/>
                        <a:t> </a:t>
                      </a:r>
                      <a:r>
                        <a:rPr lang="bg-BG" sz="2800" err="1"/>
                        <a:t>Petkova</a:t>
                      </a:r>
                    </a:p>
                  </a:txBody>
                  <a:tcPr marL="143171" marR="143171" marT="71585" marB="71585"/>
                </a:tc>
                <a:tc>
                  <a:txBody>
                    <a:bodyPr/>
                    <a:lstStyle/>
                    <a:p>
                      <a:r>
                        <a:rPr lang="bg-BG" sz="2800" err="1"/>
                        <a:t>Scrum</a:t>
                      </a:r>
                      <a:r>
                        <a:rPr lang="bg-BG" sz="2800"/>
                        <a:t> </a:t>
                      </a:r>
                      <a:r>
                        <a:rPr lang="bg-BG" sz="2800" err="1"/>
                        <a:t>Trainer</a:t>
                      </a:r>
                    </a:p>
                  </a:txBody>
                  <a:tcPr marL="143171" marR="143171" marT="71585" marB="71585"/>
                </a:tc>
                <a:extLst>
                  <a:ext uri="{0D108BD9-81ED-4DB2-BD59-A6C34878D82A}">
                    <a16:rowId xmlns:a16="http://schemas.microsoft.com/office/drawing/2014/main" val="996890312"/>
                  </a:ext>
                </a:extLst>
              </a:tr>
              <a:tr h="1059464">
                <a:tc>
                  <a:txBody>
                    <a:bodyPr/>
                    <a:lstStyle/>
                    <a:p>
                      <a:r>
                        <a:rPr lang="bg-BG" sz="2800" dirty="0"/>
                        <a:t>Dimit</a:t>
                      </a:r>
                      <a:r>
                        <a:rPr lang="en-US" sz="2800" dirty="0"/>
                        <a:t>a</a:t>
                      </a:r>
                      <a:r>
                        <a:rPr lang="bg-BG" sz="2800" dirty="0"/>
                        <a:t>r Grudov</a:t>
                      </a:r>
                    </a:p>
                  </a:txBody>
                  <a:tcPr marL="143171" marR="143171" marT="71585" marB="71585"/>
                </a:tc>
                <a:tc>
                  <a:txBody>
                    <a:bodyPr/>
                    <a:lstStyle/>
                    <a:p>
                      <a:r>
                        <a:rPr lang="bg-BG" sz="2800" err="1"/>
                        <a:t>Back-End</a:t>
                      </a:r>
                      <a:r>
                        <a:rPr lang="bg-BG" sz="2800"/>
                        <a:t> </a:t>
                      </a:r>
                      <a:r>
                        <a:rPr lang="bg-BG" sz="2800" err="1"/>
                        <a:t>Developer</a:t>
                      </a:r>
                    </a:p>
                  </a:txBody>
                  <a:tcPr marL="143171" marR="143171" marT="71585" marB="71585"/>
                </a:tc>
                <a:extLst>
                  <a:ext uri="{0D108BD9-81ED-4DB2-BD59-A6C34878D82A}">
                    <a16:rowId xmlns:a16="http://schemas.microsoft.com/office/drawing/2014/main" val="1046381762"/>
                  </a:ext>
                </a:extLst>
              </a:tr>
              <a:tr h="1059464">
                <a:tc>
                  <a:txBody>
                    <a:bodyPr/>
                    <a:lstStyle/>
                    <a:p>
                      <a:r>
                        <a:rPr lang="bg-BG" sz="2800" err="1"/>
                        <a:t>Vesela</a:t>
                      </a:r>
                      <a:r>
                        <a:rPr lang="bg-BG" sz="2800"/>
                        <a:t> </a:t>
                      </a:r>
                      <a:r>
                        <a:rPr lang="bg-BG" sz="2800" err="1"/>
                        <a:t>Dekova</a:t>
                      </a:r>
                    </a:p>
                  </a:txBody>
                  <a:tcPr marL="143171" marR="143171" marT="71585" marB="71585"/>
                </a:tc>
                <a:tc>
                  <a:txBody>
                    <a:bodyPr/>
                    <a:lstStyle/>
                    <a:p>
                      <a:r>
                        <a:rPr lang="bg-BG" sz="2800" err="1"/>
                        <a:t>Front-End</a:t>
                      </a:r>
                      <a:r>
                        <a:rPr lang="bg-BG" sz="2800"/>
                        <a:t> </a:t>
                      </a:r>
                      <a:r>
                        <a:rPr lang="bg-BG" sz="2800" err="1"/>
                        <a:t>Developer</a:t>
                      </a:r>
                    </a:p>
                  </a:txBody>
                  <a:tcPr marL="143171" marR="143171" marT="71585" marB="71585"/>
                </a:tc>
                <a:extLst>
                  <a:ext uri="{0D108BD9-81ED-4DB2-BD59-A6C34878D82A}">
                    <a16:rowId xmlns:a16="http://schemas.microsoft.com/office/drawing/2014/main" val="4196316508"/>
                  </a:ext>
                </a:extLst>
              </a:tr>
              <a:tr h="1059464">
                <a:tc>
                  <a:txBody>
                    <a:bodyPr/>
                    <a:lstStyle/>
                    <a:p>
                      <a:r>
                        <a:rPr lang="bg-BG" sz="2800" err="1"/>
                        <a:t>Kameliya</a:t>
                      </a:r>
                      <a:r>
                        <a:rPr lang="bg-BG" sz="2800"/>
                        <a:t> </a:t>
                      </a:r>
                      <a:r>
                        <a:rPr lang="bg-BG" sz="2800" err="1"/>
                        <a:t>Yaneva</a:t>
                      </a:r>
                    </a:p>
                  </a:txBody>
                  <a:tcPr marL="143171" marR="143171" marT="71585" marB="71585"/>
                </a:tc>
                <a:tc>
                  <a:txBody>
                    <a:bodyPr/>
                    <a:lstStyle/>
                    <a:p>
                      <a:r>
                        <a:rPr lang="bg-BG" sz="2800" dirty="0"/>
                        <a:t>QA Engineer</a:t>
                      </a:r>
                    </a:p>
                  </a:txBody>
                  <a:tcPr marL="143171" marR="143171" marT="71585" marB="71585"/>
                </a:tc>
                <a:extLst>
                  <a:ext uri="{0D108BD9-81ED-4DB2-BD59-A6C34878D82A}">
                    <a16:rowId xmlns:a16="http://schemas.microsoft.com/office/drawing/2014/main" val="3177275793"/>
                  </a:ext>
                </a:extLst>
              </a:tr>
            </a:tbl>
          </a:graphicData>
        </a:graphic>
      </p:graphicFrame>
      <p:pic>
        <p:nvPicPr>
          <p:cNvPr id="2" name="3">
            <a:hlinkClick r:id="" action="ppaction://media"/>
            <a:extLst>
              <a:ext uri="{FF2B5EF4-FFF2-40B4-BE49-F238E27FC236}">
                <a16:creationId xmlns:a16="http://schemas.microsoft.com/office/drawing/2014/main" id="{1FEB6FFA-C025-4DDA-922D-D1A6E4F5E72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99654" y="602894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8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4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DE5B222A-B6A6-40E2-9E90-BC4961D935C0}"/>
              </a:ext>
            </a:extLst>
          </p:cNvPr>
          <p:cNvSpPr txBox="1"/>
          <p:nvPr/>
        </p:nvSpPr>
        <p:spPr>
          <a:xfrm>
            <a:off x="7011858" y="333821"/>
            <a:ext cx="6176776" cy="14859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i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OUR GOAL</a:t>
            </a:r>
          </a:p>
        </p:txBody>
      </p:sp>
      <p:pic>
        <p:nvPicPr>
          <p:cNvPr id="2" name="Картина 2">
            <a:extLst>
              <a:ext uri="{FF2B5EF4-FFF2-40B4-BE49-F238E27FC236}">
                <a16:creationId xmlns:a16="http://schemas.microsoft.com/office/drawing/2014/main" id="{09D0251B-F02F-40DE-97E0-F185F6E570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8" r="30612" b="-1"/>
          <a:stretch/>
        </p:blipFill>
        <p:spPr>
          <a:xfrm>
            <a:off x="-1" y="10"/>
            <a:ext cx="5353628" cy="686000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80EDAA93-8FA3-4C67-93D8-43C31ECAE70F}"/>
              </a:ext>
            </a:extLst>
          </p:cNvPr>
          <p:cNvSpPr txBox="1"/>
          <p:nvPr/>
        </p:nvSpPr>
        <p:spPr>
          <a:xfrm>
            <a:off x="5313735" y="2723030"/>
            <a:ext cx="6456923" cy="35814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383540" indent="-383540" algn="ctr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4400" b="1">
                <a:solidFill>
                  <a:schemeClr val="tx2"/>
                </a:solidFill>
              </a:rPr>
              <a:t>Maze game with three </a:t>
            </a:r>
            <a:r>
              <a:rPr lang="en-US" sz="4400" b="1" dirty="0">
                <a:solidFill>
                  <a:schemeClr val="tx2"/>
                </a:solidFill>
              </a:rPr>
              <a:t>levels and good structured menu</a:t>
            </a:r>
          </a:p>
          <a:p>
            <a:pPr marL="383540" indent="-383540" algn="ctr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12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5383F2B-0D6A-4B1A-BA43-A65A34B3B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Картина 2">
            <a:extLst>
              <a:ext uri="{FF2B5EF4-FFF2-40B4-BE49-F238E27FC236}">
                <a16:creationId xmlns:a16="http://schemas.microsoft.com/office/drawing/2014/main" id="{297DAAC4-A373-4EFD-8E78-CA8D4F88C9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907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706695" y="6858000"/>
                </a:lnTo>
                <a:lnTo>
                  <a:pt x="706695" y="376"/>
                </a:lnTo>
                <a:lnTo>
                  <a:pt x="478095" y="376"/>
                </a:lnTo>
                <a:lnTo>
                  <a:pt x="47809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AE87C820-A5D7-4E23-A9B0-1192B7E70490}"/>
              </a:ext>
            </a:extLst>
          </p:cNvPr>
          <p:cNvSpPr txBox="1"/>
          <p:nvPr/>
        </p:nvSpPr>
        <p:spPr>
          <a:xfrm>
            <a:off x="3913554" y="171938"/>
            <a:ext cx="546881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4400"/>
              <a:t>Stages of Realisation</a:t>
            </a: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86D82ED0-DEA5-46C3-ABEF-7BEF11973A3C}"/>
              </a:ext>
            </a:extLst>
          </p:cNvPr>
          <p:cNvSpPr txBox="1"/>
          <p:nvPr/>
        </p:nvSpPr>
        <p:spPr>
          <a:xfrm>
            <a:off x="1027968" y="2981814"/>
            <a:ext cx="2743199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000">
                <a:ea typeface="+mn-lt"/>
                <a:cs typeface="+mn-lt"/>
              </a:rPr>
              <a:t>Organisation</a:t>
            </a:r>
            <a:endParaRPr lang="bg-BG" sz="2000"/>
          </a:p>
          <a:p>
            <a:pPr algn="l"/>
            <a:endParaRPr lang="bg-BG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27D7D6C8-2012-4C48-85C1-B7D8D577656D}"/>
              </a:ext>
            </a:extLst>
          </p:cNvPr>
          <p:cNvSpPr txBox="1"/>
          <p:nvPr/>
        </p:nvSpPr>
        <p:spPr>
          <a:xfrm>
            <a:off x="5082198" y="2981814"/>
            <a:ext cx="2743199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000">
                <a:ea typeface="+mn-lt"/>
                <a:cs typeface="+mn-lt"/>
              </a:rPr>
              <a:t>Realisation</a:t>
            </a:r>
            <a:endParaRPr lang="bg-BG" sz="2000"/>
          </a:p>
          <a:p>
            <a:pPr algn="l"/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F0D7B30-DDFF-48A2-97F5-C2EB6AC4FDD5}"/>
              </a:ext>
            </a:extLst>
          </p:cNvPr>
          <p:cNvSpPr txBox="1"/>
          <p:nvPr/>
        </p:nvSpPr>
        <p:spPr>
          <a:xfrm>
            <a:off x="9179169" y="2878015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ea typeface="+mn-lt"/>
                <a:cs typeface="+mn-lt"/>
              </a:rPr>
              <a:t>Presenting the </a:t>
            </a:r>
            <a:endParaRPr lang="bg-BG" sz="2000" b="1">
              <a:ea typeface="+mn-lt"/>
              <a:cs typeface="+mn-lt"/>
            </a:endParaRPr>
          </a:p>
          <a:p>
            <a:r>
              <a:rPr lang="en-US" sz="2000" b="1">
                <a:ea typeface="+mn-lt"/>
                <a:cs typeface="+mn-lt"/>
              </a:rPr>
              <a:t>final product</a:t>
            </a:r>
            <a:endParaRPr lang="bg-BG" sz="2000" b="1"/>
          </a:p>
          <a:p>
            <a:endParaRPr lang="en-US" sz="1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8" name="Slide 5">
            <a:hlinkClick r:id="" action="ppaction://media"/>
            <a:extLst>
              <a:ext uri="{FF2B5EF4-FFF2-40B4-BE49-F238E27FC236}">
                <a16:creationId xmlns:a16="http://schemas.microsoft.com/office/drawing/2014/main" id="{207078E6-EA94-4B7C-BFFB-7C6FA7DCB0F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63130" y="610619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69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F6739BB3-2EA5-48AF-B37D-A3A4F9940362}"/>
              </a:ext>
            </a:extLst>
          </p:cNvPr>
          <p:cNvSpPr txBox="1"/>
          <p:nvPr/>
        </p:nvSpPr>
        <p:spPr>
          <a:xfrm>
            <a:off x="4323862" y="269631"/>
            <a:ext cx="475566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/>
              <a:t>Logos and Design</a:t>
            </a:r>
            <a:endParaRPr lang="bg-BG" sz="4400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27" y="1500538"/>
            <a:ext cx="2721335" cy="1679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Картина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724" y="1403590"/>
            <a:ext cx="2512996" cy="17766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Картина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759" y="3782375"/>
            <a:ext cx="2843293" cy="17549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Картина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02" y="1315116"/>
            <a:ext cx="2549517" cy="25495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Картина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859" y="4356341"/>
            <a:ext cx="2785202" cy="17190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Картина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05" y="3782375"/>
            <a:ext cx="2629999" cy="1623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5954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F6739BB3-2EA5-48AF-B37D-A3A4F9940362}"/>
              </a:ext>
            </a:extLst>
          </p:cNvPr>
          <p:cNvSpPr txBox="1"/>
          <p:nvPr/>
        </p:nvSpPr>
        <p:spPr>
          <a:xfrm>
            <a:off x="4323862" y="269631"/>
            <a:ext cx="475566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>
                <a:ea typeface="+mn-lt"/>
                <a:cs typeface="+mn-lt"/>
              </a:rPr>
              <a:t>Apps/Language that we used</a:t>
            </a:r>
            <a:endParaRPr lang="bg-BG" sz="4400"/>
          </a:p>
        </p:txBody>
      </p:sp>
      <p:pic>
        <p:nvPicPr>
          <p:cNvPr id="4" name="Картина 4">
            <a:extLst>
              <a:ext uri="{FF2B5EF4-FFF2-40B4-BE49-F238E27FC236}">
                <a16:creationId xmlns:a16="http://schemas.microsoft.com/office/drawing/2014/main" id="{11D7D10B-36D6-4264-A1B4-0FF1E4227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44" y="1567543"/>
            <a:ext cx="1687287" cy="1719944"/>
          </a:xfrm>
          <a:prstGeom prst="rect">
            <a:avLst/>
          </a:prstGeom>
        </p:spPr>
      </p:pic>
      <p:pic>
        <p:nvPicPr>
          <p:cNvPr id="6" name="Картина 6">
            <a:extLst>
              <a:ext uri="{FF2B5EF4-FFF2-40B4-BE49-F238E27FC236}">
                <a16:creationId xmlns:a16="http://schemas.microsoft.com/office/drawing/2014/main" id="{072FD017-1F94-41B9-B3DE-7C3658F8F9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7143" y="4210681"/>
            <a:ext cx="1545773" cy="1549952"/>
          </a:xfrm>
          <a:prstGeom prst="rect">
            <a:avLst/>
          </a:prstGeom>
        </p:spPr>
      </p:pic>
      <p:pic>
        <p:nvPicPr>
          <p:cNvPr id="7" name="Картина 7">
            <a:extLst>
              <a:ext uri="{FF2B5EF4-FFF2-40B4-BE49-F238E27FC236}">
                <a16:creationId xmlns:a16="http://schemas.microsoft.com/office/drawing/2014/main" id="{9FEB4DFD-ED35-4AD2-90DB-8215E25AAF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8943" y="4147456"/>
            <a:ext cx="1643745" cy="1676402"/>
          </a:xfrm>
          <a:prstGeom prst="rect">
            <a:avLst/>
          </a:prstGeom>
        </p:spPr>
      </p:pic>
      <p:pic>
        <p:nvPicPr>
          <p:cNvPr id="8" name="Картина 8">
            <a:extLst>
              <a:ext uri="{FF2B5EF4-FFF2-40B4-BE49-F238E27FC236}">
                <a16:creationId xmlns:a16="http://schemas.microsoft.com/office/drawing/2014/main" id="{EF991951-F14F-42D5-ABE4-6C7D6B2375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7029" y="1657350"/>
            <a:ext cx="2427515" cy="1540329"/>
          </a:xfrm>
          <a:prstGeom prst="rect">
            <a:avLst/>
          </a:prstGeom>
        </p:spPr>
      </p:pic>
      <p:pic>
        <p:nvPicPr>
          <p:cNvPr id="9" name="Картина 9">
            <a:extLst>
              <a:ext uri="{FF2B5EF4-FFF2-40B4-BE49-F238E27FC236}">
                <a16:creationId xmlns:a16="http://schemas.microsoft.com/office/drawing/2014/main" id="{04BA4758-2497-45A6-BF0D-B7E2A254C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2856" y="4878160"/>
            <a:ext cx="2264229" cy="1270908"/>
          </a:xfrm>
          <a:prstGeom prst="rect">
            <a:avLst/>
          </a:prstGeom>
        </p:spPr>
      </p:pic>
      <p:pic>
        <p:nvPicPr>
          <p:cNvPr id="13" name="Картина 13">
            <a:extLst>
              <a:ext uri="{FF2B5EF4-FFF2-40B4-BE49-F238E27FC236}">
                <a16:creationId xmlns:a16="http://schemas.microsoft.com/office/drawing/2014/main" id="{FA1458E0-54F7-4930-AE44-19AB040CC7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1200" y="2516234"/>
            <a:ext cx="1567544" cy="1531620"/>
          </a:xfrm>
          <a:prstGeom prst="rect">
            <a:avLst/>
          </a:prstGeom>
        </p:spPr>
      </p:pic>
      <p:pic>
        <p:nvPicPr>
          <p:cNvPr id="3" name="Камелия(слайд 6) 1 (1)">
            <a:hlinkClick r:id="" action="ppaction://media"/>
            <a:extLst>
              <a:ext uri="{FF2B5EF4-FFF2-40B4-BE49-F238E27FC236}">
                <a16:creationId xmlns:a16="http://schemas.microsoft.com/office/drawing/2014/main" id="{E786ADEE-D86B-4E69-9F75-8ABD19B810F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288487" y="610117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4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98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A6424D40-9064-4DFC-8A40-C47E849F4898}"/>
              </a:ext>
            </a:extLst>
          </p:cNvPr>
          <p:cNvSpPr txBox="1"/>
          <p:nvPr/>
        </p:nvSpPr>
        <p:spPr>
          <a:xfrm>
            <a:off x="1617260" y="1576316"/>
            <a:ext cx="3991689" cy="23103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Block-Scheme</a:t>
            </a:r>
          </a:p>
        </p:txBody>
      </p:sp>
      <p:pic>
        <p:nvPicPr>
          <p:cNvPr id="3" name="Картина 3">
            <a:extLst>
              <a:ext uri="{FF2B5EF4-FFF2-40B4-BE49-F238E27FC236}">
                <a16:creationId xmlns:a16="http://schemas.microsoft.com/office/drawing/2014/main" id="{2CC1C5A0-4960-4921-B307-49C0CCF9CC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60" r="-2" b="-2"/>
          <a:stretch/>
        </p:blipFill>
        <p:spPr>
          <a:xfrm>
            <a:off x="5607538" y="10"/>
            <a:ext cx="6092823" cy="685799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25490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2">
            <a:extLst>
              <a:ext uri="{FF2B5EF4-FFF2-40B4-BE49-F238E27FC236}">
                <a16:creationId xmlns:a16="http://schemas.microsoft.com/office/drawing/2014/main" id="{E81AB0D2-F5F4-42F4-81EA-E2AE1D0F8B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9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8DA100FE-4FF6-438E-B035-2018E206D794}"/>
              </a:ext>
            </a:extLst>
          </p:cNvPr>
          <p:cNvSpPr txBox="1"/>
          <p:nvPr/>
        </p:nvSpPr>
        <p:spPr>
          <a:xfrm>
            <a:off x="865554" y="885092"/>
            <a:ext cx="602566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6000">
                <a:latin typeface="Sylfaen"/>
              </a:rPr>
              <a:t>Future Ideas</a:t>
            </a:r>
          </a:p>
        </p:txBody>
      </p:sp>
      <p:sp>
        <p:nvSpPr>
          <p:cNvPr id="6" name="Контейнер за съдържание 2">
            <a:extLst>
              <a:ext uri="{FF2B5EF4-FFF2-40B4-BE49-F238E27FC236}">
                <a16:creationId xmlns:a16="http://schemas.microsoft.com/office/drawing/2014/main" id="{1985DDA9-46D3-42F4-9413-6486DCB0A117}"/>
              </a:ext>
            </a:extLst>
          </p:cNvPr>
          <p:cNvSpPr txBox="1">
            <a:spLocks/>
          </p:cNvSpPr>
          <p:nvPr/>
        </p:nvSpPr>
        <p:spPr>
          <a:xfrm>
            <a:off x="6886792" y="2991420"/>
            <a:ext cx="5116714" cy="3516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Book Antiqua"/>
              </a:rPr>
              <a:t>To add Multiplayer</a:t>
            </a:r>
            <a:endParaRPr lang="bg-BG" sz="3200" b="1" dirty="0">
              <a:solidFill>
                <a:schemeClr val="bg1">
                  <a:lumMod val="95000"/>
                </a:schemeClr>
              </a:solidFill>
              <a:latin typeface="Book Antiqu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Book Antiqua"/>
              </a:rPr>
              <a:t>To add timer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Book Antiqua"/>
              </a:rPr>
              <a:t>To </a:t>
            </a:r>
            <a:r>
              <a:rPr lang="en-US" sz="3200" b="1">
                <a:solidFill>
                  <a:schemeClr val="bg1">
                    <a:lumMod val="95000"/>
                  </a:schemeClr>
                </a:solidFill>
                <a:latin typeface="Book Antiqua"/>
              </a:rPr>
              <a:t>add score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Book Antiqua"/>
            </a:endParaRPr>
          </a:p>
        </p:txBody>
      </p:sp>
      <p:pic>
        <p:nvPicPr>
          <p:cNvPr id="4" name="8">
            <a:hlinkClick r:id="" action="ppaction://media"/>
            <a:extLst>
              <a:ext uri="{FF2B5EF4-FFF2-40B4-BE49-F238E27FC236}">
                <a16:creationId xmlns:a16="http://schemas.microsoft.com/office/drawing/2014/main" id="{943A79AB-5EE4-456C-A3CD-95EBACFF795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61851" y="597290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7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11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Изрязване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20</TotalTime>
  <Words>96</Words>
  <Application>Microsoft Office PowerPoint</Application>
  <PresentationFormat>Widescreen</PresentationFormat>
  <Paragraphs>35</Paragraphs>
  <Slides>11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 Antiqua</vt:lpstr>
      <vt:lpstr>Calibri</vt:lpstr>
      <vt:lpstr>Franklin Gothic Book</vt:lpstr>
      <vt:lpstr>Sylfaen</vt:lpstr>
      <vt:lpstr>Изрязване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Demonstration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/>
  <cp:lastModifiedBy>Димитър Х. Грудов</cp:lastModifiedBy>
  <cp:revision>434</cp:revision>
  <dcterms:created xsi:type="dcterms:W3CDTF">2021-11-07T02:00:52Z</dcterms:created>
  <dcterms:modified xsi:type="dcterms:W3CDTF">2021-11-09T07:16:26Z</dcterms:modified>
</cp:coreProperties>
</file>